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77" r:id="rId2"/>
    <p:sldId id="259" r:id="rId3"/>
    <p:sldId id="269" r:id="rId4"/>
    <p:sldId id="271" r:id="rId5"/>
    <p:sldId id="272" r:id="rId6"/>
    <p:sldId id="273" r:id="rId7"/>
    <p:sldId id="258" r:id="rId8"/>
    <p:sldId id="274" r:id="rId9"/>
    <p:sldId id="275" r:id="rId10"/>
    <p:sldId id="276" r:id="rId11"/>
    <p:sldId id="280" r:id="rId12"/>
    <p:sldId id="281" r:id="rId13"/>
    <p:sldId id="287" r:id="rId14"/>
    <p:sldId id="279" r:id="rId15"/>
    <p:sldId id="282" r:id="rId16"/>
    <p:sldId id="283" r:id="rId17"/>
    <p:sldId id="288" r:id="rId18"/>
    <p:sldId id="289" r:id="rId19"/>
    <p:sldId id="291" r:id="rId20"/>
    <p:sldId id="278"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3A8"/>
    <a:srgbClr val="FE4D66"/>
    <a:srgbClr val="3C6EAA"/>
    <a:srgbClr val="FE829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0" d="100"/>
          <a:sy n="110" d="100"/>
        </p:scale>
        <p:origin x="558"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BBF06-C0F1-4EEA-9161-94E5AE50D86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358CC-A703-4029-B39F-0A33770C7D5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358CC-A703-4029-B39F-0A33770C7D5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6D2838C-BFF6-44EE-AD8D-5776E64BEE18}"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AB19CA9-6F5A-421B-95A9-7871EC999B68}"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2627A39-82AA-4E11-A7C9-5F620A269A31}"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BBE1022-6ACA-4F55-B3A0-0BD25C3254E5}"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4F6879A-9CBE-4B28-AD8B-12F5DF23C6A9}"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3CA92DD-C6AF-4BE5-B518-78EF51980AF8}"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C4D006E-3573-49D4-BEA0-7B5B64C8EDFE}" type="datetime1">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9D25F6B-40D9-4ED2-9306-49B62633A4C2}" type="datetime1">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4BEFE52-2D3F-4BD5-AFD2-08925509856C}"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84DC7CF-6A18-4EBB-9944-CC735FF06DA2}"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FC4C6-D029-4A02-8D8A-374C012F707B}" type="datetime1">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EA764-9A3F-4F6A-B636-243E8D961E5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7510178" y="-954668"/>
            <a:ext cx="3559556" cy="3542489"/>
            <a:chOff x="5588764" y="391169"/>
            <a:chExt cx="2614564" cy="2602028"/>
          </a:xfrm>
        </p:grpSpPr>
        <p:sp>
          <p:nvSpPr>
            <p:cNvPr id="64" name="Freeform 5"/>
            <p:cNvSpPr/>
            <p:nvPr/>
          </p:nvSpPr>
          <p:spPr bwMode="auto">
            <a:xfrm rot="619297">
              <a:off x="5641282" y="391169"/>
              <a:ext cx="2499217" cy="2601749"/>
            </a:xfrm>
            <a:custGeom>
              <a:avLst/>
              <a:gdLst>
                <a:gd name="T0" fmla="*/ 121 w 245"/>
                <a:gd name="T1" fmla="*/ 0 h 255"/>
                <a:gd name="T2" fmla="*/ 158 w 245"/>
                <a:gd name="T3" fmla="*/ 61 h 255"/>
                <a:gd name="T4" fmla="*/ 234 w 245"/>
                <a:gd name="T5" fmla="*/ 65 h 255"/>
                <a:gd name="T6" fmla="*/ 198 w 245"/>
                <a:gd name="T7" fmla="*/ 128 h 255"/>
                <a:gd name="T8" fmla="*/ 233 w 245"/>
                <a:gd name="T9" fmla="*/ 191 h 255"/>
                <a:gd name="T10" fmla="*/ 160 w 245"/>
                <a:gd name="T11" fmla="*/ 193 h 255"/>
                <a:gd name="T12" fmla="*/ 122 w 245"/>
                <a:gd name="T13" fmla="*/ 255 h 255"/>
                <a:gd name="T14" fmla="*/ 87 w 245"/>
                <a:gd name="T15" fmla="*/ 193 h 255"/>
                <a:gd name="T16" fmla="*/ 11 w 245"/>
                <a:gd name="T17" fmla="*/ 190 h 255"/>
                <a:gd name="T18" fmla="*/ 47 w 245"/>
                <a:gd name="T19" fmla="*/ 125 h 255"/>
                <a:gd name="T20" fmla="*/ 11 w 245"/>
                <a:gd name="T21" fmla="*/ 65 h 255"/>
                <a:gd name="T22" fmla="*/ 86 w 245"/>
                <a:gd name="T23" fmla="*/ 62 h 255"/>
                <a:gd name="T24" fmla="*/ 121 w 245"/>
                <a:gd name="T2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 h="25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65" name="Freeform 6"/>
            <p:cNvSpPr/>
            <p:nvPr/>
          </p:nvSpPr>
          <p:spPr bwMode="auto">
            <a:xfrm rot="619297">
              <a:off x="5631554" y="404266"/>
              <a:ext cx="2520576" cy="2588931"/>
            </a:xfrm>
            <a:custGeom>
              <a:avLst/>
              <a:gdLst>
                <a:gd name="T0" fmla="*/ 129 w 247"/>
                <a:gd name="T1" fmla="*/ 1 h 254"/>
                <a:gd name="T2" fmla="*/ 162 w 247"/>
                <a:gd name="T3" fmla="*/ 63 h 254"/>
                <a:gd name="T4" fmla="*/ 237 w 247"/>
                <a:gd name="T5" fmla="*/ 71 h 254"/>
                <a:gd name="T6" fmla="*/ 198 w 247"/>
                <a:gd name="T7" fmla="*/ 131 h 254"/>
                <a:gd name="T8" fmla="*/ 229 w 247"/>
                <a:gd name="T9" fmla="*/ 196 h 254"/>
                <a:gd name="T10" fmla="*/ 156 w 247"/>
                <a:gd name="T11" fmla="*/ 193 h 254"/>
                <a:gd name="T12" fmla="*/ 116 w 247"/>
                <a:gd name="T13" fmla="*/ 252 h 254"/>
                <a:gd name="T14" fmla="*/ 84 w 247"/>
                <a:gd name="T15" fmla="*/ 189 h 254"/>
                <a:gd name="T16" fmla="*/ 11 w 247"/>
                <a:gd name="T17" fmla="*/ 182 h 254"/>
                <a:gd name="T18" fmla="*/ 49 w 247"/>
                <a:gd name="T19" fmla="*/ 121 h 254"/>
                <a:gd name="T20" fmla="*/ 18 w 247"/>
                <a:gd name="T21" fmla="*/ 59 h 254"/>
                <a:gd name="T22" fmla="*/ 91 w 247"/>
                <a:gd name="T23" fmla="*/ 60 h 254"/>
                <a:gd name="T24" fmla="*/ 129 w 247"/>
                <a:gd name="T25" fmla="*/ 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4">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66" name="Freeform 7"/>
            <p:cNvSpPr/>
            <p:nvPr/>
          </p:nvSpPr>
          <p:spPr bwMode="auto">
            <a:xfrm rot="619297">
              <a:off x="5631554" y="412810"/>
              <a:ext cx="2520576" cy="2571843"/>
            </a:xfrm>
            <a:custGeom>
              <a:avLst/>
              <a:gdLst>
                <a:gd name="T0" fmla="*/ 137 w 247"/>
                <a:gd name="T1" fmla="*/ 2 h 252"/>
                <a:gd name="T2" fmla="*/ 165 w 247"/>
                <a:gd name="T3" fmla="*/ 65 h 252"/>
                <a:gd name="T4" fmla="*/ 239 w 247"/>
                <a:gd name="T5" fmla="*/ 77 h 252"/>
                <a:gd name="T6" fmla="*/ 197 w 247"/>
                <a:gd name="T7" fmla="*/ 134 h 252"/>
                <a:gd name="T8" fmla="*/ 224 w 247"/>
                <a:gd name="T9" fmla="*/ 200 h 252"/>
                <a:gd name="T10" fmla="*/ 152 w 247"/>
                <a:gd name="T11" fmla="*/ 193 h 252"/>
                <a:gd name="T12" fmla="*/ 109 w 247"/>
                <a:gd name="T13" fmla="*/ 250 h 252"/>
                <a:gd name="T14" fmla="*/ 81 w 247"/>
                <a:gd name="T15" fmla="*/ 185 h 252"/>
                <a:gd name="T16" fmla="*/ 9 w 247"/>
                <a:gd name="T17" fmla="*/ 174 h 252"/>
                <a:gd name="T18" fmla="*/ 50 w 247"/>
                <a:gd name="T19" fmla="*/ 116 h 252"/>
                <a:gd name="T20" fmla="*/ 23 w 247"/>
                <a:gd name="T21" fmla="*/ 52 h 252"/>
                <a:gd name="T22" fmla="*/ 95 w 247"/>
                <a:gd name="T23" fmla="*/ 58 h 252"/>
                <a:gd name="T24" fmla="*/ 137 w 247"/>
                <a:gd name="T25" fmla="*/ 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2">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67" name="Freeform 8"/>
            <p:cNvSpPr/>
            <p:nvPr/>
          </p:nvSpPr>
          <p:spPr bwMode="auto">
            <a:xfrm rot="619297">
              <a:off x="5619922" y="412531"/>
              <a:ext cx="2541939" cy="2559027"/>
            </a:xfrm>
            <a:custGeom>
              <a:avLst/>
              <a:gdLst>
                <a:gd name="T0" fmla="*/ 145 w 249"/>
                <a:gd name="T1" fmla="*/ 4 h 251"/>
                <a:gd name="T2" fmla="*/ 170 w 249"/>
                <a:gd name="T3" fmla="*/ 69 h 251"/>
                <a:gd name="T4" fmla="*/ 242 w 249"/>
                <a:gd name="T5" fmla="*/ 84 h 251"/>
                <a:gd name="T6" fmla="*/ 197 w 249"/>
                <a:gd name="T7" fmla="*/ 138 h 251"/>
                <a:gd name="T8" fmla="*/ 219 w 249"/>
                <a:gd name="T9" fmla="*/ 205 h 251"/>
                <a:gd name="T10" fmla="*/ 148 w 249"/>
                <a:gd name="T11" fmla="*/ 194 h 251"/>
                <a:gd name="T12" fmla="*/ 103 w 249"/>
                <a:gd name="T13" fmla="*/ 248 h 251"/>
                <a:gd name="T14" fmla="*/ 79 w 249"/>
                <a:gd name="T15" fmla="*/ 182 h 251"/>
                <a:gd name="T16" fmla="*/ 8 w 249"/>
                <a:gd name="T17" fmla="*/ 168 h 251"/>
                <a:gd name="T18" fmla="*/ 52 w 249"/>
                <a:gd name="T19" fmla="*/ 112 h 251"/>
                <a:gd name="T20" fmla="*/ 30 w 249"/>
                <a:gd name="T21" fmla="*/ 47 h 251"/>
                <a:gd name="T22" fmla="*/ 100 w 249"/>
                <a:gd name="T23" fmla="*/ 56 h 251"/>
                <a:gd name="T24" fmla="*/ 145 w 249"/>
                <a:gd name="T2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9" h="251">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68" name="Freeform 9"/>
            <p:cNvSpPr/>
            <p:nvPr/>
          </p:nvSpPr>
          <p:spPr bwMode="auto">
            <a:xfrm rot="619297">
              <a:off x="5610612" y="421007"/>
              <a:ext cx="2559027" cy="2550483"/>
            </a:xfrm>
            <a:custGeom>
              <a:avLst/>
              <a:gdLst>
                <a:gd name="T0" fmla="*/ 153 w 251"/>
                <a:gd name="T1" fmla="*/ 5 h 250"/>
                <a:gd name="T2" fmla="*/ 174 w 251"/>
                <a:gd name="T3" fmla="*/ 71 h 250"/>
                <a:gd name="T4" fmla="*/ 244 w 251"/>
                <a:gd name="T5" fmla="*/ 90 h 250"/>
                <a:gd name="T6" fmla="*/ 197 w 251"/>
                <a:gd name="T7" fmla="*/ 141 h 250"/>
                <a:gd name="T8" fmla="*/ 215 w 251"/>
                <a:gd name="T9" fmla="*/ 209 h 250"/>
                <a:gd name="T10" fmla="*/ 145 w 251"/>
                <a:gd name="T11" fmla="*/ 194 h 250"/>
                <a:gd name="T12" fmla="*/ 97 w 251"/>
                <a:gd name="T13" fmla="*/ 245 h 250"/>
                <a:gd name="T14" fmla="*/ 76 w 251"/>
                <a:gd name="T15" fmla="*/ 177 h 250"/>
                <a:gd name="T16" fmla="*/ 7 w 251"/>
                <a:gd name="T17" fmla="*/ 160 h 250"/>
                <a:gd name="T18" fmla="*/ 54 w 251"/>
                <a:gd name="T19" fmla="*/ 108 h 250"/>
                <a:gd name="T20" fmla="*/ 36 w 251"/>
                <a:gd name="T21" fmla="*/ 40 h 250"/>
                <a:gd name="T22" fmla="*/ 105 w 251"/>
                <a:gd name="T23" fmla="*/ 54 h 250"/>
                <a:gd name="T24" fmla="*/ 153 w 251"/>
                <a:gd name="T25" fmla="*/ 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50">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69" name="Freeform 10"/>
            <p:cNvSpPr/>
            <p:nvPr/>
          </p:nvSpPr>
          <p:spPr bwMode="auto">
            <a:xfrm rot="619297">
              <a:off x="5611378" y="421076"/>
              <a:ext cx="2559027" cy="2541939"/>
            </a:xfrm>
            <a:custGeom>
              <a:avLst/>
              <a:gdLst>
                <a:gd name="T0" fmla="*/ 160 w 251"/>
                <a:gd name="T1" fmla="*/ 6 h 249"/>
                <a:gd name="T2" fmla="*/ 178 w 251"/>
                <a:gd name="T3" fmla="*/ 74 h 249"/>
                <a:gd name="T4" fmla="*/ 246 w 251"/>
                <a:gd name="T5" fmla="*/ 97 h 249"/>
                <a:gd name="T6" fmla="*/ 196 w 251"/>
                <a:gd name="T7" fmla="*/ 145 h 249"/>
                <a:gd name="T8" fmla="*/ 209 w 251"/>
                <a:gd name="T9" fmla="*/ 215 h 249"/>
                <a:gd name="T10" fmla="*/ 141 w 251"/>
                <a:gd name="T11" fmla="*/ 195 h 249"/>
                <a:gd name="T12" fmla="*/ 91 w 251"/>
                <a:gd name="T13" fmla="*/ 243 h 249"/>
                <a:gd name="T14" fmla="*/ 73 w 251"/>
                <a:gd name="T15" fmla="*/ 174 h 249"/>
                <a:gd name="T16" fmla="*/ 5 w 251"/>
                <a:gd name="T17" fmla="*/ 153 h 249"/>
                <a:gd name="T18" fmla="*/ 55 w 251"/>
                <a:gd name="T19" fmla="*/ 104 h 249"/>
                <a:gd name="T20" fmla="*/ 42 w 251"/>
                <a:gd name="T21" fmla="*/ 35 h 249"/>
                <a:gd name="T22" fmla="*/ 109 w 251"/>
                <a:gd name="T23" fmla="*/ 53 h 249"/>
                <a:gd name="T24" fmla="*/ 160 w 251"/>
                <a:gd name="T25" fmla="*/ 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49">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70" name="Freeform 11"/>
            <p:cNvSpPr/>
            <p:nvPr/>
          </p:nvSpPr>
          <p:spPr bwMode="auto">
            <a:xfrm rot="619297">
              <a:off x="5602416" y="434239"/>
              <a:ext cx="2580387" cy="2520577"/>
            </a:xfrm>
            <a:custGeom>
              <a:avLst/>
              <a:gdLst>
                <a:gd name="T0" fmla="*/ 169 w 253"/>
                <a:gd name="T1" fmla="*/ 7 h 247"/>
                <a:gd name="T2" fmla="*/ 182 w 253"/>
                <a:gd name="T3" fmla="*/ 77 h 247"/>
                <a:gd name="T4" fmla="*/ 249 w 253"/>
                <a:gd name="T5" fmla="*/ 104 h 247"/>
                <a:gd name="T6" fmla="*/ 196 w 253"/>
                <a:gd name="T7" fmla="*/ 148 h 247"/>
                <a:gd name="T8" fmla="*/ 205 w 253"/>
                <a:gd name="T9" fmla="*/ 219 h 247"/>
                <a:gd name="T10" fmla="*/ 137 w 253"/>
                <a:gd name="T11" fmla="*/ 196 h 247"/>
                <a:gd name="T12" fmla="*/ 85 w 253"/>
                <a:gd name="T13" fmla="*/ 240 h 247"/>
                <a:gd name="T14" fmla="*/ 71 w 253"/>
                <a:gd name="T15" fmla="*/ 170 h 247"/>
                <a:gd name="T16" fmla="*/ 5 w 253"/>
                <a:gd name="T17" fmla="*/ 145 h 247"/>
                <a:gd name="T18" fmla="*/ 57 w 253"/>
                <a:gd name="T19" fmla="*/ 100 h 247"/>
                <a:gd name="T20" fmla="*/ 48 w 253"/>
                <a:gd name="T21" fmla="*/ 29 h 247"/>
                <a:gd name="T22" fmla="*/ 115 w 253"/>
                <a:gd name="T23" fmla="*/ 51 h 247"/>
                <a:gd name="T24" fmla="*/ 169 w 253"/>
                <a:gd name="T25" fmla="*/ 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7">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71" name="Freeform 12"/>
            <p:cNvSpPr/>
            <p:nvPr/>
          </p:nvSpPr>
          <p:spPr bwMode="auto">
            <a:xfrm rot="619297">
              <a:off x="5602799" y="442818"/>
              <a:ext cx="2580387" cy="2499217"/>
            </a:xfrm>
            <a:custGeom>
              <a:avLst/>
              <a:gdLst>
                <a:gd name="T0" fmla="*/ 176 w 253"/>
                <a:gd name="T1" fmla="*/ 8 h 245"/>
                <a:gd name="T2" fmla="*/ 185 w 253"/>
                <a:gd name="T3" fmla="*/ 79 h 245"/>
                <a:gd name="T4" fmla="*/ 251 w 253"/>
                <a:gd name="T5" fmla="*/ 110 h 245"/>
                <a:gd name="T6" fmla="*/ 195 w 253"/>
                <a:gd name="T7" fmla="*/ 151 h 245"/>
                <a:gd name="T8" fmla="*/ 200 w 253"/>
                <a:gd name="T9" fmla="*/ 223 h 245"/>
                <a:gd name="T10" fmla="*/ 133 w 253"/>
                <a:gd name="T11" fmla="*/ 196 h 245"/>
                <a:gd name="T12" fmla="*/ 78 w 253"/>
                <a:gd name="T13" fmla="*/ 238 h 245"/>
                <a:gd name="T14" fmla="*/ 67 w 253"/>
                <a:gd name="T15" fmla="*/ 166 h 245"/>
                <a:gd name="T16" fmla="*/ 3 w 253"/>
                <a:gd name="T17" fmla="*/ 138 h 245"/>
                <a:gd name="T18" fmla="*/ 58 w 253"/>
                <a:gd name="T19" fmla="*/ 95 h 245"/>
                <a:gd name="T20" fmla="*/ 54 w 253"/>
                <a:gd name="T21" fmla="*/ 22 h 245"/>
                <a:gd name="T22" fmla="*/ 119 w 253"/>
                <a:gd name="T23" fmla="*/ 49 h 245"/>
                <a:gd name="T24" fmla="*/ 176 w 253"/>
                <a:gd name="T25" fmla="*/ 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5">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72" name="Freeform 13"/>
            <p:cNvSpPr/>
            <p:nvPr/>
          </p:nvSpPr>
          <p:spPr bwMode="auto">
            <a:xfrm rot="619297">
              <a:off x="5590016" y="442435"/>
              <a:ext cx="2601749" cy="2499217"/>
            </a:xfrm>
            <a:custGeom>
              <a:avLst/>
              <a:gdLst>
                <a:gd name="T0" fmla="*/ 184 w 255"/>
                <a:gd name="T1" fmla="*/ 10 h 245"/>
                <a:gd name="T2" fmla="*/ 190 w 255"/>
                <a:gd name="T3" fmla="*/ 82 h 245"/>
                <a:gd name="T4" fmla="*/ 254 w 255"/>
                <a:gd name="T5" fmla="*/ 117 h 245"/>
                <a:gd name="T6" fmla="*/ 195 w 255"/>
                <a:gd name="T7" fmla="*/ 155 h 245"/>
                <a:gd name="T8" fmla="*/ 195 w 255"/>
                <a:gd name="T9" fmla="*/ 229 h 245"/>
                <a:gd name="T10" fmla="*/ 130 w 255"/>
                <a:gd name="T11" fmla="*/ 197 h 245"/>
                <a:gd name="T12" fmla="*/ 72 w 255"/>
                <a:gd name="T13" fmla="*/ 236 h 245"/>
                <a:gd name="T14" fmla="*/ 65 w 255"/>
                <a:gd name="T15" fmla="*/ 162 h 245"/>
                <a:gd name="T16" fmla="*/ 2 w 255"/>
                <a:gd name="T17" fmla="*/ 131 h 245"/>
                <a:gd name="T18" fmla="*/ 60 w 255"/>
                <a:gd name="T19" fmla="*/ 91 h 245"/>
                <a:gd name="T20" fmla="*/ 60 w 255"/>
                <a:gd name="T21" fmla="*/ 17 h 245"/>
                <a:gd name="T22" fmla="*/ 124 w 255"/>
                <a:gd name="T23" fmla="*/ 48 h 245"/>
                <a:gd name="T24" fmla="*/ 184 w 255"/>
                <a:gd name="T25" fmla="*/ 1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4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73" name="Freeform 14"/>
            <p:cNvSpPr/>
            <p:nvPr/>
          </p:nvSpPr>
          <p:spPr bwMode="auto">
            <a:xfrm rot="619297">
              <a:off x="5588764" y="443479"/>
              <a:ext cx="2614564" cy="2512032"/>
            </a:xfrm>
            <a:custGeom>
              <a:avLst/>
              <a:gdLst>
                <a:gd name="T0" fmla="*/ 0 w 256"/>
                <a:gd name="T1" fmla="*/ 124 h 246"/>
                <a:gd name="T2" fmla="*/ 61 w 256"/>
                <a:gd name="T3" fmla="*/ 88 h 246"/>
                <a:gd name="T4" fmla="*/ 65 w 256"/>
                <a:gd name="T5" fmla="*/ 11 h 246"/>
                <a:gd name="T6" fmla="*/ 128 w 256"/>
                <a:gd name="T7" fmla="*/ 47 h 246"/>
                <a:gd name="T8" fmla="*/ 191 w 256"/>
                <a:gd name="T9" fmla="*/ 12 h 246"/>
                <a:gd name="T10" fmla="*/ 193 w 256"/>
                <a:gd name="T11" fmla="*/ 86 h 246"/>
                <a:gd name="T12" fmla="*/ 255 w 256"/>
                <a:gd name="T13" fmla="*/ 124 h 246"/>
                <a:gd name="T14" fmla="*/ 194 w 256"/>
                <a:gd name="T15" fmla="*/ 159 h 246"/>
                <a:gd name="T16" fmla="*/ 190 w 256"/>
                <a:gd name="T17" fmla="*/ 234 h 246"/>
                <a:gd name="T18" fmla="*/ 125 w 256"/>
                <a:gd name="T19" fmla="*/ 198 h 246"/>
                <a:gd name="T20" fmla="*/ 65 w 256"/>
                <a:gd name="T21" fmla="*/ 234 h 246"/>
                <a:gd name="T22" fmla="*/ 62 w 256"/>
                <a:gd name="T23" fmla="*/ 159 h 246"/>
                <a:gd name="T24" fmla="*/ 0 w 256"/>
                <a:gd name="T25" fmla="*/ 12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w="3175" cap="flat">
              <a:solidFill>
                <a:schemeClr val="bg1">
                  <a:lumMod val="85000"/>
                </a:schemeClr>
              </a:solidFill>
              <a:prstDash val="solid"/>
              <a:miter lim="800000"/>
            </a:ln>
          </p:spPr>
          <p:txBody>
            <a:bodyPr vert="horz" wrap="square" lIns="91440" tIns="45720" rIns="91440" bIns="45720" numCol="1" anchor="t" anchorCtr="0" compatLnSpc="1"/>
            <a:lstStyle/>
            <a:p>
              <a:endParaRPr lang="zh-CN" altLang="en-US" dirty="0"/>
            </a:p>
          </p:txBody>
        </p:sp>
      </p:grpSp>
      <p:sp>
        <p:nvSpPr>
          <p:cNvPr id="42" name="文本框 41"/>
          <p:cNvSpPr txBox="1"/>
          <p:nvPr/>
        </p:nvSpPr>
        <p:spPr>
          <a:xfrm>
            <a:off x="2755653" y="2987615"/>
            <a:ext cx="5817870" cy="1483355"/>
          </a:xfrm>
          <a:prstGeom prst="rect">
            <a:avLst/>
          </a:prstGeom>
          <a:noFill/>
        </p:spPr>
        <p:txBody>
          <a:bodyPr wrap="square" rtlCol="0">
            <a:spAutoFit/>
          </a:bodyPr>
          <a:lstStyle/>
          <a:p>
            <a:pPr algn="r">
              <a:lnSpc>
                <a:spcPct val="150000"/>
              </a:lnSpc>
            </a:pPr>
            <a:r>
              <a:rPr lang="en-US" altLang="zh-CN" sz="3200" dirty="0">
                <a:solidFill>
                  <a:srgbClr val="3563A8"/>
                </a:solidFill>
                <a:latin typeface="汉仪细等线简" panose="02010609000101010101" pitchFamily="49" charset="-122"/>
                <a:ea typeface="汉仪细等线简" panose="02010609000101010101" pitchFamily="49" charset="-122"/>
              </a:rPr>
              <a:t>【</a:t>
            </a:r>
            <a:r>
              <a:rPr lang="zh-CN" altLang="en-US" sz="3200" dirty="0">
                <a:solidFill>
                  <a:srgbClr val="3563A8"/>
                </a:solidFill>
                <a:latin typeface="汉仪细等线简" panose="02010609000101010101" pitchFamily="49" charset="-122"/>
                <a:ea typeface="汉仪细等线简" panose="02010609000101010101" pitchFamily="49" charset="-122"/>
              </a:rPr>
              <a:t>极简主义</a:t>
            </a:r>
            <a:r>
              <a:rPr lang="en-US" altLang="zh-CN" sz="3200" dirty="0">
                <a:solidFill>
                  <a:srgbClr val="3563A8"/>
                </a:solidFill>
                <a:latin typeface="汉仪细等线简" panose="02010609000101010101" pitchFamily="49" charset="-122"/>
                <a:ea typeface="汉仪细等线简" panose="02010609000101010101" pitchFamily="49" charset="-122"/>
              </a:rPr>
              <a:t>】</a:t>
            </a:r>
          </a:p>
          <a:p>
            <a:pPr algn="r">
              <a:lnSpc>
                <a:spcPct val="150000"/>
              </a:lnSpc>
            </a:pPr>
            <a:r>
              <a:rPr lang="zh-CN" altLang="en-US" sz="3200" dirty="0">
                <a:solidFill>
                  <a:srgbClr val="3563A8"/>
                </a:solidFill>
                <a:latin typeface="汉仪细等线简" panose="02010609000101010101" pitchFamily="49" charset="-122"/>
                <a:ea typeface="汉仪细等线简" panose="02010609000101010101" pitchFamily="49" charset="-122"/>
              </a:rPr>
              <a:t>简约线条商务汇报通用</a:t>
            </a:r>
            <a:r>
              <a:rPr lang="en-US" altLang="zh-CN" sz="3200" dirty="0">
                <a:solidFill>
                  <a:srgbClr val="3563A8"/>
                </a:solidFill>
                <a:latin typeface="汉仪细等线简" panose="02010609000101010101" pitchFamily="49" charset="-122"/>
                <a:ea typeface="汉仪细等线简" panose="02010609000101010101" pitchFamily="49" charset="-122"/>
              </a:rPr>
              <a:t>PPT</a:t>
            </a:r>
            <a:r>
              <a:rPr lang="zh-CN" altLang="en-US" sz="3200" dirty="0">
                <a:solidFill>
                  <a:srgbClr val="3563A8"/>
                </a:solidFill>
                <a:latin typeface="汉仪细等线简" panose="02010609000101010101" pitchFamily="49" charset="-122"/>
                <a:ea typeface="汉仪细等线简" panose="02010609000101010101" pitchFamily="49" charset="-122"/>
              </a:rPr>
              <a:t>模板</a:t>
            </a:r>
          </a:p>
        </p:txBody>
      </p:sp>
      <p:cxnSp>
        <p:nvCxnSpPr>
          <p:cNvPr id="45" name="直接连接符 44"/>
          <p:cNvCxnSpPr/>
          <p:nvPr/>
        </p:nvCxnSpPr>
        <p:spPr>
          <a:xfrm>
            <a:off x="1982432" y="4515185"/>
            <a:ext cx="6466114" cy="0"/>
          </a:xfrm>
          <a:prstGeom prst="line">
            <a:avLst/>
          </a:prstGeom>
          <a:ln w="6350">
            <a:solidFill>
              <a:srgbClr val="3563A8"/>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rot="619297">
            <a:off x="-2209912" y="-1844306"/>
            <a:ext cx="6484691" cy="6452906"/>
            <a:chOff x="6940262" y="3251983"/>
            <a:chExt cx="971550" cy="966788"/>
          </a:xfrm>
        </p:grpSpPr>
        <p:sp>
          <p:nvSpPr>
            <p:cNvPr id="37" name="Freeform 5"/>
            <p:cNvSpPr/>
            <p:nvPr/>
          </p:nvSpPr>
          <p:spPr bwMode="auto">
            <a:xfrm>
              <a:off x="6959312" y="3251983"/>
              <a:ext cx="928688" cy="966788"/>
            </a:xfrm>
            <a:custGeom>
              <a:avLst/>
              <a:gdLst>
                <a:gd name="T0" fmla="*/ 121 w 245"/>
                <a:gd name="T1" fmla="*/ 0 h 255"/>
                <a:gd name="T2" fmla="*/ 158 w 245"/>
                <a:gd name="T3" fmla="*/ 61 h 255"/>
                <a:gd name="T4" fmla="*/ 234 w 245"/>
                <a:gd name="T5" fmla="*/ 65 h 255"/>
                <a:gd name="T6" fmla="*/ 198 w 245"/>
                <a:gd name="T7" fmla="*/ 128 h 255"/>
                <a:gd name="T8" fmla="*/ 233 w 245"/>
                <a:gd name="T9" fmla="*/ 191 h 255"/>
                <a:gd name="T10" fmla="*/ 160 w 245"/>
                <a:gd name="T11" fmla="*/ 193 h 255"/>
                <a:gd name="T12" fmla="*/ 122 w 245"/>
                <a:gd name="T13" fmla="*/ 255 h 255"/>
                <a:gd name="T14" fmla="*/ 87 w 245"/>
                <a:gd name="T15" fmla="*/ 193 h 255"/>
                <a:gd name="T16" fmla="*/ 11 w 245"/>
                <a:gd name="T17" fmla="*/ 190 h 255"/>
                <a:gd name="T18" fmla="*/ 47 w 245"/>
                <a:gd name="T19" fmla="*/ 125 h 255"/>
                <a:gd name="T20" fmla="*/ 11 w 245"/>
                <a:gd name="T21" fmla="*/ 65 h 255"/>
                <a:gd name="T22" fmla="*/ 86 w 245"/>
                <a:gd name="T23" fmla="*/ 62 h 255"/>
                <a:gd name="T24" fmla="*/ 121 w 245"/>
                <a:gd name="T2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 h="25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38" name="Freeform 6"/>
            <p:cNvSpPr/>
            <p:nvPr/>
          </p:nvSpPr>
          <p:spPr bwMode="auto">
            <a:xfrm>
              <a:off x="6956137" y="3256746"/>
              <a:ext cx="936625" cy="962025"/>
            </a:xfrm>
            <a:custGeom>
              <a:avLst/>
              <a:gdLst>
                <a:gd name="T0" fmla="*/ 129 w 247"/>
                <a:gd name="T1" fmla="*/ 1 h 254"/>
                <a:gd name="T2" fmla="*/ 162 w 247"/>
                <a:gd name="T3" fmla="*/ 63 h 254"/>
                <a:gd name="T4" fmla="*/ 237 w 247"/>
                <a:gd name="T5" fmla="*/ 71 h 254"/>
                <a:gd name="T6" fmla="*/ 198 w 247"/>
                <a:gd name="T7" fmla="*/ 131 h 254"/>
                <a:gd name="T8" fmla="*/ 229 w 247"/>
                <a:gd name="T9" fmla="*/ 196 h 254"/>
                <a:gd name="T10" fmla="*/ 156 w 247"/>
                <a:gd name="T11" fmla="*/ 193 h 254"/>
                <a:gd name="T12" fmla="*/ 116 w 247"/>
                <a:gd name="T13" fmla="*/ 252 h 254"/>
                <a:gd name="T14" fmla="*/ 84 w 247"/>
                <a:gd name="T15" fmla="*/ 189 h 254"/>
                <a:gd name="T16" fmla="*/ 11 w 247"/>
                <a:gd name="T17" fmla="*/ 182 h 254"/>
                <a:gd name="T18" fmla="*/ 49 w 247"/>
                <a:gd name="T19" fmla="*/ 121 h 254"/>
                <a:gd name="T20" fmla="*/ 18 w 247"/>
                <a:gd name="T21" fmla="*/ 59 h 254"/>
                <a:gd name="T22" fmla="*/ 91 w 247"/>
                <a:gd name="T23" fmla="*/ 60 h 254"/>
                <a:gd name="T24" fmla="*/ 129 w 247"/>
                <a:gd name="T25" fmla="*/ 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4">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39" name="Freeform 7"/>
            <p:cNvSpPr/>
            <p:nvPr/>
          </p:nvSpPr>
          <p:spPr bwMode="auto">
            <a:xfrm>
              <a:off x="6956137" y="3259921"/>
              <a:ext cx="936625" cy="955675"/>
            </a:xfrm>
            <a:custGeom>
              <a:avLst/>
              <a:gdLst>
                <a:gd name="T0" fmla="*/ 137 w 247"/>
                <a:gd name="T1" fmla="*/ 2 h 252"/>
                <a:gd name="T2" fmla="*/ 165 w 247"/>
                <a:gd name="T3" fmla="*/ 65 h 252"/>
                <a:gd name="T4" fmla="*/ 239 w 247"/>
                <a:gd name="T5" fmla="*/ 77 h 252"/>
                <a:gd name="T6" fmla="*/ 197 w 247"/>
                <a:gd name="T7" fmla="*/ 134 h 252"/>
                <a:gd name="T8" fmla="*/ 224 w 247"/>
                <a:gd name="T9" fmla="*/ 200 h 252"/>
                <a:gd name="T10" fmla="*/ 152 w 247"/>
                <a:gd name="T11" fmla="*/ 193 h 252"/>
                <a:gd name="T12" fmla="*/ 109 w 247"/>
                <a:gd name="T13" fmla="*/ 250 h 252"/>
                <a:gd name="T14" fmla="*/ 81 w 247"/>
                <a:gd name="T15" fmla="*/ 185 h 252"/>
                <a:gd name="T16" fmla="*/ 9 w 247"/>
                <a:gd name="T17" fmla="*/ 174 h 252"/>
                <a:gd name="T18" fmla="*/ 50 w 247"/>
                <a:gd name="T19" fmla="*/ 116 h 252"/>
                <a:gd name="T20" fmla="*/ 23 w 247"/>
                <a:gd name="T21" fmla="*/ 52 h 252"/>
                <a:gd name="T22" fmla="*/ 95 w 247"/>
                <a:gd name="T23" fmla="*/ 58 h 252"/>
                <a:gd name="T24" fmla="*/ 137 w 247"/>
                <a:gd name="T25" fmla="*/ 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2">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0" name="Freeform 8"/>
            <p:cNvSpPr/>
            <p:nvPr/>
          </p:nvSpPr>
          <p:spPr bwMode="auto">
            <a:xfrm>
              <a:off x="6951375" y="3259921"/>
              <a:ext cx="944563" cy="950913"/>
            </a:xfrm>
            <a:custGeom>
              <a:avLst/>
              <a:gdLst>
                <a:gd name="T0" fmla="*/ 145 w 249"/>
                <a:gd name="T1" fmla="*/ 4 h 251"/>
                <a:gd name="T2" fmla="*/ 170 w 249"/>
                <a:gd name="T3" fmla="*/ 69 h 251"/>
                <a:gd name="T4" fmla="*/ 242 w 249"/>
                <a:gd name="T5" fmla="*/ 84 h 251"/>
                <a:gd name="T6" fmla="*/ 197 w 249"/>
                <a:gd name="T7" fmla="*/ 138 h 251"/>
                <a:gd name="T8" fmla="*/ 219 w 249"/>
                <a:gd name="T9" fmla="*/ 205 h 251"/>
                <a:gd name="T10" fmla="*/ 148 w 249"/>
                <a:gd name="T11" fmla="*/ 194 h 251"/>
                <a:gd name="T12" fmla="*/ 103 w 249"/>
                <a:gd name="T13" fmla="*/ 248 h 251"/>
                <a:gd name="T14" fmla="*/ 79 w 249"/>
                <a:gd name="T15" fmla="*/ 182 h 251"/>
                <a:gd name="T16" fmla="*/ 8 w 249"/>
                <a:gd name="T17" fmla="*/ 168 h 251"/>
                <a:gd name="T18" fmla="*/ 52 w 249"/>
                <a:gd name="T19" fmla="*/ 112 h 251"/>
                <a:gd name="T20" fmla="*/ 30 w 249"/>
                <a:gd name="T21" fmla="*/ 47 h 251"/>
                <a:gd name="T22" fmla="*/ 100 w 249"/>
                <a:gd name="T23" fmla="*/ 56 h 251"/>
                <a:gd name="T24" fmla="*/ 145 w 249"/>
                <a:gd name="T2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9" h="251">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1" name="Freeform 9"/>
            <p:cNvSpPr/>
            <p:nvPr/>
          </p:nvSpPr>
          <p:spPr bwMode="auto">
            <a:xfrm>
              <a:off x="6948200" y="3263096"/>
              <a:ext cx="950913" cy="947738"/>
            </a:xfrm>
            <a:custGeom>
              <a:avLst/>
              <a:gdLst>
                <a:gd name="T0" fmla="*/ 153 w 251"/>
                <a:gd name="T1" fmla="*/ 5 h 250"/>
                <a:gd name="T2" fmla="*/ 174 w 251"/>
                <a:gd name="T3" fmla="*/ 71 h 250"/>
                <a:gd name="T4" fmla="*/ 244 w 251"/>
                <a:gd name="T5" fmla="*/ 90 h 250"/>
                <a:gd name="T6" fmla="*/ 197 w 251"/>
                <a:gd name="T7" fmla="*/ 141 h 250"/>
                <a:gd name="T8" fmla="*/ 215 w 251"/>
                <a:gd name="T9" fmla="*/ 209 h 250"/>
                <a:gd name="T10" fmla="*/ 145 w 251"/>
                <a:gd name="T11" fmla="*/ 194 h 250"/>
                <a:gd name="T12" fmla="*/ 97 w 251"/>
                <a:gd name="T13" fmla="*/ 245 h 250"/>
                <a:gd name="T14" fmla="*/ 76 w 251"/>
                <a:gd name="T15" fmla="*/ 177 h 250"/>
                <a:gd name="T16" fmla="*/ 7 w 251"/>
                <a:gd name="T17" fmla="*/ 160 h 250"/>
                <a:gd name="T18" fmla="*/ 54 w 251"/>
                <a:gd name="T19" fmla="*/ 108 h 250"/>
                <a:gd name="T20" fmla="*/ 36 w 251"/>
                <a:gd name="T21" fmla="*/ 40 h 250"/>
                <a:gd name="T22" fmla="*/ 105 w 251"/>
                <a:gd name="T23" fmla="*/ 54 h 250"/>
                <a:gd name="T24" fmla="*/ 153 w 251"/>
                <a:gd name="T25" fmla="*/ 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50">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3" name="Freeform 10"/>
            <p:cNvSpPr/>
            <p:nvPr/>
          </p:nvSpPr>
          <p:spPr bwMode="auto">
            <a:xfrm>
              <a:off x="6948200" y="3263096"/>
              <a:ext cx="950913" cy="944563"/>
            </a:xfrm>
            <a:custGeom>
              <a:avLst/>
              <a:gdLst>
                <a:gd name="T0" fmla="*/ 160 w 251"/>
                <a:gd name="T1" fmla="*/ 6 h 249"/>
                <a:gd name="T2" fmla="*/ 178 w 251"/>
                <a:gd name="T3" fmla="*/ 74 h 249"/>
                <a:gd name="T4" fmla="*/ 246 w 251"/>
                <a:gd name="T5" fmla="*/ 97 h 249"/>
                <a:gd name="T6" fmla="*/ 196 w 251"/>
                <a:gd name="T7" fmla="*/ 145 h 249"/>
                <a:gd name="T8" fmla="*/ 209 w 251"/>
                <a:gd name="T9" fmla="*/ 215 h 249"/>
                <a:gd name="T10" fmla="*/ 141 w 251"/>
                <a:gd name="T11" fmla="*/ 195 h 249"/>
                <a:gd name="T12" fmla="*/ 91 w 251"/>
                <a:gd name="T13" fmla="*/ 243 h 249"/>
                <a:gd name="T14" fmla="*/ 73 w 251"/>
                <a:gd name="T15" fmla="*/ 174 h 249"/>
                <a:gd name="T16" fmla="*/ 5 w 251"/>
                <a:gd name="T17" fmla="*/ 153 h 249"/>
                <a:gd name="T18" fmla="*/ 55 w 251"/>
                <a:gd name="T19" fmla="*/ 104 h 249"/>
                <a:gd name="T20" fmla="*/ 42 w 251"/>
                <a:gd name="T21" fmla="*/ 35 h 249"/>
                <a:gd name="T22" fmla="*/ 109 w 251"/>
                <a:gd name="T23" fmla="*/ 53 h 249"/>
                <a:gd name="T24" fmla="*/ 160 w 251"/>
                <a:gd name="T25" fmla="*/ 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49">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4" name="Freeform 11"/>
            <p:cNvSpPr/>
            <p:nvPr/>
          </p:nvSpPr>
          <p:spPr bwMode="auto">
            <a:xfrm>
              <a:off x="6945025" y="3267858"/>
              <a:ext cx="958850" cy="936625"/>
            </a:xfrm>
            <a:custGeom>
              <a:avLst/>
              <a:gdLst>
                <a:gd name="T0" fmla="*/ 169 w 253"/>
                <a:gd name="T1" fmla="*/ 7 h 247"/>
                <a:gd name="T2" fmla="*/ 182 w 253"/>
                <a:gd name="T3" fmla="*/ 77 h 247"/>
                <a:gd name="T4" fmla="*/ 249 w 253"/>
                <a:gd name="T5" fmla="*/ 104 h 247"/>
                <a:gd name="T6" fmla="*/ 196 w 253"/>
                <a:gd name="T7" fmla="*/ 148 h 247"/>
                <a:gd name="T8" fmla="*/ 205 w 253"/>
                <a:gd name="T9" fmla="*/ 219 h 247"/>
                <a:gd name="T10" fmla="*/ 137 w 253"/>
                <a:gd name="T11" fmla="*/ 196 h 247"/>
                <a:gd name="T12" fmla="*/ 85 w 253"/>
                <a:gd name="T13" fmla="*/ 240 h 247"/>
                <a:gd name="T14" fmla="*/ 71 w 253"/>
                <a:gd name="T15" fmla="*/ 170 h 247"/>
                <a:gd name="T16" fmla="*/ 5 w 253"/>
                <a:gd name="T17" fmla="*/ 145 h 247"/>
                <a:gd name="T18" fmla="*/ 57 w 253"/>
                <a:gd name="T19" fmla="*/ 100 h 247"/>
                <a:gd name="T20" fmla="*/ 48 w 253"/>
                <a:gd name="T21" fmla="*/ 29 h 247"/>
                <a:gd name="T22" fmla="*/ 115 w 253"/>
                <a:gd name="T23" fmla="*/ 51 h 247"/>
                <a:gd name="T24" fmla="*/ 169 w 253"/>
                <a:gd name="T25" fmla="*/ 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7">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7" name="Freeform 12"/>
            <p:cNvSpPr/>
            <p:nvPr/>
          </p:nvSpPr>
          <p:spPr bwMode="auto">
            <a:xfrm>
              <a:off x="6945025" y="3271033"/>
              <a:ext cx="958850" cy="928688"/>
            </a:xfrm>
            <a:custGeom>
              <a:avLst/>
              <a:gdLst>
                <a:gd name="T0" fmla="*/ 176 w 253"/>
                <a:gd name="T1" fmla="*/ 8 h 245"/>
                <a:gd name="T2" fmla="*/ 185 w 253"/>
                <a:gd name="T3" fmla="*/ 79 h 245"/>
                <a:gd name="T4" fmla="*/ 251 w 253"/>
                <a:gd name="T5" fmla="*/ 110 h 245"/>
                <a:gd name="T6" fmla="*/ 195 w 253"/>
                <a:gd name="T7" fmla="*/ 151 h 245"/>
                <a:gd name="T8" fmla="*/ 200 w 253"/>
                <a:gd name="T9" fmla="*/ 223 h 245"/>
                <a:gd name="T10" fmla="*/ 133 w 253"/>
                <a:gd name="T11" fmla="*/ 196 h 245"/>
                <a:gd name="T12" fmla="*/ 78 w 253"/>
                <a:gd name="T13" fmla="*/ 238 h 245"/>
                <a:gd name="T14" fmla="*/ 67 w 253"/>
                <a:gd name="T15" fmla="*/ 166 h 245"/>
                <a:gd name="T16" fmla="*/ 3 w 253"/>
                <a:gd name="T17" fmla="*/ 138 h 245"/>
                <a:gd name="T18" fmla="*/ 58 w 253"/>
                <a:gd name="T19" fmla="*/ 95 h 245"/>
                <a:gd name="T20" fmla="*/ 54 w 253"/>
                <a:gd name="T21" fmla="*/ 22 h 245"/>
                <a:gd name="T22" fmla="*/ 119 w 253"/>
                <a:gd name="T23" fmla="*/ 49 h 245"/>
                <a:gd name="T24" fmla="*/ 176 w 253"/>
                <a:gd name="T25" fmla="*/ 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5">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48" name="Freeform 13"/>
            <p:cNvSpPr/>
            <p:nvPr/>
          </p:nvSpPr>
          <p:spPr bwMode="auto">
            <a:xfrm>
              <a:off x="6940262" y="3271033"/>
              <a:ext cx="966788" cy="928688"/>
            </a:xfrm>
            <a:custGeom>
              <a:avLst/>
              <a:gdLst>
                <a:gd name="T0" fmla="*/ 184 w 255"/>
                <a:gd name="T1" fmla="*/ 10 h 245"/>
                <a:gd name="T2" fmla="*/ 190 w 255"/>
                <a:gd name="T3" fmla="*/ 82 h 245"/>
                <a:gd name="T4" fmla="*/ 254 w 255"/>
                <a:gd name="T5" fmla="*/ 117 h 245"/>
                <a:gd name="T6" fmla="*/ 195 w 255"/>
                <a:gd name="T7" fmla="*/ 155 h 245"/>
                <a:gd name="T8" fmla="*/ 195 w 255"/>
                <a:gd name="T9" fmla="*/ 229 h 245"/>
                <a:gd name="T10" fmla="*/ 130 w 255"/>
                <a:gd name="T11" fmla="*/ 197 h 245"/>
                <a:gd name="T12" fmla="*/ 72 w 255"/>
                <a:gd name="T13" fmla="*/ 236 h 245"/>
                <a:gd name="T14" fmla="*/ 65 w 255"/>
                <a:gd name="T15" fmla="*/ 162 h 245"/>
                <a:gd name="T16" fmla="*/ 2 w 255"/>
                <a:gd name="T17" fmla="*/ 131 h 245"/>
                <a:gd name="T18" fmla="*/ 60 w 255"/>
                <a:gd name="T19" fmla="*/ 91 h 245"/>
                <a:gd name="T20" fmla="*/ 60 w 255"/>
                <a:gd name="T21" fmla="*/ 17 h 245"/>
                <a:gd name="T22" fmla="*/ 124 w 255"/>
                <a:gd name="T23" fmla="*/ 48 h 245"/>
                <a:gd name="T24" fmla="*/ 184 w 255"/>
                <a:gd name="T25" fmla="*/ 1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4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50" name="Freeform 14"/>
            <p:cNvSpPr/>
            <p:nvPr/>
          </p:nvSpPr>
          <p:spPr bwMode="auto">
            <a:xfrm>
              <a:off x="6940262" y="3271033"/>
              <a:ext cx="971550" cy="933450"/>
            </a:xfrm>
            <a:custGeom>
              <a:avLst/>
              <a:gdLst>
                <a:gd name="T0" fmla="*/ 0 w 256"/>
                <a:gd name="T1" fmla="*/ 124 h 246"/>
                <a:gd name="T2" fmla="*/ 61 w 256"/>
                <a:gd name="T3" fmla="*/ 88 h 246"/>
                <a:gd name="T4" fmla="*/ 65 w 256"/>
                <a:gd name="T5" fmla="*/ 11 h 246"/>
                <a:gd name="T6" fmla="*/ 128 w 256"/>
                <a:gd name="T7" fmla="*/ 47 h 246"/>
                <a:gd name="T8" fmla="*/ 191 w 256"/>
                <a:gd name="T9" fmla="*/ 12 h 246"/>
                <a:gd name="T10" fmla="*/ 193 w 256"/>
                <a:gd name="T11" fmla="*/ 86 h 246"/>
                <a:gd name="T12" fmla="*/ 255 w 256"/>
                <a:gd name="T13" fmla="*/ 124 h 246"/>
                <a:gd name="T14" fmla="*/ 194 w 256"/>
                <a:gd name="T15" fmla="*/ 159 h 246"/>
                <a:gd name="T16" fmla="*/ 190 w 256"/>
                <a:gd name="T17" fmla="*/ 234 h 246"/>
                <a:gd name="T18" fmla="*/ 125 w 256"/>
                <a:gd name="T19" fmla="*/ 198 h 246"/>
                <a:gd name="T20" fmla="*/ 65 w 256"/>
                <a:gd name="T21" fmla="*/ 234 h 246"/>
                <a:gd name="T22" fmla="*/ 62 w 256"/>
                <a:gd name="T23" fmla="*/ 159 h 246"/>
                <a:gd name="T24" fmla="*/ 0 w 256"/>
                <a:gd name="T25" fmla="*/ 12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dirty="0"/>
            </a:p>
          </p:txBody>
        </p:sp>
      </p:grpSp>
      <p:grpSp>
        <p:nvGrpSpPr>
          <p:cNvPr id="51" name="组合 50"/>
          <p:cNvGrpSpPr/>
          <p:nvPr/>
        </p:nvGrpSpPr>
        <p:grpSpPr>
          <a:xfrm rot="619297">
            <a:off x="7962830" y="3043578"/>
            <a:ext cx="6484691" cy="6452906"/>
            <a:chOff x="6940262" y="3251983"/>
            <a:chExt cx="971550" cy="966788"/>
          </a:xfrm>
        </p:grpSpPr>
        <p:sp>
          <p:nvSpPr>
            <p:cNvPr id="53" name="Freeform 5"/>
            <p:cNvSpPr/>
            <p:nvPr/>
          </p:nvSpPr>
          <p:spPr bwMode="auto">
            <a:xfrm>
              <a:off x="6959312" y="3251983"/>
              <a:ext cx="928688" cy="966788"/>
            </a:xfrm>
            <a:custGeom>
              <a:avLst/>
              <a:gdLst>
                <a:gd name="T0" fmla="*/ 121 w 245"/>
                <a:gd name="T1" fmla="*/ 0 h 255"/>
                <a:gd name="T2" fmla="*/ 158 w 245"/>
                <a:gd name="T3" fmla="*/ 61 h 255"/>
                <a:gd name="T4" fmla="*/ 234 w 245"/>
                <a:gd name="T5" fmla="*/ 65 h 255"/>
                <a:gd name="T6" fmla="*/ 198 w 245"/>
                <a:gd name="T7" fmla="*/ 128 h 255"/>
                <a:gd name="T8" fmla="*/ 233 w 245"/>
                <a:gd name="T9" fmla="*/ 191 h 255"/>
                <a:gd name="T10" fmla="*/ 160 w 245"/>
                <a:gd name="T11" fmla="*/ 193 h 255"/>
                <a:gd name="T12" fmla="*/ 122 w 245"/>
                <a:gd name="T13" fmla="*/ 255 h 255"/>
                <a:gd name="T14" fmla="*/ 87 w 245"/>
                <a:gd name="T15" fmla="*/ 193 h 255"/>
                <a:gd name="T16" fmla="*/ 11 w 245"/>
                <a:gd name="T17" fmla="*/ 190 h 255"/>
                <a:gd name="T18" fmla="*/ 47 w 245"/>
                <a:gd name="T19" fmla="*/ 125 h 255"/>
                <a:gd name="T20" fmla="*/ 11 w 245"/>
                <a:gd name="T21" fmla="*/ 65 h 255"/>
                <a:gd name="T22" fmla="*/ 86 w 245"/>
                <a:gd name="T23" fmla="*/ 62 h 255"/>
                <a:gd name="T24" fmla="*/ 121 w 245"/>
                <a:gd name="T2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 h="25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4" name="Freeform 6"/>
            <p:cNvSpPr/>
            <p:nvPr/>
          </p:nvSpPr>
          <p:spPr bwMode="auto">
            <a:xfrm>
              <a:off x="6956137" y="3256746"/>
              <a:ext cx="936625" cy="962025"/>
            </a:xfrm>
            <a:custGeom>
              <a:avLst/>
              <a:gdLst>
                <a:gd name="T0" fmla="*/ 129 w 247"/>
                <a:gd name="T1" fmla="*/ 1 h 254"/>
                <a:gd name="T2" fmla="*/ 162 w 247"/>
                <a:gd name="T3" fmla="*/ 63 h 254"/>
                <a:gd name="T4" fmla="*/ 237 w 247"/>
                <a:gd name="T5" fmla="*/ 71 h 254"/>
                <a:gd name="T6" fmla="*/ 198 w 247"/>
                <a:gd name="T7" fmla="*/ 131 h 254"/>
                <a:gd name="T8" fmla="*/ 229 w 247"/>
                <a:gd name="T9" fmla="*/ 196 h 254"/>
                <a:gd name="T10" fmla="*/ 156 w 247"/>
                <a:gd name="T11" fmla="*/ 193 h 254"/>
                <a:gd name="T12" fmla="*/ 116 w 247"/>
                <a:gd name="T13" fmla="*/ 252 h 254"/>
                <a:gd name="T14" fmla="*/ 84 w 247"/>
                <a:gd name="T15" fmla="*/ 189 h 254"/>
                <a:gd name="T16" fmla="*/ 11 w 247"/>
                <a:gd name="T17" fmla="*/ 182 h 254"/>
                <a:gd name="T18" fmla="*/ 49 w 247"/>
                <a:gd name="T19" fmla="*/ 121 h 254"/>
                <a:gd name="T20" fmla="*/ 18 w 247"/>
                <a:gd name="T21" fmla="*/ 59 h 254"/>
                <a:gd name="T22" fmla="*/ 91 w 247"/>
                <a:gd name="T23" fmla="*/ 60 h 254"/>
                <a:gd name="T24" fmla="*/ 129 w 247"/>
                <a:gd name="T25" fmla="*/ 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4">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5" name="Freeform 7"/>
            <p:cNvSpPr/>
            <p:nvPr/>
          </p:nvSpPr>
          <p:spPr bwMode="auto">
            <a:xfrm>
              <a:off x="6956137" y="3259921"/>
              <a:ext cx="936625" cy="955675"/>
            </a:xfrm>
            <a:custGeom>
              <a:avLst/>
              <a:gdLst>
                <a:gd name="T0" fmla="*/ 137 w 247"/>
                <a:gd name="T1" fmla="*/ 2 h 252"/>
                <a:gd name="T2" fmla="*/ 165 w 247"/>
                <a:gd name="T3" fmla="*/ 65 h 252"/>
                <a:gd name="T4" fmla="*/ 239 w 247"/>
                <a:gd name="T5" fmla="*/ 77 h 252"/>
                <a:gd name="T6" fmla="*/ 197 w 247"/>
                <a:gd name="T7" fmla="*/ 134 h 252"/>
                <a:gd name="T8" fmla="*/ 224 w 247"/>
                <a:gd name="T9" fmla="*/ 200 h 252"/>
                <a:gd name="T10" fmla="*/ 152 w 247"/>
                <a:gd name="T11" fmla="*/ 193 h 252"/>
                <a:gd name="T12" fmla="*/ 109 w 247"/>
                <a:gd name="T13" fmla="*/ 250 h 252"/>
                <a:gd name="T14" fmla="*/ 81 w 247"/>
                <a:gd name="T15" fmla="*/ 185 h 252"/>
                <a:gd name="T16" fmla="*/ 9 w 247"/>
                <a:gd name="T17" fmla="*/ 174 h 252"/>
                <a:gd name="T18" fmla="*/ 50 w 247"/>
                <a:gd name="T19" fmla="*/ 116 h 252"/>
                <a:gd name="T20" fmla="*/ 23 w 247"/>
                <a:gd name="T21" fmla="*/ 52 h 252"/>
                <a:gd name="T22" fmla="*/ 95 w 247"/>
                <a:gd name="T23" fmla="*/ 58 h 252"/>
                <a:gd name="T24" fmla="*/ 137 w 247"/>
                <a:gd name="T25" fmla="*/ 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2">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6" name="Freeform 8"/>
            <p:cNvSpPr/>
            <p:nvPr/>
          </p:nvSpPr>
          <p:spPr bwMode="auto">
            <a:xfrm>
              <a:off x="6951375" y="3259921"/>
              <a:ext cx="944563" cy="950913"/>
            </a:xfrm>
            <a:custGeom>
              <a:avLst/>
              <a:gdLst>
                <a:gd name="T0" fmla="*/ 145 w 249"/>
                <a:gd name="T1" fmla="*/ 4 h 251"/>
                <a:gd name="T2" fmla="*/ 170 w 249"/>
                <a:gd name="T3" fmla="*/ 69 h 251"/>
                <a:gd name="T4" fmla="*/ 242 w 249"/>
                <a:gd name="T5" fmla="*/ 84 h 251"/>
                <a:gd name="T6" fmla="*/ 197 w 249"/>
                <a:gd name="T7" fmla="*/ 138 h 251"/>
                <a:gd name="T8" fmla="*/ 219 w 249"/>
                <a:gd name="T9" fmla="*/ 205 h 251"/>
                <a:gd name="T10" fmla="*/ 148 w 249"/>
                <a:gd name="T11" fmla="*/ 194 h 251"/>
                <a:gd name="T12" fmla="*/ 103 w 249"/>
                <a:gd name="T13" fmla="*/ 248 h 251"/>
                <a:gd name="T14" fmla="*/ 79 w 249"/>
                <a:gd name="T15" fmla="*/ 182 h 251"/>
                <a:gd name="T16" fmla="*/ 8 w 249"/>
                <a:gd name="T17" fmla="*/ 168 h 251"/>
                <a:gd name="T18" fmla="*/ 52 w 249"/>
                <a:gd name="T19" fmla="*/ 112 h 251"/>
                <a:gd name="T20" fmla="*/ 30 w 249"/>
                <a:gd name="T21" fmla="*/ 47 h 251"/>
                <a:gd name="T22" fmla="*/ 100 w 249"/>
                <a:gd name="T23" fmla="*/ 56 h 251"/>
                <a:gd name="T24" fmla="*/ 145 w 249"/>
                <a:gd name="T2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9" h="251">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7" name="Freeform 9"/>
            <p:cNvSpPr/>
            <p:nvPr/>
          </p:nvSpPr>
          <p:spPr bwMode="auto">
            <a:xfrm>
              <a:off x="6948200" y="3263096"/>
              <a:ext cx="950913" cy="947738"/>
            </a:xfrm>
            <a:custGeom>
              <a:avLst/>
              <a:gdLst>
                <a:gd name="T0" fmla="*/ 153 w 251"/>
                <a:gd name="T1" fmla="*/ 5 h 250"/>
                <a:gd name="T2" fmla="*/ 174 w 251"/>
                <a:gd name="T3" fmla="*/ 71 h 250"/>
                <a:gd name="T4" fmla="*/ 244 w 251"/>
                <a:gd name="T5" fmla="*/ 90 h 250"/>
                <a:gd name="T6" fmla="*/ 197 w 251"/>
                <a:gd name="T7" fmla="*/ 141 h 250"/>
                <a:gd name="T8" fmla="*/ 215 w 251"/>
                <a:gd name="T9" fmla="*/ 209 h 250"/>
                <a:gd name="T10" fmla="*/ 145 w 251"/>
                <a:gd name="T11" fmla="*/ 194 h 250"/>
                <a:gd name="T12" fmla="*/ 97 w 251"/>
                <a:gd name="T13" fmla="*/ 245 h 250"/>
                <a:gd name="T14" fmla="*/ 76 w 251"/>
                <a:gd name="T15" fmla="*/ 177 h 250"/>
                <a:gd name="T16" fmla="*/ 7 w 251"/>
                <a:gd name="T17" fmla="*/ 160 h 250"/>
                <a:gd name="T18" fmla="*/ 54 w 251"/>
                <a:gd name="T19" fmla="*/ 108 h 250"/>
                <a:gd name="T20" fmla="*/ 36 w 251"/>
                <a:gd name="T21" fmla="*/ 40 h 250"/>
                <a:gd name="T22" fmla="*/ 105 w 251"/>
                <a:gd name="T23" fmla="*/ 54 h 250"/>
                <a:gd name="T24" fmla="*/ 153 w 251"/>
                <a:gd name="T25" fmla="*/ 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50">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8" name="Freeform 10"/>
            <p:cNvSpPr/>
            <p:nvPr/>
          </p:nvSpPr>
          <p:spPr bwMode="auto">
            <a:xfrm>
              <a:off x="6948200" y="3263096"/>
              <a:ext cx="950913" cy="944563"/>
            </a:xfrm>
            <a:custGeom>
              <a:avLst/>
              <a:gdLst>
                <a:gd name="T0" fmla="*/ 160 w 251"/>
                <a:gd name="T1" fmla="*/ 6 h 249"/>
                <a:gd name="T2" fmla="*/ 178 w 251"/>
                <a:gd name="T3" fmla="*/ 74 h 249"/>
                <a:gd name="T4" fmla="*/ 246 w 251"/>
                <a:gd name="T5" fmla="*/ 97 h 249"/>
                <a:gd name="T6" fmla="*/ 196 w 251"/>
                <a:gd name="T7" fmla="*/ 145 h 249"/>
                <a:gd name="T8" fmla="*/ 209 w 251"/>
                <a:gd name="T9" fmla="*/ 215 h 249"/>
                <a:gd name="T10" fmla="*/ 141 w 251"/>
                <a:gd name="T11" fmla="*/ 195 h 249"/>
                <a:gd name="T12" fmla="*/ 91 w 251"/>
                <a:gd name="T13" fmla="*/ 243 h 249"/>
                <a:gd name="T14" fmla="*/ 73 w 251"/>
                <a:gd name="T15" fmla="*/ 174 h 249"/>
                <a:gd name="T16" fmla="*/ 5 w 251"/>
                <a:gd name="T17" fmla="*/ 153 h 249"/>
                <a:gd name="T18" fmla="*/ 55 w 251"/>
                <a:gd name="T19" fmla="*/ 104 h 249"/>
                <a:gd name="T20" fmla="*/ 42 w 251"/>
                <a:gd name="T21" fmla="*/ 35 h 249"/>
                <a:gd name="T22" fmla="*/ 109 w 251"/>
                <a:gd name="T23" fmla="*/ 53 h 249"/>
                <a:gd name="T24" fmla="*/ 160 w 251"/>
                <a:gd name="T25" fmla="*/ 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49">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59" name="Freeform 11"/>
            <p:cNvSpPr/>
            <p:nvPr/>
          </p:nvSpPr>
          <p:spPr bwMode="auto">
            <a:xfrm>
              <a:off x="6945025" y="3267858"/>
              <a:ext cx="958850" cy="936625"/>
            </a:xfrm>
            <a:custGeom>
              <a:avLst/>
              <a:gdLst>
                <a:gd name="T0" fmla="*/ 169 w 253"/>
                <a:gd name="T1" fmla="*/ 7 h 247"/>
                <a:gd name="T2" fmla="*/ 182 w 253"/>
                <a:gd name="T3" fmla="*/ 77 h 247"/>
                <a:gd name="T4" fmla="*/ 249 w 253"/>
                <a:gd name="T5" fmla="*/ 104 h 247"/>
                <a:gd name="T6" fmla="*/ 196 w 253"/>
                <a:gd name="T7" fmla="*/ 148 h 247"/>
                <a:gd name="T8" fmla="*/ 205 w 253"/>
                <a:gd name="T9" fmla="*/ 219 h 247"/>
                <a:gd name="T10" fmla="*/ 137 w 253"/>
                <a:gd name="T11" fmla="*/ 196 h 247"/>
                <a:gd name="T12" fmla="*/ 85 w 253"/>
                <a:gd name="T13" fmla="*/ 240 h 247"/>
                <a:gd name="T14" fmla="*/ 71 w 253"/>
                <a:gd name="T15" fmla="*/ 170 h 247"/>
                <a:gd name="T16" fmla="*/ 5 w 253"/>
                <a:gd name="T17" fmla="*/ 145 h 247"/>
                <a:gd name="T18" fmla="*/ 57 w 253"/>
                <a:gd name="T19" fmla="*/ 100 h 247"/>
                <a:gd name="T20" fmla="*/ 48 w 253"/>
                <a:gd name="T21" fmla="*/ 29 h 247"/>
                <a:gd name="T22" fmla="*/ 115 w 253"/>
                <a:gd name="T23" fmla="*/ 51 h 247"/>
                <a:gd name="T24" fmla="*/ 169 w 253"/>
                <a:gd name="T25" fmla="*/ 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7">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60" name="Freeform 12"/>
            <p:cNvSpPr/>
            <p:nvPr/>
          </p:nvSpPr>
          <p:spPr bwMode="auto">
            <a:xfrm>
              <a:off x="6945025" y="3271033"/>
              <a:ext cx="958850" cy="928688"/>
            </a:xfrm>
            <a:custGeom>
              <a:avLst/>
              <a:gdLst>
                <a:gd name="T0" fmla="*/ 176 w 253"/>
                <a:gd name="T1" fmla="*/ 8 h 245"/>
                <a:gd name="T2" fmla="*/ 185 w 253"/>
                <a:gd name="T3" fmla="*/ 79 h 245"/>
                <a:gd name="T4" fmla="*/ 251 w 253"/>
                <a:gd name="T5" fmla="*/ 110 h 245"/>
                <a:gd name="T6" fmla="*/ 195 w 253"/>
                <a:gd name="T7" fmla="*/ 151 h 245"/>
                <a:gd name="T8" fmla="*/ 200 w 253"/>
                <a:gd name="T9" fmla="*/ 223 h 245"/>
                <a:gd name="T10" fmla="*/ 133 w 253"/>
                <a:gd name="T11" fmla="*/ 196 h 245"/>
                <a:gd name="T12" fmla="*/ 78 w 253"/>
                <a:gd name="T13" fmla="*/ 238 h 245"/>
                <a:gd name="T14" fmla="*/ 67 w 253"/>
                <a:gd name="T15" fmla="*/ 166 h 245"/>
                <a:gd name="T16" fmla="*/ 3 w 253"/>
                <a:gd name="T17" fmla="*/ 138 h 245"/>
                <a:gd name="T18" fmla="*/ 58 w 253"/>
                <a:gd name="T19" fmla="*/ 95 h 245"/>
                <a:gd name="T20" fmla="*/ 54 w 253"/>
                <a:gd name="T21" fmla="*/ 22 h 245"/>
                <a:gd name="T22" fmla="*/ 119 w 253"/>
                <a:gd name="T23" fmla="*/ 49 h 245"/>
                <a:gd name="T24" fmla="*/ 176 w 253"/>
                <a:gd name="T25" fmla="*/ 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5">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61" name="Freeform 13"/>
            <p:cNvSpPr/>
            <p:nvPr/>
          </p:nvSpPr>
          <p:spPr bwMode="auto">
            <a:xfrm>
              <a:off x="6940262" y="3271033"/>
              <a:ext cx="966788" cy="928688"/>
            </a:xfrm>
            <a:custGeom>
              <a:avLst/>
              <a:gdLst>
                <a:gd name="T0" fmla="*/ 184 w 255"/>
                <a:gd name="T1" fmla="*/ 10 h 245"/>
                <a:gd name="T2" fmla="*/ 190 w 255"/>
                <a:gd name="T3" fmla="*/ 82 h 245"/>
                <a:gd name="T4" fmla="*/ 254 w 255"/>
                <a:gd name="T5" fmla="*/ 117 h 245"/>
                <a:gd name="T6" fmla="*/ 195 w 255"/>
                <a:gd name="T7" fmla="*/ 155 h 245"/>
                <a:gd name="T8" fmla="*/ 195 w 255"/>
                <a:gd name="T9" fmla="*/ 229 h 245"/>
                <a:gd name="T10" fmla="*/ 130 w 255"/>
                <a:gd name="T11" fmla="*/ 197 h 245"/>
                <a:gd name="T12" fmla="*/ 72 w 255"/>
                <a:gd name="T13" fmla="*/ 236 h 245"/>
                <a:gd name="T14" fmla="*/ 65 w 255"/>
                <a:gd name="T15" fmla="*/ 162 h 245"/>
                <a:gd name="T16" fmla="*/ 2 w 255"/>
                <a:gd name="T17" fmla="*/ 131 h 245"/>
                <a:gd name="T18" fmla="*/ 60 w 255"/>
                <a:gd name="T19" fmla="*/ 91 h 245"/>
                <a:gd name="T20" fmla="*/ 60 w 255"/>
                <a:gd name="T21" fmla="*/ 17 h 245"/>
                <a:gd name="T22" fmla="*/ 124 w 255"/>
                <a:gd name="T23" fmla="*/ 48 h 245"/>
                <a:gd name="T24" fmla="*/ 184 w 255"/>
                <a:gd name="T25" fmla="*/ 1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4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a:p>
          </p:txBody>
        </p:sp>
        <p:sp>
          <p:nvSpPr>
            <p:cNvPr id="62" name="Freeform 14"/>
            <p:cNvSpPr/>
            <p:nvPr/>
          </p:nvSpPr>
          <p:spPr bwMode="auto">
            <a:xfrm>
              <a:off x="6940262" y="3271033"/>
              <a:ext cx="971550" cy="933450"/>
            </a:xfrm>
            <a:custGeom>
              <a:avLst/>
              <a:gdLst>
                <a:gd name="T0" fmla="*/ 0 w 256"/>
                <a:gd name="T1" fmla="*/ 124 h 246"/>
                <a:gd name="T2" fmla="*/ 61 w 256"/>
                <a:gd name="T3" fmla="*/ 88 h 246"/>
                <a:gd name="T4" fmla="*/ 65 w 256"/>
                <a:gd name="T5" fmla="*/ 11 h 246"/>
                <a:gd name="T6" fmla="*/ 128 w 256"/>
                <a:gd name="T7" fmla="*/ 47 h 246"/>
                <a:gd name="T8" fmla="*/ 191 w 256"/>
                <a:gd name="T9" fmla="*/ 12 h 246"/>
                <a:gd name="T10" fmla="*/ 193 w 256"/>
                <a:gd name="T11" fmla="*/ 86 h 246"/>
                <a:gd name="T12" fmla="*/ 255 w 256"/>
                <a:gd name="T13" fmla="*/ 124 h 246"/>
                <a:gd name="T14" fmla="*/ 194 w 256"/>
                <a:gd name="T15" fmla="*/ 159 h 246"/>
                <a:gd name="T16" fmla="*/ 190 w 256"/>
                <a:gd name="T17" fmla="*/ 234 h 246"/>
                <a:gd name="T18" fmla="*/ 125 w 256"/>
                <a:gd name="T19" fmla="*/ 198 h 246"/>
                <a:gd name="T20" fmla="*/ 65 w 256"/>
                <a:gd name="T21" fmla="*/ 234 h 246"/>
                <a:gd name="T22" fmla="*/ 62 w 256"/>
                <a:gd name="T23" fmla="*/ 159 h 246"/>
                <a:gd name="T24" fmla="*/ 0 w 256"/>
                <a:gd name="T25" fmla="*/ 12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w="3175"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p>
          </p:txBody>
        </p:sp>
      </p:grpSp>
      <p:grpSp>
        <p:nvGrpSpPr>
          <p:cNvPr id="74" name="组合 73"/>
          <p:cNvGrpSpPr/>
          <p:nvPr/>
        </p:nvGrpSpPr>
        <p:grpSpPr>
          <a:xfrm>
            <a:off x="471970" y="5254440"/>
            <a:ext cx="2490176" cy="2478236"/>
            <a:chOff x="5588764" y="391169"/>
            <a:chExt cx="2614564" cy="2602028"/>
          </a:xfrm>
        </p:grpSpPr>
        <p:sp>
          <p:nvSpPr>
            <p:cNvPr id="75" name="Freeform 5"/>
            <p:cNvSpPr/>
            <p:nvPr/>
          </p:nvSpPr>
          <p:spPr bwMode="auto">
            <a:xfrm rot="619297">
              <a:off x="5641282" y="391169"/>
              <a:ext cx="2499217" cy="2601749"/>
            </a:xfrm>
            <a:custGeom>
              <a:avLst/>
              <a:gdLst>
                <a:gd name="T0" fmla="*/ 121 w 245"/>
                <a:gd name="T1" fmla="*/ 0 h 255"/>
                <a:gd name="T2" fmla="*/ 158 w 245"/>
                <a:gd name="T3" fmla="*/ 61 h 255"/>
                <a:gd name="T4" fmla="*/ 234 w 245"/>
                <a:gd name="T5" fmla="*/ 65 h 255"/>
                <a:gd name="T6" fmla="*/ 198 w 245"/>
                <a:gd name="T7" fmla="*/ 128 h 255"/>
                <a:gd name="T8" fmla="*/ 233 w 245"/>
                <a:gd name="T9" fmla="*/ 191 h 255"/>
                <a:gd name="T10" fmla="*/ 160 w 245"/>
                <a:gd name="T11" fmla="*/ 193 h 255"/>
                <a:gd name="T12" fmla="*/ 122 w 245"/>
                <a:gd name="T13" fmla="*/ 255 h 255"/>
                <a:gd name="T14" fmla="*/ 87 w 245"/>
                <a:gd name="T15" fmla="*/ 193 h 255"/>
                <a:gd name="T16" fmla="*/ 11 w 245"/>
                <a:gd name="T17" fmla="*/ 190 h 255"/>
                <a:gd name="T18" fmla="*/ 47 w 245"/>
                <a:gd name="T19" fmla="*/ 125 h 255"/>
                <a:gd name="T20" fmla="*/ 11 w 245"/>
                <a:gd name="T21" fmla="*/ 65 h 255"/>
                <a:gd name="T22" fmla="*/ 86 w 245"/>
                <a:gd name="T23" fmla="*/ 62 h 255"/>
                <a:gd name="T24" fmla="*/ 121 w 245"/>
                <a:gd name="T2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 h="25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76" name="Freeform 6"/>
            <p:cNvSpPr/>
            <p:nvPr/>
          </p:nvSpPr>
          <p:spPr bwMode="auto">
            <a:xfrm rot="619297">
              <a:off x="5631554" y="404266"/>
              <a:ext cx="2520576" cy="2588931"/>
            </a:xfrm>
            <a:custGeom>
              <a:avLst/>
              <a:gdLst>
                <a:gd name="T0" fmla="*/ 129 w 247"/>
                <a:gd name="T1" fmla="*/ 1 h 254"/>
                <a:gd name="T2" fmla="*/ 162 w 247"/>
                <a:gd name="T3" fmla="*/ 63 h 254"/>
                <a:gd name="T4" fmla="*/ 237 w 247"/>
                <a:gd name="T5" fmla="*/ 71 h 254"/>
                <a:gd name="T6" fmla="*/ 198 w 247"/>
                <a:gd name="T7" fmla="*/ 131 h 254"/>
                <a:gd name="T8" fmla="*/ 229 w 247"/>
                <a:gd name="T9" fmla="*/ 196 h 254"/>
                <a:gd name="T10" fmla="*/ 156 w 247"/>
                <a:gd name="T11" fmla="*/ 193 h 254"/>
                <a:gd name="T12" fmla="*/ 116 w 247"/>
                <a:gd name="T13" fmla="*/ 252 h 254"/>
                <a:gd name="T14" fmla="*/ 84 w 247"/>
                <a:gd name="T15" fmla="*/ 189 h 254"/>
                <a:gd name="T16" fmla="*/ 11 w 247"/>
                <a:gd name="T17" fmla="*/ 182 h 254"/>
                <a:gd name="T18" fmla="*/ 49 w 247"/>
                <a:gd name="T19" fmla="*/ 121 h 254"/>
                <a:gd name="T20" fmla="*/ 18 w 247"/>
                <a:gd name="T21" fmla="*/ 59 h 254"/>
                <a:gd name="T22" fmla="*/ 91 w 247"/>
                <a:gd name="T23" fmla="*/ 60 h 254"/>
                <a:gd name="T24" fmla="*/ 129 w 247"/>
                <a:gd name="T25" fmla="*/ 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4">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77" name="Freeform 7"/>
            <p:cNvSpPr/>
            <p:nvPr/>
          </p:nvSpPr>
          <p:spPr bwMode="auto">
            <a:xfrm rot="619297">
              <a:off x="5631554" y="412810"/>
              <a:ext cx="2520576" cy="2571843"/>
            </a:xfrm>
            <a:custGeom>
              <a:avLst/>
              <a:gdLst>
                <a:gd name="T0" fmla="*/ 137 w 247"/>
                <a:gd name="T1" fmla="*/ 2 h 252"/>
                <a:gd name="T2" fmla="*/ 165 w 247"/>
                <a:gd name="T3" fmla="*/ 65 h 252"/>
                <a:gd name="T4" fmla="*/ 239 w 247"/>
                <a:gd name="T5" fmla="*/ 77 h 252"/>
                <a:gd name="T6" fmla="*/ 197 w 247"/>
                <a:gd name="T7" fmla="*/ 134 h 252"/>
                <a:gd name="T8" fmla="*/ 224 w 247"/>
                <a:gd name="T9" fmla="*/ 200 h 252"/>
                <a:gd name="T10" fmla="*/ 152 w 247"/>
                <a:gd name="T11" fmla="*/ 193 h 252"/>
                <a:gd name="T12" fmla="*/ 109 w 247"/>
                <a:gd name="T13" fmla="*/ 250 h 252"/>
                <a:gd name="T14" fmla="*/ 81 w 247"/>
                <a:gd name="T15" fmla="*/ 185 h 252"/>
                <a:gd name="T16" fmla="*/ 9 w 247"/>
                <a:gd name="T17" fmla="*/ 174 h 252"/>
                <a:gd name="T18" fmla="*/ 50 w 247"/>
                <a:gd name="T19" fmla="*/ 116 h 252"/>
                <a:gd name="T20" fmla="*/ 23 w 247"/>
                <a:gd name="T21" fmla="*/ 52 h 252"/>
                <a:gd name="T22" fmla="*/ 95 w 247"/>
                <a:gd name="T23" fmla="*/ 58 h 252"/>
                <a:gd name="T24" fmla="*/ 137 w 247"/>
                <a:gd name="T25" fmla="*/ 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2">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78" name="Freeform 8"/>
            <p:cNvSpPr/>
            <p:nvPr/>
          </p:nvSpPr>
          <p:spPr bwMode="auto">
            <a:xfrm rot="619297">
              <a:off x="5619922" y="412531"/>
              <a:ext cx="2541939" cy="2559027"/>
            </a:xfrm>
            <a:custGeom>
              <a:avLst/>
              <a:gdLst>
                <a:gd name="T0" fmla="*/ 145 w 249"/>
                <a:gd name="T1" fmla="*/ 4 h 251"/>
                <a:gd name="T2" fmla="*/ 170 w 249"/>
                <a:gd name="T3" fmla="*/ 69 h 251"/>
                <a:gd name="T4" fmla="*/ 242 w 249"/>
                <a:gd name="T5" fmla="*/ 84 h 251"/>
                <a:gd name="T6" fmla="*/ 197 w 249"/>
                <a:gd name="T7" fmla="*/ 138 h 251"/>
                <a:gd name="T8" fmla="*/ 219 w 249"/>
                <a:gd name="T9" fmla="*/ 205 h 251"/>
                <a:gd name="T10" fmla="*/ 148 w 249"/>
                <a:gd name="T11" fmla="*/ 194 h 251"/>
                <a:gd name="T12" fmla="*/ 103 w 249"/>
                <a:gd name="T13" fmla="*/ 248 h 251"/>
                <a:gd name="T14" fmla="*/ 79 w 249"/>
                <a:gd name="T15" fmla="*/ 182 h 251"/>
                <a:gd name="T16" fmla="*/ 8 w 249"/>
                <a:gd name="T17" fmla="*/ 168 h 251"/>
                <a:gd name="T18" fmla="*/ 52 w 249"/>
                <a:gd name="T19" fmla="*/ 112 h 251"/>
                <a:gd name="T20" fmla="*/ 30 w 249"/>
                <a:gd name="T21" fmla="*/ 47 h 251"/>
                <a:gd name="T22" fmla="*/ 100 w 249"/>
                <a:gd name="T23" fmla="*/ 56 h 251"/>
                <a:gd name="T24" fmla="*/ 145 w 249"/>
                <a:gd name="T2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9" h="251">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79" name="Freeform 9"/>
            <p:cNvSpPr/>
            <p:nvPr/>
          </p:nvSpPr>
          <p:spPr bwMode="auto">
            <a:xfrm rot="619297">
              <a:off x="5610612" y="421007"/>
              <a:ext cx="2559027" cy="2550483"/>
            </a:xfrm>
            <a:custGeom>
              <a:avLst/>
              <a:gdLst>
                <a:gd name="T0" fmla="*/ 153 w 251"/>
                <a:gd name="T1" fmla="*/ 5 h 250"/>
                <a:gd name="T2" fmla="*/ 174 w 251"/>
                <a:gd name="T3" fmla="*/ 71 h 250"/>
                <a:gd name="T4" fmla="*/ 244 w 251"/>
                <a:gd name="T5" fmla="*/ 90 h 250"/>
                <a:gd name="T6" fmla="*/ 197 w 251"/>
                <a:gd name="T7" fmla="*/ 141 h 250"/>
                <a:gd name="T8" fmla="*/ 215 w 251"/>
                <a:gd name="T9" fmla="*/ 209 h 250"/>
                <a:gd name="T10" fmla="*/ 145 w 251"/>
                <a:gd name="T11" fmla="*/ 194 h 250"/>
                <a:gd name="T12" fmla="*/ 97 w 251"/>
                <a:gd name="T13" fmla="*/ 245 h 250"/>
                <a:gd name="T14" fmla="*/ 76 w 251"/>
                <a:gd name="T15" fmla="*/ 177 h 250"/>
                <a:gd name="T16" fmla="*/ 7 w 251"/>
                <a:gd name="T17" fmla="*/ 160 h 250"/>
                <a:gd name="T18" fmla="*/ 54 w 251"/>
                <a:gd name="T19" fmla="*/ 108 h 250"/>
                <a:gd name="T20" fmla="*/ 36 w 251"/>
                <a:gd name="T21" fmla="*/ 40 h 250"/>
                <a:gd name="T22" fmla="*/ 105 w 251"/>
                <a:gd name="T23" fmla="*/ 54 h 250"/>
                <a:gd name="T24" fmla="*/ 153 w 251"/>
                <a:gd name="T25" fmla="*/ 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50">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80" name="Freeform 10"/>
            <p:cNvSpPr/>
            <p:nvPr/>
          </p:nvSpPr>
          <p:spPr bwMode="auto">
            <a:xfrm rot="619297">
              <a:off x="5611378" y="421076"/>
              <a:ext cx="2559027" cy="2541939"/>
            </a:xfrm>
            <a:custGeom>
              <a:avLst/>
              <a:gdLst>
                <a:gd name="T0" fmla="*/ 160 w 251"/>
                <a:gd name="T1" fmla="*/ 6 h 249"/>
                <a:gd name="T2" fmla="*/ 178 w 251"/>
                <a:gd name="T3" fmla="*/ 74 h 249"/>
                <a:gd name="T4" fmla="*/ 246 w 251"/>
                <a:gd name="T5" fmla="*/ 97 h 249"/>
                <a:gd name="T6" fmla="*/ 196 w 251"/>
                <a:gd name="T7" fmla="*/ 145 h 249"/>
                <a:gd name="T8" fmla="*/ 209 w 251"/>
                <a:gd name="T9" fmla="*/ 215 h 249"/>
                <a:gd name="T10" fmla="*/ 141 w 251"/>
                <a:gd name="T11" fmla="*/ 195 h 249"/>
                <a:gd name="T12" fmla="*/ 91 w 251"/>
                <a:gd name="T13" fmla="*/ 243 h 249"/>
                <a:gd name="T14" fmla="*/ 73 w 251"/>
                <a:gd name="T15" fmla="*/ 174 h 249"/>
                <a:gd name="T16" fmla="*/ 5 w 251"/>
                <a:gd name="T17" fmla="*/ 153 h 249"/>
                <a:gd name="T18" fmla="*/ 55 w 251"/>
                <a:gd name="T19" fmla="*/ 104 h 249"/>
                <a:gd name="T20" fmla="*/ 42 w 251"/>
                <a:gd name="T21" fmla="*/ 35 h 249"/>
                <a:gd name="T22" fmla="*/ 109 w 251"/>
                <a:gd name="T23" fmla="*/ 53 h 249"/>
                <a:gd name="T24" fmla="*/ 160 w 251"/>
                <a:gd name="T25" fmla="*/ 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49">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81" name="Freeform 11"/>
            <p:cNvSpPr/>
            <p:nvPr/>
          </p:nvSpPr>
          <p:spPr bwMode="auto">
            <a:xfrm rot="619297">
              <a:off x="5602416" y="434239"/>
              <a:ext cx="2580387" cy="2520577"/>
            </a:xfrm>
            <a:custGeom>
              <a:avLst/>
              <a:gdLst>
                <a:gd name="T0" fmla="*/ 169 w 253"/>
                <a:gd name="T1" fmla="*/ 7 h 247"/>
                <a:gd name="T2" fmla="*/ 182 w 253"/>
                <a:gd name="T3" fmla="*/ 77 h 247"/>
                <a:gd name="T4" fmla="*/ 249 w 253"/>
                <a:gd name="T5" fmla="*/ 104 h 247"/>
                <a:gd name="T6" fmla="*/ 196 w 253"/>
                <a:gd name="T7" fmla="*/ 148 h 247"/>
                <a:gd name="T8" fmla="*/ 205 w 253"/>
                <a:gd name="T9" fmla="*/ 219 h 247"/>
                <a:gd name="T10" fmla="*/ 137 w 253"/>
                <a:gd name="T11" fmla="*/ 196 h 247"/>
                <a:gd name="T12" fmla="*/ 85 w 253"/>
                <a:gd name="T13" fmla="*/ 240 h 247"/>
                <a:gd name="T14" fmla="*/ 71 w 253"/>
                <a:gd name="T15" fmla="*/ 170 h 247"/>
                <a:gd name="T16" fmla="*/ 5 w 253"/>
                <a:gd name="T17" fmla="*/ 145 h 247"/>
                <a:gd name="T18" fmla="*/ 57 w 253"/>
                <a:gd name="T19" fmla="*/ 100 h 247"/>
                <a:gd name="T20" fmla="*/ 48 w 253"/>
                <a:gd name="T21" fmla="*/ 29 h 247"/>
                <a:gd name="T22" fmla="*/ 115 w 253"/>
                <a:gd name="T23" fmla="*/ 51 h 247"/>
                <a:gd name="T24" fmla="*/ 169 w 253"/>
                <a:gd name="T25" fmla="*/ 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7">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82" name="Freeform 12"/>
            <p:cNvSpPr/>
            <p:nvPr/>
          </p:nvSpPr>
          <p:spPr bwMode="auto">
            <a:xfrm rot="619297">
              <a:off x="5602799" y="442818"/>
              <a:ext cx="2580387" cy="2499217"/>
            </a:xfrm>
            <a:custGeom>
              <a:avLst/>
              <a:gdLst>
                <a:gd name="T0" fmla="*/ 176 w 253"/>
                <a:gd name="T1" fmla="*/ 8 h 245"/>
                <a:gd name="T2" fmla="*/ 185 w 253"/>
                <a:gd name="T3" fmla="*/ 79 h 245"/>
                <a:gd name="T4" fmla="*/ 251 w 253"/>
                <a:gd name="T5" fmla="*/ 110 h 245"/>
                <a:gd name="T6" fmla="*/ 195 w 253"/>
                <a:gd name="T7" fmla="*/ 151 h 245"/>
                <a:gd name="T8" fmla="*/ 200 w 253"/>
                <a:gd name="T9" fmla="*/ 223 h 245"/>
                <a:gd name="T10" fmla="*/ 133 w 253"/>
                <a:gd name="T11" fmla="*/ 196 h 245"/>
                <a:gd name="T12" fmla="*/ 78 w 253"/>
                <a:gd name="T13" fmla="*/ 238 h 245"/>
                <a:gd name="T14" fmla="*/ 67 w 253"/>
                <a:gd name="T15" fmla="*/ 166 h 245"/>
                <a:gd name="T16" fmla="*/ 3 w 253"/>
                <a:gd name="T17" fmla="*/ 138 h 245"/>
                <a:gd name="T18" fmla="*/ 58 w 253"/>
                <a:gd name="T19" fmla="*/ 95 h 245"/>
                <a:gd name="T20" fmla="*/ 54 w 253"/>
                <a:gd name="T21" fmla="*/ 22 h 245"/>
                <a:gd name="T22" fmla="*/ 119 w 253"/>
                <a:gd name="T23" fmla="*/ 49 h 245"/>
                <a:gd name="T24" fmla="*/ 176 w 253"/>
                <a:gd name="T25" fmla="*/ 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5">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83" name="Freeform 13"/>
            <p:cNvSpPr/>
            <p:nvPr/>
          </p:nvSpPr>
          <p:spPr bwMode="auto">
            <a:xfrm rot="619297">
              <a:off x="5590016" y="442435"/>
              <a:ext cx="2601749" cy="2499217"/>
            </a:xfrm>
            <a:custGeom>
              <a:avLst/>
              <a:gdLst>
                <a:gd name="T0" fmla="*/ 184 w 255"/>
                <a:gd name="T1" fmla="*/ 10 h 245"/>
                <a:gd name="T2" fmla="*/ 190 w 255"/>
                <a:gd name="T3" fmla="*/ 82 h 245"/>
                <a:gd name="T4" fmla="*/ 254 w 255"/>
                <a:gd name="T5" fmla="*/ 117 h 245"/>
                <a:gd name="T6" fmla="*/ 195 w 255"/>
                <a:gd name="T7" fmla="*/ 155 h 245"/>
                <a:gd name="T8" fmla="*/ 195 w 255"/>
                <a:gd name="T9" fmla="*/ 229 h 245"/>
                <a:gd name="T10" fmla="*/ 130 w 255"/>
                <a:gd name="T11" fmla="*/ 197 h 245"/>
                <a:gd name="T12" fmla="*/ 72 w 255"/>
                <a:gd name="T13" fmla="*/ 236 h 245"/>
                <a:gd name="T14" fmla="*/ 65 w 255"/>
                <a:gd name="T15" fmla="*/ 162 h 245"/>
                <a:gd name="T16" fmla="*/ 2 w 255"/>
                <a:gd name="T17" fmla="*/ 131 h 245"/>
                <a:gd name="T18" fmla="*/ 60 w 255"/>
                <a:gd name="T19" fmla="*/ 91 h 245"/>
                <a:gd name="T20" fmla="*/ 60 w 255"/>
                <a:gd name="T21" fmla="*/ 17 h 245"/>
                <a:gd name="T22" fmla="*/ 124 w 255"/>
                <a:gd name="T23" fmla="*/ 48 h 245"/>
                <a:gd name="T24" fmla="*/ 184 w 255"/>
                <a:gd name="T25" fmla="*/ 1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4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84" name="Freeform 14"/>
            <p:cNvSpPr/>
            <p:nvPr/>
          </p:nvSpPr>
          <p:spPr bwMode="auto">
            <a:xfrm rot="619297">
              <a:off x="5588764" y="443479"/>
              <a:ext cx="2614564" cy="2512032"/>
            </a:xfrm>
            <a:custGeom>
              <a:avLst/>
              <a:gdLst>
                <a:gd name="T0" fmla="*/ 0 w 256"/>
                <a:gd name="T1" fmla="*/ 124 h 246"/>
                <a:gd name="T2" fmla="*/ 61 w 256"/>
                <a:gd name="T3" fmla="*/ 88 h 246"/>
                <a:gd name="T4" fmla="*/ 65 w 256"/>
                <a:gd name="T5" fmla="*/ 11 h 246"/>
                <a:gd name="T6" fmla="*/ 128 w 256"/>
                <a:gd name="T7" fmla="*/ 47 h 246"/>
                <a:gd name="T8" fmla="*/ 191 w 256"/>
                <a:gd name="T9" fmla="*/ 12 h 246"/>
                <a:gd name="T10" fmla="*/ 193 w 256"/>
                <a:gd name="T11" fmla="*/ 86 h 246"/>
                <a:gd name="T12" fmla="*/ 255 w 256"/>
                <a:gd name="T13" fmla="*/ 124 h 246"/>
                <a:gd name="T14" fmla="*/ 194 w 256"/>
                <a:gd name="T15" fmla="*/ 159 h 246"/>
                <a:gd name="T16" fmla="*/ 190 w 256"/>
                <a:gd name="T17" fmla="*/ 234 h 246"/>
                <a:gd name="T18" fmla="*/ 125 w 256"/>
                <a:gd name="T19" fmla="*/ 198 h 246"/>
                <a:gd name="T20" fmla="*/ 65 w 256"/>
                <a:gd name="T21" fmla="*/ 234 h 246"/>
                <a:gd name="T22" fmla="*/ 62 w 256"/>
                <a:gd name="T23" fmla="*/ 159 h 246"/>
                <a:gd name="T24" fmla="*/ 0 w 256"/>
                <a:gd name="T25" fmla="*/ 12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dirty="0"/>
            </a:p>
          </p:txBody>
        </p:sp>
      </p:grpSp>
      <p:sp>
        <p:nvSpPr>
          <p:cNvPr id="52" name="文本框 51"/>
          <p:cNvSpPr txBox="1"/>
          <p:nvPr/>
        </p:nvSpPr>
        <p:spPr>
          <a:xfrm>
            <a:off x="2755653" y="4496298"/>
            <a:ext cx="5817870" cy="787844"/>
          </a:xfrm>
          <a:prstGeom prst="rect">
            <a:avLst/>
          </a:prstGeom>
          <a:noFill/>
        </p:spPr>
        <p:txBody>
          <a:bodyPr wrap="square" rtlCol="0">
            <a:spAutoFit/>
          </a:bodyPr>
          <a:lstStyle/>
          <a:p>
            <a:pPr algn="r">
              <a:lnSpc>
                <a:spcPct val="150000"/>
              </a:lnSpc>
            </a:pPr>
            <a:r>
              <a:rPr lang="zh-CN" altLang="en-US" sz="1600">
                <a:solidFill>
                  <a:srgbClr val="3563A8"/>
                </a:solidFill>
                <a:latin typeface="汉仪细等线简" panose="02010609000101010101" pitchFamily="49" charset="-122"/>
                <a:ea typeface="汉仪细等线简" panose="02010609000101010101" pitchFamily="49" charset="-122"/>
              </a:rPr>
              <a:t>汇报人： </a:t>
            </a:r>
            <a:r>
              <a:rPr lang="en-US" altLang="zh-CN" sz="1600">
                <a:solidFill>
                  <a:srgbClr val="3563A8"/>
                </a:solidFill>
                <a:latin typeface="汉仪细等线简" panose="02010609000101010101" pitchFamily="49" charset="-122"/>
                <a:ea typeface="汉仪细等线简" panose="02010609000101010101" pitchFamily="49" charset="-122"/>
              </a:rPr>
              <a:t>xiazaii</a:t>
            </a:r>
          </a:p>
          <a:p>
            <a:pPr algn="r">
              <a:lnSpc>
                <a:spcPct val="150000"/>
              </a:lnSpc>
            </a:pPr>
            <a:r>
              <a:rPr lang="zh-CN" altLang="en-US" sz="1600">
                <a:solidFill>
                  <a:srgbClr val="3563A8"/>
                </a:solidFill>
                <a:latin typeface="汉仪细等线简" panose="02010609000101010101" pitchFamily="49" charset="-122"/>
                <a:ea typeface="汉仪细等线简" panose="02010609000101010101" pitchFamily="49" charset="-122"/>
              </a:rPr>
              <a:t>汇报时间：</a:t>
            </a:r>
            <a:r>
              <a:rPr lang="en-US" altLang="zh-CN" sz="1600">
                <a:solidFill>
                  <a:srgbClr val="3563A8"/>
                </a:solidFill>
                <a:latin typeface="汉仪细等线简" panose="02010609000101010101" pitchFamily="49" charset="-122"/>
                <a:ea typeface="汉仪细等线简" panose="02010609000101010101" pitchFamily="49" charset="-122"/>
              </a:rPr>
              <a:t>XXX</a:t>
            </a:r>
            <a:endParaRPr lang="en-US" sz="1600" dirty="0">
              <a:solidFill>
                <a:srgbClr val="3563A8"/>
              </a:solidFill>
              <a:latin typeface="汉仪细等线简" panose="02010609000101010101" pitchFamily="49" charset="-122"/>
              <a:ea typeface="汉仪细等线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组合 69"/>
          <p:cNvGrpSpPr/>
          <p:nvPr/>
        </p:nvGrpSpPr>
        <p:grpSpPr>
          <a:xfrm>
            <a:off x="1788956" y="2532996"/>
            <a:ext cx="1649600" cy="1649601"/>
            <a:chOff x="1795099" y="2035189"/>
            <a:chExt cx="2602563" cy="2602563"/>
          </a:xfrm>
          <a:noFill/>
        </p:grpSpPr>
        <p:sp>
          <p:nvSpPr>
            <p:cNvPr id="71" name="泪滴形 70"/>
            <p:cNvSpPr/>
            <p:nvPr/>
          </p:nvSpPr>
          <p:spPr>
            <a:xfrm rot="8100000">
              <a:off x="1795099" y="2035189"/>
              <a:ext cx="2602563" cy="2602563"/>
            </a:xfrm>
            <a:prstGeom prst="teardrop">
              <a:avLst>
                <a:gd name="adj" fmla="val 108281"/>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72" name="椭圆 71"/>
            <p:cNvSpPr/>
            <p:nvPr/>
          </p:nvSpPr>
          <p:spPr>
            <a:xfrm>
              <a:off x="1936448" y="2176538"/>
              <a:ext cx="2319866" cy="2319866"/>
            </a:xfrm>
            <a:prstGeom prst="ellipse">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nvGrpSpPr>
          <p:cNvPr id="64" name="组合 63"/>
          <p:cNvGrpSpPr/>
          <p:nvPr/>
        </p:nvGrpSpPr>
        <p:grpSpPr>
          <a:xfrm>
            <a:off x="8495081" y="2532996"/>
            <a:ext cx="1649600" cy="1649601"/>
            <a:chOff x="1795099" y="2035189"/>
            <a:chExt cx="2602563" cy="2602563"/>
          </a:xfrm>
          <a:noFill/>
        </p:grpSpPr>
        <p:sp>
          <p:nvSpPr>
            <p:cNvPr id="65" name="泪滴形 64"/>
            <p:cNvSpPr/>
            <p:nvPr/>
          </p:nvSpPr>
          <p:spPr>
            <a:xfrm rot="8100000">
              <a:off x="1795099" y="2035189"/>
              <a:ext cx="2602563" cy="2602563"/>
            </a:xfrm>
            <a:prstGeom prst="teardrop">
              <a:avLst>
                <a:gd name="adj" fmla="val 108281"/>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66" name="椭圆 65"/>
            <p:cNvSpPr/>
            <p:nvPr/>
          </p:nvSpPr>
          <p:spPr>
            <a:xfrm>
              <a:off x="1936448" y="2176538"/>
              <a:ext cx="2319866" cy="2319866"/>
            </a:xfrm>
            <a:prstGeom prst="ellipse">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6" name="文本框 5"/>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8" name="矩形 7"/>
          <p:cNvSpPr/>
          <p:nvPr/>
        </p:nvSpPr>
        <p:spPr>
          <a:xfrm>
            <a:off x="3245828" y="1390390"/>
            <a:ext cx="5638802" cy="461665"/>
          </a:xfrm>
          <a:prstGeom prst="rect">
            <a:avLst/>
          </a:prstGeom>
        </p:spPr>
        <p:txBody>
          <a:bodyPr wrap="square">
            <a:spAutoFit/>
          </a:bodyPr>
          <a:lstStyle/>
          <a:p>
            <a:pPr algn="ct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a:t>
            </a:r>
          </a:p>
        </p:txBody>
      </p:sp>
      <p:grpSp>
        <p:nvGrpSpPr>
          <p:cNvPr id="47" name="组合 46"/>
          <p:cNvGrpSpPr/>
          <p:nvPr/>
        </p:nvGrpSpPr>
        <p:grpSpPr>
          <a:xfrm>
            <a:off x="6907969" y="2421049"/>
            <a:ext cx="1934179" cy="1934180"/>
            <a:chOff x="1795099" y="2035189"/>
            <a:chExt cx="2602563" cy="2602563"/>
          </a:xfrm>
          <a:solidFill>
            <a:schemeClr val="bg1"/>
          </a:solidFill>
        </p:grpSpPr>
        <p:sp>
          <p:nvSpPr>
            <p:cNvPr id="49" name="泪滴形 48"/>
            <p:cNvSpPr/>
            <p:nvPr/>
          </p:nvSpPr>
          <p:spPr>
            <a:xfrm rot="8100000">
              <a:off x="1795099" y="2035189"/>
              <a:ext cx="2602563" cy="2602563"/>
            </a:xfrm>
            <a:prstGeom prst="teardrop">
              <a:avLst>
                <a:gd name="adj" fmla="val 108281"/>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50" name="椭圆 49"/>
            <p:cNvSpPr/>
            <p:nvPr/>
          </p:nvSpPr>
          <p:spPr>
            <a:xfrm>
              <a:off x="1936448" y="2176538"/>
              <a:ext cx="2319866" cy="2319866"/>
            </a:xfrm>
            <a:prstGeom prst="ellipse">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48" name="文本框 47"/>
          <p:cNvSpPr txBox="1"/>
          <p:nvPr/>
        </p:nvSpPr>
        <p:spPr>
          <a:xfrm>
            <a:off x="6986899" y="3208965"/>
            <a:ext cx="1804554" cy="369332"/>
          </a:xfrm>
          <a:prstGeom prst="rect">
            <a:avLst/>
          </a:prstGeom>
          <a:noFill/>
          <a:ln>
            <a:noFill/>
          </a:ln>
        </p:spPr>
        <p:txBody>
          <a:bodyPr wrap="square" rtlCol="0">
            <a:spAutoFit/>
          </a:bodyPr>
          <a:lstStyle/>
          <a:p>
            <a:pPr algn="ctr"/>
            <a:r>
              <a:rPr lang="en-US" altLang="zh-CN" b="1" dirty="0">
                <a:solidFill>
                  <a:srgbClr val="3563A8"/>
                </a:solidFill>
              </a:rPr>
              <a:t>TEXT HERE</a:t>
            </a:r>
            <a:endParaRPr lang="zh-CN" altLang="en-US" b="1" dirty="0">
              <a:solidFill>
                <a:srgbClr val="3563A8"/>
              </a:solidFill>
            </a:endParaRPr>
          </a:p>
        </p:txBody>
      </p:sp>
      <p:grpSp>
        <p:nvGrpSpPr>
          <p:cNvPr id="52" name="组合 51"/>
          <p:cNvGrpSpPr/>
          <p:nvPr/>
        </p:nvGrpSpPr>
        <p:grpSpPr>
          <a:xfrm>
            <a:off x="3248953" y="2421049"/>
            <a:ext cx="1934179" cy="1934180"/>
            <a:chOff x="1795099" y="2035189"/>
            <a:chExt cx="2602563" cy="2602563"/>
          </a:xfrm>
          <a:solidFill>
            <a:schemeClr val="bg1"/>
          </a:solidFill>
        </p:grpSpPr>
        <p:sp>
          <p:nvSpPr>
            <p:cNvPr id="54" name="泪滴形 53"/>
            <p:cNvSpPr/>
            <p:nvPr/>
          </p:nvSpPr>
          <p:spPr>
            <a:xfrm rot="8100000">
              <a:off x="1795099" y="2035189"/>
              <a:ext cx="2602563" cy="2602563"/>
            </a:xfrm>
            <a:prstGeom prst="teardrop">
              <a:avLst>
                <a:gd name="adj" fmla="val 108281"/>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55" name="椭圆 54"/>
            <p:cNvSpPr/>
            <p:nvPr/>
          </p:nvSpPr>
          <p:spPr>
            <a:xfrm>
              <a:off x="1936448" y="2176538"/>
              <a:ext cx="2319866" cy="2319866"/>
            </a:xfrm>
            <a:prstGeom prst="ellipse">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53" name="文本框 52"/>
          <p:cNvSpPr txBox="1"/>
          <p:nvPr/>
        </p:nvSpPr>
        <p:spPr>
          <a:xfrm>
            <a:off x="3208151" y="3208965"/>
            <a:ext cx="1804554" cy="369332"/>
          </a:xfrm>
          <a:prstGeom prst="rect">
            <a:avLst/>
          </a:prstGeom>
          <a:noFill/>
          <a:ln>
            <a:noFill/>
          </a:ln>
        </p:spPr>
        <p:txBody>
          <a:bodyPr wrap="square" rtlCol="0">
            <a:spAutoFit/>
          </a:bodyPr>
          <a:lstStyle/>
          <a:p>
            <a:pPr algn="ctr"/>
            <a:r>
              <a:rPr lang="en-US" altLang="zh-CN" b="1" dirty="0">
                <a:solidFill>
                  <a:srgbClr val="3563A8"/>
                </a:solidFill>
              </a:rPr>
              <a:t>TEXT HERE</a:t>
            </a:r>
            <a:endParaRPr lang="zh-CN" altLang="en-US" b="1" dirty="0">
              <a:solidFill>
                <a:srgbClr val="3563A8"/>
              </a:solidFill>
            </a:endParaRPr>
          </a:p>
        </p:txBody>
      </p:sp>
      <p:grpSp>
        <p:nvGrpSpPr>
          <p:cNvPr id="57" name="组合 56"/>
          <p:cNvGrpSpPr/>
          <p:nvPr/>
        </p:nvGrpSpPr>
        <p:grpSpPr>
          <a:xfrm>
            <a:off x="4802014" y="2367444"/>
            <a:ext cx="2395430" cy="2395430"/>
            <a:chOff x="1795099" y="2035189"/>
            <a:chExt cx="2602563" cy="2602563"/>
          </a:xfrm>
          <a:solidFill>
            <a:schemeClr val="bg1"/>
          </a:solidFill>
        </p:grpSpPr>
        <p:sp>
          <p:nvSpPr>
            <p:cNvPr id="59" name="泪滴形 58"/>
            <p:cNvSpPr/>
            <p:nvPr/>
          </p:nvSpPr>
          <p:spPr>
            <a:xfrm rot="8100000">
              <a:off x="1795099" y="2035189"/>
              <a:ext cx="2602563" cy="2602563"/>
            </a:xfrm>
            <a:prstGeom prst="teardrop">
              <a:avLst>
                <a:gd name="adj" fmla="val 108281"/>
              </a:avLst>
            </a:prstGeom>
            <a:grp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60" name="椭圆 59"/>
            <p:cNvSpPr/>
            <p:nvPr/>
          </p:nvSpPr>
          <p:spPr>
            <a:xfrm>
              <a:off x="1936448" y="2176538"/>
              <a:ext cx="2319866" cy="2319866"/>
            </a:xfrm>
            <a:prstGeom prst="ellipse">
              <a:avLst/>
            </a:prstGeom>
            <a:grp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58" name="文本框 57"/>
          <p:cNvSpPr txBox="1"/>
          <p:nvPr/>
        </p:nvSpPr>
        <p:spPr>
          <a:xfrm>
            <a:off x="5017209" y="3352697"/>
            <a:ext cx="1892539" cy="400110"/>
          </a:xfrm>
          <a:prstGeom prst="rect">
            <a:avLst/>
          </a:prstGeom>
          <a:noFill/>
          <a:ln>
            <a:noFill/>
          </a:ln>
        </p:spPr>
        <p:txBody>
          <a:bodyPr wrap="square" rtlCol="0">
            <a:spAutoFit/>
          </a:bodyPr>
          <a:lstStyle/>
          <a:p>
            <a:pPr algn="ctr"/>
            <a:r>
              <a:rPr lang="en-US" altLang="zh-CN" sz="2000" b="1" dirty="0">
                <a:solidFill>
                  <a:schemeClr val="bg1">
                    <a:lumMod val="50000"/>
                  </a:schemeClr>
                </a:solidFill>
              </a:rPr>
              <a:t>TEXT HERE</a:t>
            </a:r>
            <a:endParaRPr lang="zh-CN" altLang="en-US" sz="2000" b="1" dirty="0">
              <a:solidFill>
                <a:schemeClr val="bg1">
                  <a:lumMod val="50000"/>
                </a:schemeClr>
              </a:solidFill>
            </a:endParaRPr>
          </a:p>
        </p:txBody>
      </p:sp>
      <p:sp>
        <p:nvSpPr>
          <p:cNvPr id="73" name="文本框 72"/>
          <p:cNvSpPr txBox="1"/>
          <p:nvPr/>
        </p:nvSpPr>
        <p:spPr>
          <a:xfrm>
            <a:off x="1693279" y="3208965"/>
            <a:ext cx="1804554" cy="307777"/>
          </a:xfrm>
          <a:prstGeom prst="rect">
            <a:avLst/>
          </a:prstGeom>
          <a:noFill/>
          <a:ln>
            <a:noFill/>
          </a:ln>
        </p:spPr>
        <p:txBody>
          <a:bodyPr wrap="square" rtlCol="0">
            <a:spAutoFit/>
          </a:bodyPr>
          <a:lstStyle/>
          <a:p>
            <a:pPr algn="ctr"/>
            <a:r>
              <a:rPr lang="en-US" altLang="zh-CN" sz="1400" b="1" dirty="0">
                <a:solidFill>
                  <a:schemeClr val="bg1">
                    <a:lumMod val="50000"/>
                  </a:schemeClr>
                </a:solidFill>
              </a:rPr>
              <a:t>TEXT HERE</a:t>
            </a:r>
            <a:endParaRPr lang="zh-CN" altLang="en-US" sz="1400" b="1" dirty="0">
              <a:solidFill>
                <a:schemeClr val="bg1">
                  <a:lumMod val="50000"/>
                </a:schemeClr>
              </a:solidFill>
            </a:endParaRPr>
          </a:p>
        </p:txBody>
      </p:sp>
      <p:sp>
        <p:nvSpPr>
          <p:cNvPr id="74" name="文本框 73"/>
          <p:cNvSpPr txBox="1"/>
          <p:nvPr/>
        </p:nvSpPr>
        <p:spPr>
          <a:xfrm>
            <a:off x="8514608" y="3208965"/>
            <a:ext cx="1804554" cy="307777"/>
          </a:xfrm>
          <a:prstGeom prst="rect">
            <a:avLst/>
          </a:prstGeom>
          <a:noFill/>
          <a:ln>
            <a:noFill/>
          </a:ln>
        </p:spPr>
        <p:txBody>
          <a:bodyPr wrap="square" rtlCol="0">
            <a:spAutoFit/>
          </a:bodyPr>
          <a:lstStyle/>
          <a:p>
            <a:pPr algn="ctr"/>
            <a:r>
              <a:rPr lang="en-US" altLang="zh-CN" sz="1400" b="1" dirty="0">
                <a:solidFill>
                  <a:schemeClr val="bg1">
                    <a:lumMod val="50000"/>
                  </a:schemeClr>
                </a:solidFill>
              </a:rPr>
              <a:t>TEXT HERE</a:t>
            </a:r>
            <a:endParaRPr lang="zh-CN" altLang="en-US" sz="1400" b="1" dirty="0">
              <a:solidFill>
                <a:schemeClr val="bg1">
                  <a:lumMod val="50000"/>
                </a:schemeClr>
              </a:solidFill>
            </a:endParaRPr>
          </a:p>
        </p:txBody>
      </p:sp>
      <p:sp>
        <p:nvSpPr>
          <p:cNvPr id="76" name="矩形 75"/>
          <p:cNvSpPr/>
          <p:nvPr/>
        </p:nvSpPr>
        <p:spPr>
          <a:xfrm>
            <a:off x="5040113" y="5427396"/>
            <a:ext cx="1919232" cy="646331"/>
          </a:xfrm>
          <a:prstGeom prst="rect">
            <a:avLst/>
          </a:prstGeom>
        </p:spPr>
        <p:txBody>
          <a:bodyPr wrap="square">
            <a:spAutoFit/>
          </a:bodyPr>
          <a:lstStyle/>
          <a:p>
            <a:pPr algn="ctr"/>
            <a:r>
              <a:rPr lang="en-US" altLang="zh-CN" sz="1200" dirty="0">
                <a:solidFill>
                  <a:prstClr val="black">
                    <a:lumMod val="75000"/>
                    <a:lumOff val="25000"/>
                  </a:prstClr>
                </a:solidFill>
                <a:cs typeface="+mn-ea"/>
                <a:sym typeface="+mn-lt"/>
              </a:rPr>
              <a:t>This is an example text.</a:t>
            </a:r>
            <a:r>
              <a:rPr lang="ru-RU" altLang="zh-CN" sz="1200" dirty="0">
                <a:solidFill>
                  <a:prstClr val="black">
                    <a:lumMod val="75000"/>
                    <a:lumOff val="25000"/>
                  </a:prstClr>
                </a:solidFill>
                <a:cs typeface="+mn-ea"/>
                <a:sym typeface="+mn-lt"/>
              </a:rPr>
              <a:t> </a:t>
            </a:r>
            <a:r>
              <a:rPr lang="en-US" altLang="zh-CN" sz="1200" dirty="0">
                <a:solidFill>
                  <a:prstClr val="black">
                    <a:lumMod val="75000"/>
                    <a:lumOff val="25000"/>
                  </a:prstClr>
                </a:solidFill>
                <a:cs typeface="+mn-ea"/>
                <a:sym typeface="+mn-lt"/>
              </a:rPr>
              <a:t>Go ahead and replace it with your own text. </a:t>
            </a:r>
            <a:endParaRPr lang="zh-CN" altLang="en-US" dirty="0"/>
          </a:p>
        </p:txBody>
      </p:sp>
      <p:sp>
        <p:nvSpPr>
          <p:cNvPr id="77" name="矩形 76"/>
          <p:cNvSpPr/>
          <p:nvPr/>
        </p:nvSpPr>
        <p:spPr>
          <a:xfrm>
            <a:off x="6917470" y="5062910"/>
            <a:ext cx="1919232" cy="646331"/>
          </a:xfrm>
          <a:prstGeom prst="rect">
            <a:avLst/>
          </a:prstGeom>
        </p:spPr>
        <p:txBody>
          <a:bodyPr wrap="square">
            <a:spAutoFit/>
          </a:bodyPr>
          <a:lstStyle/>
          <a:p>
            <a:pPr algn="ctr"/>
            <a:r>
              <a:rPr lang="en-US" altLang="zh-CN" sz="1200" dirty="0">
                <a:solidFill>
                  <a:prstClr val="black">
                    <a:lumMod val="75000"/>
                    <a:lumOff val="25000"/>
                  </a:prstClr>
                </a:solidFill>
                <a:cs typeface="+mn-ea"/>
                <a:sym typeface="+mn-lt"/>
              </a:rPr>
              <a:t>This is an example text.</a:t>
            </a:r>
            <a:r>
              <a:rPr lang="ru-RU" altLang="zh-CN" sz="1200" dirty="0">
                <a:solidFill>
                  <a:prstClr val="black">
                    <a:lumMod val="75000"/>
                    <a:lumOff val="25000"/>
                  </a:prstClr>
                </a:solidFill>
                <a:cs typeface="+mn-ea"/>
                <a:sym typeface="+mn-lt"/>
              </a:rPr>
              <a:t> </a:t>
            </a:r>
            <a:r>
              <a:rPr lang="en-US" altLang="zh-CN" sz="1200" dirty="0">
                <a:solidFill>
                  <a:prstClr val="black">
                    <a:lumMod val="75000"/>
                    <a:lumOff val="25000"/>
                  </a:prstClr>
                </a:solidFill>
                <a:cs typeface="+mn-ea"/>
                <a:sym typeface="+mn-lt"/>
              </a:rPr>
              <a:t>Go ahead and replace it with your own text. </a:t>
            </a:r>
            <a:endParaRPr lang="zh-CN" altLang="en-US" dirty="0"/>
          </a:p>
        </p:txBody>
      </p:sp>
      <p:sp>
        <p:nvSpPr>
          <p:cNvPr id="78" name="矩形 77"/>
          <p:cNvSpPr/>
          <p:nvPr/>
        </p:nvSpPr>
        <p:spPr>
          <a:xfrm>
            <a:off x="8617227" y="4754472"/>
            <a:ext cx="1919232" cy="600164"/>
          </a:xfrm>
          <a:prstGeom prst="rect">
            <a:avLst/>
          </a:prstGeom>
        </p:spPr>
        <p:txBody>
          <a:bodyPr wrap="square">
            <a:spAutoFit/>
          </a:bodyPr>
          <a:lstStyle/>
          <a:p>
            <a:pPr algn="ctr"/>
            <a:r>
              <a:rPr lang="en-US" altLang="zh-CN" sz="1100" dirty="0">
                <a:solidFill>
                  <a:prstClr val="black">
                    <a:lumMod val="75000"/>
                    <a:lumOff val="25000"/>
                  </a:prstClr>
                </a:solidFill>
                <a:cs typeface="+mn-ea"/>
                <a:sym typeface="+mn-lt"/>
              </a:rPr>
              <a:t>This is an example text.</a:t>
            </a:r>
            <a:r>
              <a:rPr lang="ru-RU" altLang="zh-CN" sz="1100" dirty="0">
                <a:solidFill>
                  <a:prstClr val="black">
                    <a:lumMod val="75000"/>
                    <a:lumOff val="25000"/>
                  </a:prstClr>
                </a:solidFill>
                <a:cs typeface="+mn-ea"/>
                <a:sym typeface="+mn-lt"/>
              </a:rPr>
              <a:t> </a:t>
            </a:r>
            <a:r>
              <a:rPr lang="en-US" altLang="zh-CN" sz="1100" dirty="0">
                <a:solidFill>
                  <a:prstClr val="black">
                    <a:lumMod val="75000"/>
                    <a:lumOff val="25000"/>
                  </a:prstClr>
                </a:solidFill>
                <a:cs typeface="+mn-ea"/>
                <a:sym typeface="+mn-lt"/>
              </a:rPr>
              <a:t>Go ahead and replace it with your own text. </a:t>
            </a:r>
            <a:endParaRPr lang="zh-CN" altLang="en-US" sz="1600" dirty="0"/>
          </a:p>
        </p:txBody>
      </p:sp>
      <p:sp>
        <p:nvSpPr>
          <p:cNvPr id="79" name="矩形 78"/>
          <p:cNvSpPr/>
          <p:nvPr/>
        </p:nvSpPr>
        <p:spPr>
          <a:xfrm>
            <a:off x="3166130" y="5064011"/>
            <a:ext cx="1919232" cy="646331"/>
          </a:xfrm>
          <a:prstGeom prst="rect">
            <a:avLst/>
          </a:prstGeom>
        </p:spPr>
        <p:txBody>
          <a:bodyPr wrap="square">
            <a:spAutoFit/>
          </a:bodyPr>
          <a:lstStyle/>
          <a:p>
            <a:pPr algn="ctr"/>
            <a:r>
              <a:rPr lang="en-US" altLang="zh-CN" sz="1200" dirty="0">
                <a:solidFill>
                  <a:prstClr val="black">
                    <a:lumMod val="75000"/>
                    <a:lumOff val="25000"/>
                  </a:prstClr>
                </a:solidFill>
                <a:cs typeface="+mn-ea"/>
                <a:sym typeface="+mn-lt"/>
              </a:rPr>
              <a:t>This is an example text.</a:t>
            </a:r>
            <a:r>
              <a:rPr lang="ru-RU" altLang="zh-CN" sz="1200" dirty="0">
                <a:solidFill>
                  <a:prstClr val="black">
                    <a:lumMod val="75000"/>
                    <a:lumOff val="25000"/>
                  </a:prstClr>
                </a:solidFill>
                <a:cs typeface="+mn-ea"/>
                <a:sym typeface="+mn-lt"/>
              </a:rPr>
              <a:t> </a:t>
            </a:r>
            <a:r>
              <a:rPr lang="en-US" altLang="zh-CN" sz="1200" dirty="0">
                <a:solidFill>
                  <a:prstClr val="black">
                    <a:lumMod val="75000"/>
                    <a:lumOff val="25000"/>
                  </a:prstClr>
                </a:solidFill>
                <a:cs typeface="+mn-ea"/>
                <a:sym typeface="+mn-lt"/>
              </a:rPr>
              <a:t>Go ahead and replace it with your own text. </a:t>
            </a:r>
            <a:endParaRPr lang="zh-CN" altLang="en-US" dirty="0"/>
          </a:p>
        </p:txBody>
      </p:sp>
      <p:sp>
        <p:nvSpPr>
          <p:cNvPr id="80" name="矩形 79"/>
          <p:cNvSpPr/>
          <p:nvPr/>
        </p:nvSpPr>
        <p:spPr>
          <a:xfrm>
            <a:off x="1574313" y="4682948"/>
            <a:ext cx="1919232" cy="600164"/>
          </a:xfrm>
          <a:prstGeom prst="rect">
            <a:avLst/>
          </a:prstGeom>
        </p:spPr>
        <p:txBody>
          <a:bodyPr wrap="square">
            <a:spAutoFit/>
          </a:bodyPr>
          <a:lstStyle/>
          <a:p>
            <a:pPr algn="ctr"/>
            <a:r>
              <a:rPr lang="en-US" altLang="zh-CN" sz="1100" dirty="0">
                <a:solidFill>
                  <a:prstClr val="black">
                    <a:lumMod val="75000"/>
                    <a:lumOff val="25000"/>
                  </a:prstClr>
                </a:solidFill>
                <a:cs typeface="+mn-ea"/>
                <a:sym typeface="+mn-lt"/>
              </a:rPr>
              <a:t>This is an example text.</a:t>
            </a:r>
            <a:r>
              <a:rPr lang="ru-RU" altLang="zh-CN" sz="1100" dirty="0">
                <a:solidFill>
                  <a:prstClr val="black">
                    <a:lumMod val="75000"/>
                    <a:lumOff val="25000"/>
                  </a:prstClr>
                </a:solidFill>
                <a:cs typeface="+mn-ea"/>
                <a:sym typeface="+mn-lt"/>
              </a:rPr>
              <a:t> </a:t>
            </a:r>
            <a:r>
              <a:rPr lang="en-US" altLang="zh-CN" sz="1100" dirty="0">
                <a:solidFill>
                  <a:prstClr val="black">
                    <a:lumMod val="75000"/>
                    <a:lumOff val="25000"/>
                  </a:prstClr>
                </a:solidFill>
                <a:cs typeface="+mn-ea"/>
                <a:sym typeface="+mn-lt"/>
              </a:rPr>
              <a:t>Go ahead and replace it with your own text. </a:t>
            </a:r>
            <a:endParaRPr lang="zh-CN" altLang="en-US" sz="1600" dirty="0"/>
          </a:p>
        </p:txBody>
      </p:sp>
      <p:grpSp>
        <p:nvGrpSpPr>
          <p:cNvPr id="33" name="组合 32"/>
          <p:cNvGrpSpPr/>
          <p:nvPr/>
        </p:nvGrpSpPr>
        <p:grpSpPr>
          <a:xfrm>
            <a:off x="173624" y="147812"/>
            <a:ext cx="2474763" cy="320040"/>
            <a:chOff x="173624" y="147812"/>
            <a:chExt cx="2474763" cy="320040"/>
          </a:xfrm>
        </p:grpSpPr>
        <p:cxnSp>
          <p:nvCxnSpPr>
            <p:cNvPr id="34" name="直接连接符 33"/>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36" name="文本框 35"/>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2602752" y="3941010"/>
            <a:ext cx="7056784" cy="0"/>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sp>
        <p:nvSpPr>
          <p:cNvPr id="3" name="TextBox 7"/>
          <p:cNvSpPr txBox="1"/>
          <p:nvPr/>
        </p:nvSpPr>
        <p:spPr>
          <a:xfrm>
            <a:off x="2602752" y="4085026"/>
            <a:ext cx="288032" cy="369332"/>
          </a:xfrm>
          <a:prstGeom prst="rect">
            <a:avLst/>
          </a:prstGeom>
          <a:noFill/>
        </p:spPr>
        <p:txBody>
          <a:bodyPr wrap="square" rtlCol="0">
            <a:spAutoFit/>
          </a:bodyPr>
          <a:lstStyle/>
          <a:p>
            <a:r>
              <a:rPr lang="en-US" altLang="zh-CN" dirty="0"/>
              <a:t>A</a:t>
            </a:r>
            <a:endParaRPr lang="zh-CN" altLang="en-US" dirty="0"/>
          </a:p>
        </p:txBody>
      </p:sp>
      <p:sp>
        <p:nvSpPr>
          <p:cNvPr id="4" name="TextBox 8"/>
          <p:cNvSpPr txBox="1"/>
          <p:nvPr/>
        </p:nvSpPr>
        <p:spPr>
          <a:xfrm>
            <a:off x="3569717" y="4085026"/>
            <a:ext cx="288032" cy="369332"/>
          </a:xfrm>
          <a:prstGeom prst="rect">
            <a:avLst/>
          </a:prstGeom>
          <a:noFill/>
        </p:spPr>
        <p:txBody>
          <a:bodyPr wrap="square" rtlCol="0">
            <a:spAutoFit/>
          </a:bodyPr>
          <a:lstStyle/>
          <a:p>
            <a:r>
              <a:rPr lang="en-US" altLang="zh-CN" dirty="0"/>
              <a:t>B</a:t>
            </a:r>
            <a:endParaRPr lang="zh-CN" altLang="en-US" dirty="0"/>
          </a:p>
        </p:txBody>
      </p:sp>
      <p:sp>
        <p:nvSpPr>
          <p:cNvPr id="5" name="TextBox 9"/>
          <p:cNvSpPr txBox="1"/>
          <p:nvPr/>
        </p:nvSpPr>
        <p:spPr>
          <a:xfrm>
            <a:off x="4536682" y="4085026"/>
            <a:ext cx="288032" cy="369332"/>
          </a:xfrm>
          <a:prstGeom prst="rect">
            <a:avLst/>
          </a:prstGeom>
          <a:noFill/>
        </p:spPr>
        <p:txBody>
          <a:bodyPr wrap="square" rtlCol="0">
            <a:spAutoFit/>
          </a:bodyPr>
          <a:lstStyle/>
          <a:p>
            <a:r>
              <a:rPr lang="en-US" altLang="zh-CN" dirty="0"/>
              <a:t>C</a:t>
            </a:r>
            <a:endParaRPr lang="zh-CN" altLang="en-US" dirty="0"/>
          </a:p>
        </p:txBody>
      </p:sp>
      <p:sp>
        <p:nvSpPr>
          <p:cNvPr id="6" name="TextBox 10"/>
          <p:cNvSpPr txBox="1"/>
          <p:nvPr/>
        </p:nvSpPr>
        <p:spPr>
          <a:xfrm>
            <a:off x="5503647" y="4085026"/>
            <a:ext cx="288032" cy="369332"/>
          </a:xfrm>
          <a:prstGeom prst="rect">
            <a:avLst/>
          </a:prstGeom>
          <a:noFill/>
        </p:spPr>
        <p:txBody>
          <a:bodyPr wrap="square" rtlCol="0">
            <a:spAutoFit/>
          </a:bodyPr>
          <a:lstStyle/>
          <a:p>
            <a:r>
              <a:rPr lang="en-US" altLang="zh-CN" dirty="0"/>
              <a:t>D</a:t>
            </a:r>
            <a:endParaRPr lang="zh-CN" altLang="en-US" dirty="0"/>
          </a:p>
        </p:txBody>
      </p:sp>
      <p:sp>
        <p:nvSpPr>
          <p:cNvPr id="7" name="TextBox 11"/>
          <p:cNvSpPr txBox="1"/>
          <p:nvPr/>
        </p:nvSpPr>
        <p:spPr>
          <a:xfrm>
            <a:off x="6470612" y="4085026"/>
            <a:ext cx="288032" cy="369332"/>
          </a:xfrm>
          <a:prstGeom prst="rect">
            <a:avLst/>
          </a:prstGeom>
          <a:noFill/>
        </p:spPr>
        <p:txBody>
          <a:bodyPr wrap="square" rtlCol="0">
            <a:spAutoFit/>
          </a:bodyPr>
          <a:lstStyle/>
          <a:p>
            <a:r>
              <a:rPr lang="en-US" altLang="zh-CN" dirty="0"/>
              <a:t>E</a:t>
            </a:r>
            <a:endParaRPr lang="zh-CN" altLang="en-US" dirty="0"/>
          </a:p>
        </p:txBody>
      </p:sp>
      <p:sp>
        <p:nvSpPr>
          <p:cNvPr id="8" name="TextBox 12"/>
          <p:cNvSpPr txBox="1"/>
          <p:nvPr/>
        </p:nvSpPr>
        <p:spPr>
          <a:xfrm>
            <a:off x="7437577" y="4085026"/>
            <a:ext cx="288032" cy="369332"/>
          </a:xfrm>
          <a:prstGeom prst="rect">
            <a:avLst/>
          </a:prstGeom>
          <a:noFill/>
        </p:spPr>
        <p:txBody>
          <a:bodyPr wrap="square" rtlCol="0">
            <a:spAutoFit/>
          </a:bodyPr>
          <a:lstStyle/>
          <a:p>
            <a:r>
              <a:rPr lang="en-US" altLang="zh-CN" dirty="0"/>
              <a:t>F</a:t>
            </a:r>
            <a:endParaRPr lang="zh-CN" altLang="en-US" dirty="0"/>
          </a:p>
        </p:txBody>
      </p:sp>
      <p:sp>
        <p:nvSpPr>
          <p:cNvPr id="9" name="TextBox 13"/>
          <p:cNvSpPr txBox="1"/>
          <p:nvPr/>
        </p:nvSpPr>
        <p:spPr>
          <a:xfrm>
            <a:off x="8404542" y="4085026"/>
            <a:ext cx="288032" cy="369332"/>
          </a:xfrm>
          <a:prstGeom prst="rect">
            <a:avLst/>
          </a:prstGeom>
          <a:noFill/>
        </p:spPr>
        <p:txBody>
          <a:bodyPr wrap="square" rtlCol="0">
            <a:spAutoFit/>
          </a:bodyPr>
          <a:lstStyle/>
          <a:p>
            <a:r>
              <a:rPr lang="en-US" altLang="zh-CN" dirty="0"/>
              <a:t>G</a:t>
            </a:r>
            <a:endParaRPr lang="zh-CN" altLang="en-US" dirty="0"/>
          </a:p>
        </p:txBody>
      </p:sp>
      <p:sp>
        <p:nvSpPr>
          <p:cNvPr id="10" name="TextBox 14"/>
          <p:cNvSpPr txBox="1"/>
          <p:nvPr/>
        </p:nvSpPr>
        <p:spPr>
          <a:xfrm>
            <a:off x="9371504" y="4085026"/>
            <a:ext cx="288032" cy="369332"/>
          </a:xfrm>
          <a:prstGeom prst="rect">
            <a:avLst/>
          </a:prstGeom>
          <a:noFill/>
        </p:spPr>
        <p:txBody>
          <a:bodyPr wrap="square" rtlCol="0">
            <a:spAutoFit/>
          </a:bodyPr>
          <a:lstStyle/>
          <a:p>
            <a:r>
              <a:rPr lang="en-US" altLang="zh-CN" dirty="0"/>
              <a:t>H</a:t>
            </a:r>
            <a:endParaRPr lang="zh-CN" altLang="en-US" dirty="0"/>
          </a:p>
        </p:txBody>
      </p:sp>
      <p:sp>
        <p:nvSpPr>
          <p:cNvPr id="11" name="椭圆 10"/>
          <p:cNvSpPr/>
          <p:nvPr/>
        </p:nvSpPr>
        <p:spPr>
          <a:xfrm>
            <a:off x="2530744" y="2317815"/>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497709" y="2860890"/>
            <a:ext cx="432048" cy="432048"/>
          </a:xfrm>
          <a:prstGeom prst="ellipse">
            <a:avLst/>
          </a:prstGeom>
          <a:no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464674" y="2533839"/>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431639" y="3044614"/>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6388748" y="2644866"/>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7365569" y="2428842"/>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310850" y="2122003"/>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9299496" y="2647562"/>
            <a:ext cx="432048" cy="432048"/>
          </a:xfrm>
          <a:prstGeom prst="ellipse">
            <a:avLst/>
          </a:prstGeom>
          <a:noFill/>
          <a:ln w="1270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23"/>
          <p:cNvSpPr txBox="1"/>
          <p:nvPr/>
        </p:nvSpPr>
        <p:spPr>
          <a:xfrm>
            <a:off x="2602752" y="2342930"/>
            <a:ext cx="288032" cy="369332"/>
          </a:xfrm>
          <a:prstGeom prst="rect">
            <a:avLst/>
          </a:prstGeom>
          <a:noFill/>
        </p:spPr>
        <p:txBody>
          <a:bodyPr wrap="square" rtlCol="0">
            <a:spAutoFit/>
          </a:bodyPr>
          <a:lstStyle/>
          <a:p>
            <a:r>
              <a:rPr lang="en-US" altLang="zh-CN" dirty="0"/>
              <a:t>1</a:t>
            </a:r>
            <a:endParaRPr lang="zh-CN" altLang="en-US" dirty="0"/>
          </a:p>
        </p:txBody>
      </p:sp>
      <p:sp>
        <p:nvSpPr>
          <p:cNvPr id="20" name="TextBox 24"/>
          <p:cNvSpPr txBox="1"/>
          <p:nvPr/>
        </p:nvSpPr>
        <p:spPr>
          <a:xfrm>
            <a:off x="3567083" y="2911019"/>
            <a:ext cx="288032" cy="369332"/>
          </a:xfrm>
          <a:prstGeom prst="rect">
            <a:avLst/>
          </a:prstGeom>
          <a:noFill/>
        </p:spPr>
        <p:txBody>
          <a:bodyPr wrap="square" rtlCol="0">
            <a:spAutoFit/>
          </a:bodyPr>
          <a:lstStyle/>
          <a:p>
            <a:r>
              <a:rPr lang="en-US" altLang="zh-CN" dirty="0"/>
              <a:t>2</a:t>
            </a:r>
            <a:endParaRPr lang="zh-CN" altLang="en-US" dirty="0"/>
          </a:p>
        </p:txBody>
      </p:sp>
      <p:sp>
        <p:nvSpPr>
          <p:cNvPr id="21" name="TextBox 25"/>
          <p:cNvSpPr txBox="1"/>
          <p:nvPr/>
        </p:nvSpPr>
        <p:spPr>
          <a:xfrm>
            <a:off x="4548689" y="2590825"/>
            <a:ext cx="288032" cy="369332"/>
          </a:xfrm>
          <a:prstGeom prst="rect">
            <a:avLst/>
          </a:prstGeom>
          <a:noFill/>
        </p:spPr>
        <p:txBody>
          <a:bodyPr wrap="square" rtlCol="0">
            <a:spAutoFit/>
          </a:bodyPr>
          <a:lstStyle/>
          <a:p>
            <a:r>
              <a:rPr lang="en-US" altLang="zh-CN" dirty="0"/>
              <a:t>3</a:t>
            </a:r>
            <a:endParaRPr lang="zh-CN" altLang="en-US" dirty="0"/>
          </a:p>
        </p:txBody>
      </p:sp>
      <p:sp>
        <p:nvSpPr>
          <p:cNvPr id="22" name="TextBox 26"/>
          <p:cNvSpPr txBox="1"/>
          <p:nvPr/>
        </p:nvSpPr>
        <p:spPr>
          <a:xfrm>
            <a:off x="5493791" y="3066530"/>
            <a:ext cx="288032" cy="369332"/>
          </a:xfrm>
          <a:prstGeom prst="rect">
            <a:avLst/>
          </a:prstGeom>
          <a:noFill/>
        </p:spPr>
        <p:txBody>
          <a:bodyPr wrap="square" rtlCol="0">
            <a:spAutoFit/>
          </a:bodyPr>
          <a:lstStyle/>
          <a:p>
            <a:r>
              <a:rPr lang="en-US" altLang="zh-CN" dirty="0"/>
              <a:t>4</a:t>
            </a:r>
            <a:endParaRPr lang="zh-CN" altLang="en-US" dirty="0"/>
          </a:p>
        </p:txBody>
      </p:sp>
      <p:sp>
        <p:nvSpPr>
          <p:cNvPr id="23" name="TextBox 27"/>
          <p:cNvSpPr txBox="1"/>
          <p:nvPr/>
        </p:nvSpPr>
        <p:spPr>
          <a:xfrm>
            <a:off x="6470612" y="2678920"/>
            <a:ext cx="288032" cy="369332"/>
          </a:xfrm>
          <a:prstGeom prst="rect">
            <a:avLst/>
          </a:prstGeom>
          <a:noFill/>
        </p:spPr>
        <p:txBody>
          <a:bodyPr wrap="square" rtlCol="0">
            <a:spAutoFit/>
          </a:bodyPr>
          <a:lstStyle/>
          <a:p>
            <a:r>
              <a:rPr lang="en-US" altLang="zh-CN" dirty="0"/>
              <a:t>5</a:t>
            </a:r>
            <a:endParaRPr lang="zh-CN" altLang="en-US" dirty="0"/>
          </a:p>
        </p:txBody>
      </p:sp>
      <p:sp>
        <p:nvSpPr>
          <p:cNvPr id="24" name="TextBox 28"/>
          <p:cNvSpPr txBox="1"/>
          <p:nvPr/>
        </p:nvSpPr>
        <p:spPr>
          <a:xfrm>
            <a:off x="7437577" y="2462896"/>
            <a:ext cx="288032" cy="369332"/>
          </a:xfrm>
          <a:prstGeom prst="rect">
            <a:avLst/>
          </a:prstGeom>
          <a:noFill/>
        </p:spPr>
        <p:txBody>
          <a:bodyPr wrap="square" rtlCol="0">
            <a:spAutoFit/>
          </a:bodyPr>
          <a:lstStyle/>
          <a:p>
            <a:r>
              <a:rPr lang="en-US" altLang="zh-CN" dirty="0"/>
              <a:t>6</a:t>
            </a:r>
            <a:endParaRPr lang="zh-CN" altLang="en-US" dirty="0"/>
          </a:p>
        </p:txBody>
      </p:sp>
      <p:sp>
        <p:nvSpPr>
          <p:cNvPr id="25" name="TextBox 29"/>
          <p:cNvSpPr txBox="1"/>
          <p:nvPr/>
        </p:nvSpPr>
        <p:spPr>
          <a:xfrm>
            <a:off x="8382858" y="2125689"/>
            <a:ext cx="288032" cy="369332"/>
          </a:xfrm>
          <a:prstGeom prst="rect">
            <a:avLst/>
          </a:prstGeom>
          <a:noFill/>
        </p:spPr>
        <p:txBody>
          <a:bodyPr wrap="square" rtlCol="0">
            <a:spAutoFit/>
          </a:bodyPr>
          <a:lstStyle/>
          <a:p>
            <a:r>
              <a:rPr lang="en-US" altLang="zh-CN" dirty="0"/>
              <a:t>7</a:t>
            </a:r>
            <a:endParaRPr lang="zh-CN" altLang="en-US" dirty="0"/>
          </a:p>
        </p:txBody>
      </p:sp>
      <p:sp>
        <p:nvSpPr>
          <p:cNvPr id="26" name="TextBox 30"/>
          <p:cNvSpPr txBox="1"/>
          <p:nvPr/>
        </p:nvSpPr>
        <p:spPr>
          <a:xfrm>
            <a:off x="9371504" y="2702931"/>
            <a:ext cx="288032" cy="369332"/>
          </a:xfrm>
          <a:prstGeom prst="rect">
            <a:avLst/>
          </a:prstGeom>
          <a:noFill/>
        </p:spPr>
        <p:txBody>
          <a:bodyPr wrap="square" rtlCol="0">
            <a:spAutoFit/>
          </a:bodyPr>
          <a:lstStyle/>
          <a:p>
            <a:r>
              <a:rPr lang="en-US" altLang="zh-CN" dirty="0"/>
              <a:t>8</a:t>
            </a:r>
            <a:endParaRPr lang="zh-CN" altLang="en-US" dirty="0"/>
          </a:p>
        </p:txBody>
      </p:sp>
      <p:cxnSp>
        <p:nvCxnSpPr>
          <p:cNvPr id="27" name="直接连接符 26"/>
          <p:cNvCxnSpPr>
            <a:stCxn id="11" idx="5"/>
            <a:endCxn id="12" idx="2"/>
          </p:cNvCxnSpPr>
          <p:nvPr/>
        </p:nvCxnSpPr>
        <p:spPr>
          <a:xfrm>
            <a:off x="2899520" y="2686591"/>
            <a:ext cx="598189" cy="390323"/>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endCxn id="13" idx="2"/>
          </p:cNvCxnSpPr>
          <p:nvPr/>
        </p:nvCxnSpPr>
        <p:spPr>
          <a:xfrm flipV="1">
            <a:off x="3929757" y="2749863"/>
            <a:ext cx="534917" cy="216024"/>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3" idx="6"/>
            <a:endCxn id="14" idx="2"/>
          </p:cNvCxnSpPr>
          <p:nvPr/>
        </p:nvCxnSpPr>
        <p:spPr>
          <a:xfrm>
            <a:off x="4896722" y="2749863"/>
            <a:ext cx="534917" cy="510775"/>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4" idx="6"/>
            <a:endCxn id="15" idx="2"/>
          </p:cNvCxnSpPr>
          <p:nvPr/>
        </p:nvCxnSpPr>
        <p:spPr>
          <a:xfrm flipV="1">
            <a:off x="5863687" y="2860890"/>
            <a:ext cx="525061" cy="399748"/>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15" idx="7"/>
            <a:endCxn id="16" idx="2"/>
          </p:cNvCxnSpPr>
          <p:nvPr/>
        </p:nvCxnSpPr>
        <p:spPr>
          <a:xfrm flipV="1">
            <a:off x="6757524" y="2644866"/>
            <a:ext cx="608045" cy="63272"/>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a:endCxn id="17" idx="2"/>
          </p:cNvCxnSpPr>
          <p:nvPr/>
        </p:nvCxnSpPr>
        <p:spPr>
          <a:xfrm flipV="1">
            <a:off x="7797617" y="2338027"/>
            <a:ext cx="513233" cy="216025"/>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7" idx="6"/>
          </p:cNvCxnSpPr>
          <p:nvPr/>
        </p:nvCxnSpPr>
        <p:spPr>
          <a:xfrm>
            <a:off x="8742898" y="2338027"/>
            <a:ext cx="556598" cy="411836"/>
          </a:xfrm>
          <a:prstGeom prst="line">
            <a:avLst/>
          </a:prstGeom>
          <a:ln w="12700">
            <a:solidFill>
              <a:srgbClr val="3563A8"/>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1685475" y="4835526"/>
            <a:ext cx="2647135" cy="830997"/>
          </a:xfrm>
          <a:prstGeom prst="rect">
            <a:avLst/>
          </a:prstGeom>
          <a:noFill/>
        </p:spPr>
        <p:txBody>
          <a:bodyPr wrap="none" rtlCol="0">
            <a:spAutoFit/>
          </a:bodyPr>
          <a:lstStyle/>
          <a:p>
            <a:r>
              <a:rPr lang="en-US" altLang="zh-CN" sz="4800" dirty="0">
                <a:solidFill>
                  <a:srgbClr val="485766"/>
                </a:solidFill>
                <a:latin typeface="Myriad Pro Light" panose="020B0403030403020204" pitchFamily="34" charset="0"/>
              </a:rPr>
              <a:t>Your   text</a:t>
            </a:r>
            <a:endParaRPr lang="zh-CN" altLang="en-US" sz="4800" dirty="0">
              <a:solidFill>
                <a:srgbClr val="485766"/>
              </a:solidFill>
              <a:latin typeface="Myriad Pro Light" panose="020B0403030403020204" pitchFamily="34" charset="0"/>
            </a:endParaRPr>
          </a:p>
        </p:txBody>
      </p:sp>
      <p:sp>
        <p:nvSpPr>
          <p:cNvPr id="36" name="文本框 35"/>
          <p:cNvSpPr txBox="1"/>
          <p:nvPr/>
        </p:nvSpPr>
        <p:spPr>
          <a:xfrm>
            <a:off x="1713726" y="5512634"/>
            <a:ext cx="2719617" cy="720710"/>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7" name="文本框 36"/>
          <p:cNvSpPr txBox="1"/>
          <p:nvPr/>
        </p:nvSpPr>
        <p:spPr>
          <a:xfrm>
            <a:off x="4707941" y="4835526"/>
            <a:ext cx="2647135" cy="830997"/>
          </a:xfrm>
          <a:prstGeom prst="rect">
            <a:avLst/>
          </a:prstGeom>
          <a:noFill/>
        </p:spPr>
        <p:txBody>
          <a:bodyPr wrap="none" rtlCol="0">
            <a:spAutoFit/>
          </a:bodyPr>
          <a:lstStyle/>
          <a:p>
            <a:r>
              <a:rPr lang="en-US" altLang="zh-CN" sz="4800" dirty="0">
                <a:solidFill>
                  <a:srgbClr val="485766"/>
                </a:solidFill>
                <a:latin typeface="Myriad Pro Light" panose="020B0403030403020204" pitchFamily="34" charset="0"/>
              </a:rPr>
              <a:t>Your   text</a:t>
            </a:r>
            <a:endParaRPr lang="zh-CN" altLang="en-US" sz="4800" dirty="0">
              <a:solidFill>
                <a:srgbClr val="485766"/>
              </a:solidFill>
              <a:latin typeface="Myriad Pro Light" panose="020B0403030403020204" pitchFamily="34" charset="0"/>
            </a:endParaRPr>
          </a:p>
        </p:txBody>
      </p:sp>
      <p:sp>
        <p:nvSpPr>
          <p:cNvPr id="39" name="文本框 38"/>
          <p:cNvSpPr txBox="1"/>
          <p:nvPr/>
        </p:nvSpPr>
        <p:spPr>
          <a:xfrm>
            <a:off x="7730407" y="4835526"/>
            <a:ext cx="2647135" cy="830997"/>
          </a:xfrm>
          <a:prstGeom prst="rect">
            <a:avLst/>
          </a:prstGeom>
          <a:noFill/>
        </p:spPr>
        <p:txBody>
          <a:bodyPr wrap="none" rtlCol="0">
            <a:spAutoFit/>
          </a:bodyPr>
          <a:lstStyle/>
          <a:p>
            <a:r>
              <a:rPr lang="en-US" altLang="zh-CN" sz="4800" dirty="0">
                <a:solidFill>
                  <a:srgbClr val="485766"/>
                </a:solidFill>
                <a:latin typeface="Myriad Pro Light" panose="020B0403030403020204" pitchFamily="34" charset="0"/>
              </a:rPr>
              <a:t>Your   text</a:t>
            </a:r>
            <a:endParaRPr lang="zh-CN" altLang="en-US" sz="4800" dirty="0">
              <a:solidFill>
                <a:srgbClr val="485766"/>
              </a:solidFill>
              <a:latin typeface="Myriad Pro Light" panose="020B0403030403020204" pitchFamily="34" charset="0"/>
            </a:endParaRPr>
          </a:p>
        </p:txBody>
      </p:sp>
      <p:sp>
        <p:nvSpPr>
          <p:cNvPr id="41" name="文本框 40"/>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42" name="矩形 41"/>
          <p:cNvSpPr/>
          <p:nvPr/>
        </p:nvSpPr>
        <p:spPr>
          <a:xfrm>
            <a:off x="3245828" y="1390390"/>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grpSp>
        <p:nvGrpSpPr>
          <p:cNvPr id="43" name="组合 42"/>
          <p:cNvGrpSpPr/>
          <p:nvPr/>
        </p:nvGrpSpPr>
        <p:grpSpPr>
          <a:xfrm>
            <a:off x="173624" y="147812"/>
            <a:ext cx="2474763" cy="320040"/>
            <a:chOff x="173624" y="147812"/>
            <a:chExt cx="2474763" cy="320040"/>
          </a:xfrm>
        </p:grpSpPr>
        <p:cxnSp>
          <p:nvCxnSpPr>
            <p:cNvPr id="44" name="直接连接符 43"/>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46" name="文本框 45"/>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59" name="文本框 58"/>
          <p:cNvSpPr txBox="1"/>
          <p:nvPr/>
        </p:nvSpPr>
        <p:spPr>
          <a:xfrm>
            <a:off x="4677514" y="5515559"/>
            <a:ext cx="2719617" cy="720710"/>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60" name="文本框 59"/>
          <p:cNvSpPr txBox="1"/>
          <p:nvPr/>
        </p:nvSpPr>
        <p:spPr>
          <a:xfrm>
            <a:off x="7694517" y="5515336"/>
            <a:ext cx="2719617" cy="720710"/>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2237" y="2981928"/>
            <a:ext cx="5308979" cy="176283"/>
          </a:xfrm>
          <a:prstGeom prst="rect">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3" name="矩形 2"/>
          <p:cNvSpPr/>
          <p:nvPr/>
        </p:nvSpPr>
        <p:spPr>
          <a:xfrm>
            <a:off x="812235" y="2981928"/>
            <a:ext cx="2006223" cy="174907"/>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4" name="矩形 3"/>
          <p:cNvSpPr/>
          <p:nvPr/>
        </p:nvSpPr>
        <p:spPr>
          <a:xfrm>
            <a:off x="812237" y="3641750"/>
            <a:ext cx="5308979" cy="176283"/>
          </a:xfrm>
          <a:prstGeom prst="rect">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5" name="矩形 4"/>
          <p:cNvSpPr/>
          <p:nvPr/>
        </p:nvSpPr>
        <p:spPr>
          <a:xfrm>
            <a:off x="812235" y="3641750"/>
            <a:ext cx="3794080" cy="175593"/>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6" name="矩形 5"/>
          <p:cNvSpPr/>
          <p:nvPr/>
        </p:nvSpPr>
        <p:spPr>
          <a:xfrm>
            <a:off x="812237" y="4301571"/>
            <a:ext cx="5308979" cy="176283"/>
          </a:xfrm>
          <a:prstGeom prst="rect">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7" name="矩形 6"/>
          <p:cNvSpPr/>
          <p:nvPr/>
        </p:nvSpPr>
        <p:spPr>
          <a:xfrm>
            <a:off x="812235" y="4301571"/>
            <a:ext cx="3111691" cy="176284"/>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8" name="矩形 7"/>
          <p:cNvSpPr/>
          <p:nvPr/>
        </p:nvSpPr>
        <p:spPr>
          <a:xfrm>
            <a:off x="812237" y="4961391"/>
            <a:ext cx="5308979" cy="176283"/>
          </a:xfrm>
          <a:prstGeom prst="rect">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9" name="矩形 8"/>
          <p:cNvSpPr/>
          <p:nvPr/>
        </p:nvSpPr>
        <p:spPr>
          <a:xfrm>
            <a:off x="812235" y="4961390"/>
            <a:ext cx="1787859" cy="176283"/>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0" name="矩形 9"/>
          <p:cNvSpPr/>
          <p:nvPr/>
        </p:nvSpPr>
        <p:spPr>
          <a:xfrm>
            <a:off x="812237" y="5620609"/>
            <a:ext cx="5308979" cy="176283"/>
          </a:xfrm>
          <a:prstGeom prst="rect">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1" name="矩形 10"/>
          <p:cNvSpPr/>
          <p:nvPr/>
        </p:nvSpPr>
        <p:spPr>
          <a:xfrm>
            <a:off x="812235" y="5620609"/>
            <a:ext cx="2429303" cy="176283"/>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2" name="文本框 11"/>
          <p:cNvSpPr txBox="1"/>
          <p:nvPr/>
        </p:nvSpPr>
        <p:spPr>
          <a:xfrm>
            <a:off x="812235" y="2638755"/>
            <a:ext cx="100527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Your text</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3" name="文本框 12"/>
          <p:cNvSpPr txBox="1"/>
          <p:nvPr/>
        </p:nvSpPr>
        <p:spPr>
          <a:xfrm>
            <a:off x="812235" y="3950703"/>
            <a:ext cx="100527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Your text</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4" name="文本框 13"/>
          <p:cNvSpPr txBox="1"/>
          <p:nvPr/>
        </p:nvSpPr>
        <p:spPr>
          <a:xfrm>
            <a:off x="812235" y="4618907"/>
            <a:ext cx="100527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Your text</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5" name="文本框 14"/>
          <p:cNvSpPr txBox="1"/>
          <p:nvPr/>
        </p:nvSpPr>
        <p:spPr>
          <a:xfrm>
            <a:off x="812235" y="5251276"/>
            <a:ext cx="100527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Your text</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6" name="文本框 15"/>
          <p:cNvSpPr txBox="1"/>
          <p:nvPr/>
        </p:nvSpPr>
        <p:spPr>
          <a:xfrm>
            <a:off x="6121216" y="2884679"/>
            <a:ext cx="57900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29%</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7" name="文本框 16"/>
          <p:cNvSpPr txBox="1"/>
          <p:nvPr/>
        </p:nvSpPr>
        <p:spPr>
          <a:xfrm>
            <a:off x="6121216" y="3544880"/>
            <a:ext cx="57900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73%</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18" name="文本框 17"/>
          <p:cNvSpPr txBox="1"/>
          <p:nvPr/>
        </p:nvSpPr>
        <p:spPr>
          <a:xfrm>
            <a:off x="6125278" y="4200795"/>
            <a:ext cx="579005" cy="369332"/>
          </a:xfrm>
          <a:prstGeom prst="rect">
            <a:avLst/>
          </a:prstGeom>
          <a:noFill/>
        </p:spPr>
        <p:txBody>
          <a:bodyPr wrap="none" rtlCol="0">
            <a:spAutoFit/>
          </a:bodyPr>
          <a:lstStyle>
            <a:defPPr>
              <a:defRPr lang="zh-CN"/>
            </a:defPPr>
            <a:lvl1pPr>
              <a:defRPr>
                <a:latin typeface="Myriad Pro Light" panose="020B0403030403020204" pitchFamily="34" charset="0"/>
                <a:ea typeface="微软雅黑" panose="020B0503020204020204" charset="-122"/>
              </a:defRPr>
            </a:lvl1pPr>
          </a:lstStyle>
          <a:p>
            <a:r>
              <a:rPr lang="en-US" altLang="zh-CN" dirty="0">
                <a:solidFill>
                  <a:srgbClr val="485766"/>
                </a:solidFill>
              </a:rPr>
              <a:t>61%</a:t>
            </a:r>
            <a:endParaRPr lang="zh-CN" altLang="en-US" dirty="0">
              <a:solidFill>
                <a:srgbClr val="485766"/>
              </a:solidFill>
            </a:endParaRPr>
          </a:p>
        </p:txBody>
      </p:sp>
      <p:sp>
        <p:nvSpPr>
          <p:cNvPr id="19" name="文本框 18"/>
          <p:cNvSpPr txBox="1"/>
          <p:nvPr/>
        </p:nvSpPr>
        <p:spPr>
          <a:xfrm>
            <a:off x="6125278" y="4860996"/>
            <a:ext cx="579005" cy="369332"/>
          </a:xfrm>
          <a:prstGeom prst="rect">
            <a:avLst/>
          </a:prstGeom>
          <a:noFill/>
        </p:spPr>
        <p:txBody>
          <a:bodyPr wrap="none" rtlCol="0">
            <a:spAutoFit/>
          </a:bodyPr>
          <a:lstStyle>
            <a:defPPr>
              <a:defRPr lang="zh-CN"/>
            </a:defPPr>
            <a:lvl1pPr>
              <a:defRPr>
                <a:latin typeface="Myriad Pro Light" panose="020B0403030403020204" pitchFamily="34" charset="0"/>
                <a:ea typeface="微软雅黑" panose="020B0503020204020204" charset="-122"/>
              </a:defRPr>
            </a:lvl1pPr>
          </a:lstStyle>
          <a:p>
            <a:r>
              <a:rPr lang="en-US" altLang="zh-CN" dirty="0">
                <a:solidFill>
                  <a:srgbClr val="485766"/>
                </a:solidFill>
              </a:rPr>
              <a:t>22%</a:t>
            </a:r>
            <a:endParaRPr lang="zh-CN" altLang="en-US" dirty="0">
              <a:solidFill>
                <a:srgbClr val="485766"/>
              </a:solidFill>
            </a:endParaRPr>
          </a:p>
        </p:txBody>
      </p:sp>
      <p:sp>
        <p:nvSpPr>
          <p:cNvPr id="20" name="文本框 19"/>
          <p:cNvSpPr txBox="1"/>
          <p:nvPr/>
        </p:nvSpPr>
        <p:spPr>
          <a:xfrm>
            <a:off x="6121215" y="5516911"/>
            <a:ext cx="579005" cy="369332"/>
          </a:xfrm>
          <a:prstGeom prst="rect">
            <a:avLst/>
          </a:prstGeom>
          <a:noFill/>
        </p:spPr>
        <p:txBody>
          <a:bodyPr wrap="none" rtlCol="0">
            <a:spAutoFit/>
          </a:bodyPr>
          <a:lstStyle>
            <a:defPPr>
              <a:defRPr lang="zh-CN"/>
            </a:defPPr>
            <a:lvl1pPr>
              <a:defRPr>
                <a:latin typeface="Myriad Pro Light" panose="020B0403030403020204" pitchFamily="34" charset="0"/>
                <a:ea typeface="微软雅黑" panose="020B0503020204020204" charset="-122"/>
              </a:defRPr>
            </a:lvl1pPr>
          </a:lstStyle>
          <a:p>
            <a:r>
              <a:rPr lang="en-US" altLang="zh-CN" dirty="0">
                <a:solidFill>
                  <a:srgbClr val="485766"/>
                </a:solidFill>
              </a:rPr>
              <a:t>35%</a:t>
            </a:r>
            <a:endParaRPr lang="zh-CN" altLang="en-US" dirty="0">
              <a:solidFill>
                <a:srgbClr val="485766"/>
              </a:solidFill>
            </a:endParaRPr>
          </a:p>
        </p:txBody>
      </p:sp>
      <p:sp>
        <p:nvSpPr>
          <p:cNvPr id="21" name="文本框 20"/>
          <p:cNvSpPr txBox="1"/>
          <p:nvPr/>
        </p:nvSpPr>
        <p:spPr>
          <a:xfrm>
            <a:off x="812235" y="3270437"/>
            <a:ext cx="1005275" cy="369332"/>
          </a:xfrm>
          <a:prstGeom prst="rect">
            <a:avLst/>
          </a:prstGeom>
          <a:noFill/>
        </p:spPr>
        <p:txBody>
          <a:bodyPr wrap="none" rtlCol="0">
            <a:spAutoFit/>
          </a:bodyPr>
          <a:lstStyle/>
          <a:p>
            <a:r>
              <a:rPr lang="en-US" altLang="zh-CN" dirty="0">
                <a:solidFill>
                  <a:srgbClr val="485766"/>
                </a:solidFill>
                <a:latin typeface="Myriad Pro Light" panose="020B0403030403020204" pitchFamily="34" charset="0"/>
                <a:ea typeface="微软雅黑" panose="020B0503020204020204" charset="-122"/>
              </a:rPr>
              <a:t>Your text</a:t>
            </a:r>
            <a:endParaRPr lang="zh-CN" altLang="en-US" dirty="0">
              <a:solidFill>
                <a:srgbClr val="485766"/>
              </a:solidFill>
              <a:latin typeface="Myriad Pro Light" panose="020B0403030403020204" pitchFamily="34" charset="0"/>
              <a:ea typeface="微软雅黑" panose="020B0503020204020204" charset="-122"/>
            </a:endParaRPr>
          </a:p>
        </p:txBody>
      </p:sp>
      <p:sp>
        <p:nvSpPr>
          <p:cNvPr id="22" name="椭圆 21"/>
          <p:cNvSpPr/>
          <p:nvPr/>
        </p:nvSpPr>
        <p:spPr>
          <a:xfrm>
            <a:off x="6692729" y="2597318"/>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692729" y="3905220"/>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6692729" y="5213122"/>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72"/>
          <p:cNvSpPr>
            <a:spLocks noEditPoints="1"/>
          </p:cNvSpPr>
          <p:nvPr/>
        </p:nvSpPr>
        <p:spPr bwMode="auto">
          <a:xfrm>
            <a:off x="6875927" y="2768235"/>
            <a:ext cx="450324" cy="451136"/>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26" name="Freeform 73"/>
          <p:cNvSpPr>
            <a:spLocks noEditPoints="1"/>
          </p:cNvSpPr>
          <p:nvPr/>
        </p:nvSpPr>
        <p:spPr bwMode="auto">
          <a:xfrm>
            <a:off x="6874818" y="4141182"/>
            <a:ext cx="429609" cy="359612"/>
          </a:xfrm>
          <a:custGeom>
            <a:avLst/>
            <a:gdLst>
              <a:gd name="T0" fmla="*/ 339 w 411"/>
              <a:gd name="T1" fmla="*/ 344 h 344"/>
              <a:gd name="T2" fmla="*/ 334 w 411"/>
              <a:gd name="T3" fmla="*/ 342 h 344"/>
              <a:gd name="T4" fmla="*/ 270 w 411"/>
              <a:gd name="T5" fmla="*/ 277 h 344"/>
              <a:gd name="T6" fmla="*/ 74 w 411"/>
              <a:gd name="T7" fmla="*/ 277 h 344"/>
              <a:gd name="T8" fmla="*/ 0 w 411"/>
              <a:gd name="T9" fmla="*/ 203 h 344"/>
              <a:gd name="T10" fmla="*/ 0 w 411"/>
              <a:gd name="T11" fmla="*/ 74 h 344"/>
              <a:gd name="T12" fmla="*/ 74 w 411"/>
              <a:gd name="T13" fmla="*/ 0 h 344"/>
              <a:gd name="T14" fmla="*/ 338 w 411"/>
              <a:gd name="T15" fmla="*/ 0 h 344"/>
              <a:gd name="T16" fmla="*/ 411 w 411"/>
              <a:gd name="T17" fmla="*/ 74 h 344"/>
              <a:gd name="T18" fmla="*/ 411 w 411"/>
              <a:gd name="T19" fmla="*/ 203 h 344"/>
              <a:gd name="T20" fmla="*/ 347 w 411"/>
              <a:gd name="T21" fmla="*/ 277 h 344"/>
              <a:gd name="T22" fmla="*/ 347 w 411"/>
              <a:gd name="T23" fmla="*/ 337 h 344"/>
              <a:gd name="T24" fmla="*/ 342 w 411"/>
              <a:gd name="T25" fmla="*/ 344 h 344"/>
              <a:gd name="T26" fmla="*/ 339 w 411"/>
              <a:gd name="T27" fmla="*/ 344 h 344"/>
              <a:gd name="T28" fmla="*/ 74 w 411"/>
              <a:gd name="T29" fmla="*/ 15 h 344"/>
              <a:gd name="T30" fmla="*/ 14 w 411"/>
              <a:gd name="T31" fmla="*/ 74 h 344"/>
              <a:gd name="T32" fmla="*/ 14 w 411"/>
              <a:gd name="T33" fmla="*/ 203 h 344"/>
              <a:gd name="T34" fmla="*/ 74 w 411"/>
              <a:gd name="T35" fmla="*/ 262 h 344"/>
              <a:gd name="T36" fmla="*/ 273 w 411"/>
              <a:gd name="T37" fmla="*/ 262 h 344"/>
              <a:gd name="T38" fmla="*/ 278 w 411"/>
              <a:gd name="T39" fmla="*/ 264 h 344"/>
              <a:gd name="T40" fmla="*/ 332 w 411"/>
              <a:gd name="T41" fmla="*/ 319 h 344"/>
              <a:gd name="T42" fmla="*/ 332 w 411"/>
              <a:gd name="T43" fmla="*/ 270 h 344"/>
              <a:gd name="T44" fmla="*/ 339 w 411"/>
              <a:gd name="T45" fmla="*/ 262 h 344"/>
              <a:gd name="T46" fmla="*/ 397 w 411"/>
              <a:gd name="T47" fmla="*/ 203 h 344"/>
              <a:gd name="T48" fmla="*/ 397 w 411"/>
              <a:gd name="T49" fmla="*/ 74 h 344"/>
              <a:gd name="T50" fmla="*/ 338 w 411"/>
              <a:gd name="T51" fmla="*/ 15 h 344"/>
              <a:gd name="T52" fmla="*/ 74 w 411"/>
              <a:gd name="T53" fmla="*/ 1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1" h="344">
                <a:moveTo>
                  <a:pt x="339" y="344"/>
                </a:moveTo>
                <a:cubicBezTo>
                  <a:pt x="337" y="344"/>
                  <a:pt x="336" y="343"/>
                  <a:pt x="334" y="342"/>
                </a:cubicBezTo>
                <a:cubicBezTo>
                  <a:pt x="270" y="277"/>
                  <a:pt x="270" y="277"/>
                  <a:pt x="270" y="277"/>
                </a:cubicBezTo>
                <a:cubicBezTo>
                  <a:pt x="74" y="277"/>
                  <a:pt x="74" y="277"/>
                  <a:pt x="74" y="277"/>
                </a:cubicBezTo>
                <a:cubicBezTo>
                  <a:pt x="33" y="277"/>
                  <a:pt x="0" y="244"/>
                  <a:pt x="0" y="203"/>
                </a:cubicBezTo>
                <a:cubicBezTo>
                  <a:pt x="0" y="74"/>
                  <a:pt x="0" y="74"/>
                  <a:pt x="0" y="74"/>
                </a:cubicBezTo>
                <a:cubicBezTo>
                  <a:pt x="0" y="33"/>
                  <a:pt x="33" y="0"/>
                  <a:pt x="74" y="0"/>
                </a:cubicBezTo>
                <a:cubicBezTo>
                  <a:pt x="338" y="0"/>
                  <a:pt x="338" y="0"/>
                  <a:pt x="338" y="0"/>
                </a:cubicBezTo>
                <a:cubicBezTo>
                  <a:pt x="378" y="0"/>
                  <a:pt x="411" y="33"/>
                  <a:pt x="411" y="74"/>
                </a:cubicBezTo>
                <a:cubicBezTo>
                  <a:pt x="411" y="203"/>
                  <a:pt x="411" y="203"/>
                  <a:pt x="411" y="203"/>
                </a:cubicBezTo>
                <a:cubicBezTo>
                  <a:pt x="411" y="242"/>
                  <a:pt x="384" y="273"/>
                  <a:pt x="347" y="277"/>
                </a:cubicBezTo>
                <a:cubicBezTo>
                  <a:pt x="347" y="337"/>
                  <a:pt x="347" y="337"/>
                  <a:pt x="347" y="337"/>
                </a:cubicBezTo>
                <a:cubicBezTo>
                  <a:pt x="347" y="340"/>
                  <a:pt x="345" y="342"/>
                  <a:pt x="342" y="344"/>
                </a:cubicBezTo>
                <a:cubicBezTo>
                  <a:pt x="341" y="344"/>
                  <a:pt x="340" y="344"/>
                  <a:pt x="339" y="344"/>
                </a:cubicBezTo>
                <a:close/>
                <a:moveTo>
                  <a:pt x="74" y="15"/>
                </a:moveTo>
                <a:cubicBezTo>
                  <a:pt x="41" y="15"/>
                  <a:pt x="14" y="41"/>
                  <a:pt x="14" y="74"/>
                </a:cubicBezTo>
                <a:cubicBezTo>
                  <a:pt x="14" y="203"/>
                  <a:pt x="14" y="203"/>
                  <a:pt x="14" y="203"/>
                </a:cubicBezTo>
                <a:cubicBezTo>
                  <a:pt x="14" y="236"/>
                  <a:pt x="41" y="262"/>
                  <a:pt x="74" y="262"/>
                </a:cubicBezTo>
                <a:cubicBezTo>
                  <a:pt x="273" y="262"/>
                  <a:pt x="273" y="262"/>
                  <a:pt x="273" y="262"/>
                </a:cubicBezTo>
                <a:cubicBezTo>
                  <a:pt x="275" y="262"/>
                  <a:pt x="277" y="263"/>
                  <a:pt x="278" y="264"/>
                </a:cubicBezTo>
                <a:cubicBezTo>
                  <a:pt x="332" y="319"/>
                  <a:pt x="332" y="319"/>
                  <a:pt x="332" y="319"/>
                </a:cubicBezTo>
                <a:cubicBezTo>
                  <a:pt x="332" y="270"/>
                  <a:pt x="332" y="270"/>
                  <a:pt x="332" y="270"/>
                </a:cubicBezTo>
                <a:cubicBezTo>
                  <a:pt x="332" y="266"/>
                  <a:pt x="335" y="262"/>
                  <a:pt x="339" y="262"/>
                </a:cubicBezTo>
                <a:cubicBezTo>
                  <a:pt x="371" y="262"/>
                  <a:pt x="397" y="236"/>
                  <a:pt x="397" y="203"/>
                </a:cubicBezTo>
                <a:cubicBezTo>
                  <a:pt x="397" y="74"/>
                  <a:pt x="397" y="74"/>
                  <a:pt x="397" y="74"/>
                </a:cubicBezTo>
                <a:cubicBezTo>
                  <a:pt x="397" y="41"/>
                  <a:pt x="370" y="15"/>
                  <a:pt x="338" y="15"/>
                </a:cubicBezTo>
                <a:lnTo>
                  <a:pt x="74" y="15"/>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27" name="Freeform 92"/>
          <p:cNvSpPr>
            <a:spLocks noEditPoints="1"/>
          </p:cNvSpPr>
          <p:nvPr/>
        </p:nvSpPr>
        <p:spPr bwMode="auto">
          <a:xfrm>
            <a:off x="6912074" y="5378362"/>
            <a:ext cx="357190" cy="452468"/>
          </a:xfrm>
          <a:custGeom>
            <a:avLst/>
            <a:gdLst>
              <a:gd name="T0" fmla="*/ 340 w 347"/>
              <a:gd name="T1" fmla="*/ 93 h 440"/>
              <a:gd name="T2" fmla="*/ 281 w 347"/>
              <a:gd name="T3" fmla="*/ 93 h 440"/>
              <a:gd name="T4" fmla="*/ 281 w 347"/>
              <a:gd name="T5" fmla="*/ 34 h 440"/>
              <a:gd name="T6" fmla="*/ 273 w 347"/>
              <a:gd name="T7" fmla="*/ 27 h 440"/>
              <a:gd name="T8" fmla="*/ 214 w 347"/>
              <a:gd name="T9" fmla="*/ 27 h 440"/>
              <a:gd name="T10" fmla="*/ 214 w 347"/>
              <a:gd name="T11" fmla="*/ 7 h 440"/>
              <a:gd name="T12" fmla="*/ 207 w 347"/>
              <a:gd name="T13" fmla="*/ 0 h 440"/>
              <a:gd name="T14" fmla="*/ 140 w 347"/>
              <a:gd name="T15" fmla="*/ 0 h 440"/>
              <a:gd name="T16" fmla="*/ 133 w 347"/>
              <a:gd name="T17" fmla="*/ 7 h 440"/>
              <a:gd name="T18" fmla="*/ 133 w 347"/>
              <a:gd name="T19" fmla="*/ 27 h 440"/>
              <a:gd name="T20" fmla="*/ 74 w 347"/>
              <a:gd name="T21" fmla="*/ 27 h 440"/>
              <a:gd name="T22" fmla="*/ 66 w 347"/>
              <a:gd name="T23" fmla="*/ 34 h 440"/>
              <a:gd name="T24" fmla="*/ 66 w 347"/>
              <a:gd name="T25" fmla="*/ 159 h 440"/>
              <a:gd name="T26" fmla="*/ 7 w 347"/>
              <a:gd name="T27" fmla="*/ 159 h 440"/>
              <a:gd name="T28" fmla="*/ 0 w 347"/>
              <a:gd name="T29" fmla="*/ 167 h 440"/>
              <a:gd name="T30" fmla="*/ 0 w 347"/>
              <a:gd name="T31" fmla="*/ 300 h 440"/>
              <a:gd name="T32" fmla="*/ 2 w 347"/>
              <a:gd name="T33" fmla="*/ 305 h 440"/>
              <a:gd name="T34" fmla="*/ 66 w 347"/>
              <a:gd name="T35" fmla="*/ 369 h 440"/>
              <a:gd name="T36" fmla="*/ 66 w 347"/>
              <a:gd name="T37" fmla="*/ 433 h 440"/>
              <a:gd name="T38" fmla="*/ 74 w 347"/>
              <a:gd name="T39" fmla="*/ 440 h 440"/>
              <a:gd name="T40" fmla="*/ 273 w 347"/>
              <a:gd name="T41" fmla="*/ 440 h 440"/>
              <a:gd name="T42" fmla="*/ 281 w 347"/>
              <a:gd name="T43" fmla="*/ 433 h 440"/>
              <a:gd name="T44" fmla="*/ 281 w 347"/>
              <a:gd name="T45" fmla="*/ 364 h 440"/>
              <a:gd name="T46" fmla="*/ 345 w 347"/>
              <a:gd name="T47" fmla="*/ 305 h 440"/>
              <a:gd name="T48" fmla="*/ 347 w 347"/>
              <a:gd name="T49" fmla="*/ 300 h 440"/>
              <a:gd name="T50" fmla="*/ 347 w 347"/>
              <a:gd name="T51" fmla="*/ 100 h 440"/>
              <a:gd name="T52" fmla="*/ 340 w 347"/>
              <a:gd name="T53" fmla="*/ 93 h 440"/>
              <a:gd name="T54" fmla="*/ 332 w 347"/>
              <a:gd name="T55" fmla="*/ 296 h 440"/>
              <a:gd name="T56" fmla="*/ 268 w 347"/>
              <a:gd name="T57" fmla="*/ 355 h 440"/>
              <a:gd name="T58" fmla="*/ 266 w 347"/>
              <a:gd name="T59" fmla="*/ 361 h 440"/>
              <a:gd name="T60" fmla="*/ 266 w 347"/>
              <a:gd name="T61" fmla="*/ 425 h 440"/>
              <a:gd name="T62" fmla="*/ 81 w 347"/>
              <a:gd name="T63" fmla="*/ 425 h 440"/>
              <a:gd name="T64" fmla="*/ 81 w 347"/>
              <a:gd name="T65" fmla="*/ 366 h 440"/>
              <a:gd name="T66" fmla="*/ 79 w 347"/>
              <a:gd name="T67" fmla="*/ 361 h 440"/>
              <a:gd name="T68" fmla="*/ 15 w 347"/>
              <a:gd name="T69" fmla="*/ 297 h 440"/>
              <a:gd name="T70" fmla="*/ 15 w 347"/>
              <a:gd name="T71" fmla="*/ 174 h 440"/>
              <a:gd name="T72" fmla="*/ 66 w 347"/>
              <a:gd name="T73" fmla="*/ 174 h 440"/>
              <a:gd name="T74" fmla="*/ 66 w 347"/>
              <a:gd name="T75" fmla="*/ 233 h 440"/>
              <a:gd name="T76" fmla="*/ 81 w 347"/>
              <a:gd name="T77" fmla="*/ 233 h 440"/>
              <a:gd name="T78" fmla="*/ 81 w 347"/>
              <a:gd name="T79" fmla="*/ 167 h 440"/>
              <a:gd name="T80" fmla="*/ 81 w 347"/>
              <a:gd name="T81" fmla="*/ 41 h 440"/>
              <a:gd name="T82" fmla="*/ 133 w 347"/>
              <a:gd name="T83" fmla="*/ 41 h 440"/>
              <a:gd name="T84" fmla="*/ 133 w 347"/>
              <a:gd name="T85" fmla="*/ 233 h 440"/>
              <a:gd name="T86" fmla="*/ 148 w 347"/>
              <a:gd name="T87" fmla="*/ 233 h 440"/>
              <a:gd name="T88" fmla="*/ 148 w 347"/>
              <a:gd name="T89" fmla="*/ 34 h 440"/>
              <a:gd name="T90" fmla="*/ 148 w 347"/>
              <a:gd name="T91" fmla="*/ 15 h 440"/>
              <a:gd name="T92" fmla="*/ 199 w 347"/>
              <a:gd name="T93" fmla="*/ 15 h 440"/>
              <a:gd name="T94" fmla="*/ 199 w 347"/>
              <a:gd name="T95" fmla="*/ 34 h 440"/>
              <a:gd name="T96" fmla="*/ 199 w 347"/>
              <a:gd name="T97" fmla="*/ 233 h 440"/>
              <a:gd name="T98" fmla="*/ 214 w 347"/>
              <a:gd name="T99" fmla="*/ 233 h 440"/>
              <a:gd name="T100" fmla="*/ 214 w 347"/>
              <a:gd name="T101" fmla="*/ 41 h 440"/>
              <a:gd name="T102" fmla="*/ 266 w 347"/>
              <a:gd name="T103" fmla="*/ 41 h 440"/>
              <a:gd name="T104" fmla="*/ 266 w 347"/>
              <a:gd name="T105" fmla="*/ 100 h 440"/>
              <a:gd name="T106" fmla="*/ 266 w 347"/>
              <a:gd name="T107" fmla="*/ 233 h 440"/>
              <a:gd name="T108" fmla="*/ 281 w 347"/>
              <a:gd name="T109" fmla="*/ 233 h 440"/>
              <a:gd name="T110" fmla="*/ 281 w 347"/>
              <a:gd name="T111" fmla="*/ 108 h 440"/>
              <a:gd name="T112" fmla="*/ 332 w 347"/>
              <a:gd name="T113" fmla="*/ 108 h 440"/>
              <a:gd name="T114" fmla="*/ 332 w 347"/>
              <a:gd name="T115" fmla="*/ 29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7" h="440">
                <a:moveTo>
                  <a:pt x="340" y="93"/>
                </a:moveTo>
                <a:cubicBezTo>
                  <a:pt x="281" y="93"/>
                  <a:pt x="281" y="93"/>
                  <a:pt x="281" y="93"/>
                </a:cubicBezTo>
                <a:cubicBezTo>
                  <a:pt x="281" y="34"/>
                  <a:pt x="281" y="34"/>
                  <a:pt x="281" y="34"/>
                </a:cubicBezTo>
                <a:cubicBezTo>
                  <a:pt x="281" y="30"/>
                  <a:pt x="277" y="27"/>
                  <a:pt x="273" y="27"/>
                </a:cubicBezTo>
                <a:cubicBezTo>
                  <a:pt x="214" y="27"/>
                  <a:pt x="214" y="27"/>
                  <a:pt x="214" y="27"/>
                </a:cubicBezTo>
                <a:cubicBezTo>
                  <a:pt x="214" y="7"/>
                  <a:pt x="214" y="7"/>
                  <a:pt x="214" y="7"/>
                </a:cubicBezTo>
                <a:cubicBezTo>
                  <a:pt x="214" y="3"/>
                  <a:pt x="211" y="0"/>
                  <a:pt x="207" y="0"/>
                </a:cubicBezTo>
                <a:cubicBezTo>
                  <a:pt x="140" y="0"/>
                  <a:pt x="140" y="0"/>
                  <a:pt x="140" y="0"/>
                </a:cubicBezTo>
                <a:cubicBezTo>
                  <a:pt x="136" y="0"/>
                  <a:pt x="133" y="3"/>
                  <a:pt x="133" y="7"/>
                </a:cubicBezTo>
                <a:cubicBezTo>
                  <a:pt x="133" y="27"/>
                  <a:pt x="133" y="27"/>
                  <a:pt x="133" y="27"/>
                </a:cubicBezTo>
                <a:cubicBezTo>
                  <a:pt x="74" y="27"/>
                  <a:pt x="74" y="27"/>
                  <a:pt x="74" y="27"/>
                </a:cubicBezTo>
                <a:cubicBezTo>
                  <a:pt x="70" y="27"/>
                  <a:pt x="66" y="30"/>
                  <a:pt x="66" y="34"/>
                </a:cubicBezTo>
                <a:cubicBezTo>
                  <a:pt x="66" y="159"/>
                  <a:pt x="66" y="159"/>
                  <a:pt x="66" y="159"/>
                </a:cubicBezTo>
                <a:cubicBezTo>
                  <a:pt x="7" y="159"/>
                  <a:pt x="7" y="159"/>
                  <a:pt x="7" y="159"/>
                </a:cubicBezTo>
                <a:cubicBezTo>
                  <a:pt x="3" y="159"/>
                  <a:pt x="0" y="163"/>
                  <a:pt x="0" y="167"/>
                </a:cubicBezTo>
                <a:cubicBezTo>
                  <a:pt x="0" y="300"/>
                  <a:pt x="0" y="300"/>
                  <a:pt x="0" y="300"/>
                </a:cubicBezTo>
                <a:cubicBezTo>
                  <a:pt x="0" y="302"/>
                  <a:pt x="1" y="304"/>
                  <a:pt x="2" y="305"/>
                </a:cubicBezTo>
                <a:cubicBezTo>
                  <a:pt x="66" y="369"/>
                  <a:pt x="66" y="369"/>
                  <a:pt x="66" y="369"/>
                </a:cubicBezTo>
                <a:cubicBezTo>
                  <a:pt x="66" y="433"/>
                  <a:pt x="66" y="433"/>
                  <a:pt x="66" y="433"/>
                </a:cubicBezTo>
                <a:cubicBezTo>
                  <a:pt x="66" y="437"/>
                  <a:pt x="70" y="440"/>
                  <a:pt x="74" y="440"/>
                </a:cubicBezTo>
                <a:cubicBezTo>
                  <a:pt x="273" y="440"/>
                  <a:pt x="273" y="440"/>
                  <a:pt x="273" y="440"/>
                </a:cubicBezTo>
                <a:cubicBezTo>
                  <a:pt x="277" y="440"/>
                  <a:pt x="281" y="437"/>
                  <a:pt x="281" y="433"/>
                </a:cubicBezTo>
                <a:cubicBezTo>
                  <a:pt x="281" y="364"/>
                  <a:pt x="281" y="364"/>
                  <a:pt x="281" y="364"/>
                </a:cubicBezTo>
                <a:cubicBezTo>
                  <a:pt x="345" y="305"/>
                  <a:pt x="345" y="305"/>
                  <a:pt x="345" y="305"/>
                </a:cubicBezTo>
                <a:cubicBezTo>
                  <a:pt x="346" y="304"/>
                  <a:pt x="347" y="302"/>
                  <a:pt x="347" y="300"/>
                </a:cubicBezTo>
                <a:cubicBezTo>
                  <a:pt x="347" y="100"/>
                  <a:pt x="347" y="100"/>
                  <a:pt x="347" y="100"/>
                </a:cubicBezTo>
                <a:cubicBezTo>
                  <a:pt x="347" y="96"/>
                  <a:pt x="344" y="93"/>
                  <a:pt x="340" y="93"/>
                </a:cubicBezTo>
                <a:close/>
                <a:moveTo>
                  <a:pt x="332" y="296"/>
                </a:moveTo>
                <a:cubicBezTo>
                  <a:pt x="268" y="355"/>
                  <a:pt x="268" y="355"/>
                  <a:pt x="268" y="355"/>
                </a:cubicBezTo>
                <a:cubicBezTo>
                  <a:pt x="267" y="357"/>
                  <a:pt x="266" y="359"/>
                  <a:pt x="266" y="361"/>
                </a:cubicBezTo>
                <a:cubicBezTo>
                  <a:pt x="266" y="425"/>
                  <a:pt x="266" y="425"/>
                  <a:pt x="266" y="425"/>
                </a:cubicBezTo>
                <a:cubicBezTo>
                  <a:pt x="81" y="425"/>
                  <a:pt x="81" y="425"/>
                  <a:pt x="81" y="425"/>
                </a:cubicBezTo>
                <a:cubicBezTo>
                  <a:pt x="81" y="366"/>
                  <a:pt x="81" y="366"/>
                  <a:pt x="81" y="366"/>
                </a:cubicBezTo>
                <a:cubicBezTo>
                  <a:pt x="81" y="364"/>
                  <a:pt x="80" y="362"/>
                  <a:pt x="79" y="361"/>
                </a:cubicBezTo>
                <a:cubicBezTo>
                  <a:pt x="15" y="297"/>
                  <a:pt x="15" y="297"/>
                  <a:pt x="15" y="297"/>
                </a:cubicBezTo>
                <a:cubicBezTo>
                  <a:pt x="15" y="174"/>
                  <a:pt x="15" y="174"/>
                  <a:pt x="15" y="174"/>
                </a:cubicBezTo>
                <a:cubicBezTo>
                  <a:pt x="66" y="174"/>
                  <a:pt x="66" y="174"/>
                  <a:pt x="66" y="174"/>
                </a:cubicBezTo>
                <a:cubicBezTo>
                  <a:pt x="66" y="233"/>
                  <a:pt x="66" y="233"/>
                  <a:pt x="66" y="233"/>
                </a:cubicBezTo>
                <a:cubicBezTo>
                  <a:pt x="81" y="233"/>
                  <a:pt x="81" y="233"/>
                  <a:pt x="81" y="233"/>
                </a:cubicBezTo>
                <a:cubicBezTo>
                  <a:pt x="81" y="167"/>
                  <a:pt x="81" y="167"/>
                  <a:pt x="81" y="167"/>
                </a:cubicBezTo>
                <a:cubicBezTo>
                  <a:pt x="81" y="41"/>
                  <a:pt x="81" y="41"/>
                  <a:pt x="81" y="41"/>
                </a:cubicBezTo>
                <a:cubicBezTo>
                  <a:pt x="133" y="41"/>
                  <a:pt x="133" y="41"/>
                  <a:pt x="133" y="41"/>
                </a:cubicBezTo>
                <a:cubicBezTo>
                  <a:pt x="133" y="233"/>
                  <a:pt x="133" y="233"/>
                  <a:pt x="133" y="233"/>
                </a:cubicBezTo>
                <a:cubicBezTo>
                  <a:pt x="148" y="233"/>
                  <a:pt x="148" y="233"/>
                  <a:pt x="148" y="233"/>
                </a:cubicBezTo>
                <a:cubicBezTo>
                  <a:pt x="148" y="34"/>
                  <a:pt x="148" y="34"/>
                  <a:pt x="148" y="34"/>
                </a:cubicBezTo>
                <a:cubicBezTo>
                  <a:pt x="148" y="15"/>
                  <a:pt x="148" y="15"/>
                  <a:pt x="148" y="15"/>
                </a:cubicBezTo>
                <a:cubicBezTo>
                  <a:pt x="199" y="15"/>
                  <a:pt x="199" y="15"/>
                  <a:pt x="199" y="15"/>
                </a:cubicBezTo>
                <a:cubicBezTo>
                  <a:pt x="199" y="34"/>
                  <a:pt x="199" y="34"/>
                  <a:pt x="199" y="34"/>
                </a:cubicBezTo>
                <a:cubicBezTo>
                  <a:pt x="199" y="233"/>
                  <a:pt x="199" y="233"/>
                  <a:pt x="199" y="233"/>
                </a:cubicBezTo>
                <a:cubicBezTo>
                  <a:pt x="214" y="233"/>
                  <a:pt x="214" y="233"/>
                  <a:pt x="214" y="233"/>
                </a:cubicBezTo>
                <a:cubicBezTo>
                  <a:pt x="214" y="41"/>
                  <a:pt x="214" y="41"/>
                  <a:pt x="214" y="41"/>
                </a:cubicBezTo>
                <a:cubicBezTo>
                  <a:pt x="266" y="41"/>
                  <a:pt x="266" y="41"/>
                  <a:pt x="266" y="41"/>
                </a:cubicBezTo>
                <a:cubicBezTo>
                  <a:pt x="266" y="100"/>
                  <a:pt x="266" y="100"/>
                  <a:pt x="266" y="100"/>
                </a:cubicBezTo>
                <a:cubicBezTo>
                  <a:pt x="266" y="233"/>
                  <a:pt x="266" y="233"/>
                  <a:pt x="266" y="233"/>
                </a:cubicBezTo>
                <a:cubicBezTo>
                  <a:pt x="281" y="233"/>
                  <a:pt x="281" y="233"/>
                  <a:pt x="281" y="233"/>
                </a:cubicBezTo>
                <a:cubicBezTo>
                  <a:pt x="281" y="108"/>
                  <a:pt x="281" y="108"/>
                  <a:pt x="281" y="108"/>
                </a:cubicBezTo>
                <a:cubicBezTo>
                  <a:pt x="332" y="108"/>
                  <a:pt x="332" y="108"/>
                  <a:pt x="332" y="108"/>
                </a:cubicBezTo>
                <a:lnTo>
                  <a:pt x="332" y="296"/>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31" name="文本框 30"/>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32" name="矩形 31"/>
          <p:cNvSpPr/>
          <p:nvPr/>
        </p:nvSpPr>
        <p:spPr>
          <a:xfrm>
            <a:off x="3245828" y="1390390"/>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grpSp>
        <p:nvGrpSpPr>
          <p:cNvPr id="33" name="组合 32"/>
          <p:cNvGrpSpPr/>
          <p:nvPr/>
        </p:nvGrpSpPr>
        <p:grpSpPr>
          <a:xfrm>
            <a:off x="173624" y="147812"/>
            <a:ext cx="2474763" cy="320040"/>
            <a:chOff x="173624" y="147812"/>
            <a:chExt cx="2474763" cy="320040"/>
          </a:xfrm>
        </p:grpSpPr>
        <p:cxnSp>
          <p:nvCxnSpPr>
            <p:cNvPr id="34" name="直接连接符 33"/>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36" name="文本框 35"/>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37" name="矩形 36"/>
          <p:cNvSpPr/>
          <p:nvPr/>
        </p:nvSpPr>
        <p:spPr>
          <a:xfrm>
            <a:off x="7768855" y="2629822"/>
            <a:ext cx="4120400" cy="366378"/>
          </a:xfrm>
          <a:prstGeom prst="rect">
            <a:avLst/>
          </a:prstGeom>
        </p:spPr>
        <p:txBody>
          <a:bodyPr wrap="square" tIns="3600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8" name="矩形 37"/>
          <p:cNvSpPr/>
          <p:nvPr/>
        </p:nvSpPr>
        <p:spPr>
          <a:xfrm>
            <a:off x="7768855" y="3916353"/>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9" name="矩形 38"/>
          <p:cNvSpPr/>
          <p:nvPr/>
        </p:nvSpPr>
        <p:spPr>
          <a:xfrm>
            <a:off x="7768855" y="5173394"/>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arrow"/>
          <p:cNvSpPr/>
          <p:nvPr/>
        </p:nvSpPr>
        <p:spPr bwMode="auto">
          <a:xfrm>
            <a:off x="3155474" y="2204939"/>
            <a:ext cx="3132799" cy="1072426"/>
          </a:xfrm>
          <a:prstGeom prst="homePlate">
            <a:avLst/>
          </a:prstGeom>
          <a:noFill/>
          <a:ln w="12700" cap="flat" cmpd="sng" algn="ctr">
            <a:solidFill>
              <a:srgbClr val="3563A8"/>
            </a:solidFill>
            <a:prstDash val="solid"/>
            <a:headEnd type="none" w="med" len="med"/>
            <a:tailEnd type="none" w="med" len="med"/>
          </a:ln>
          <a:effectLst/>
        </p:spPr>
        <p:txBody>
          <a:bodyPr vert="horz" wrap="square" lIns="548640" tIns="45696" rIns="91386" bIns="73109" numCol="1" rtlCol="0" anchor="ctr" anchorCtr="0" compatLnSpc="1"/>
          <a:lstStyle/>
          <a:p>
            <a:pPr defTabSz="913765"/>
            <a:r>
              <a:rPr lang="en-US" sz="2400" kern="0" dirty="0">
                <a:solidFill>
                  <a:srgbClr val="3563A8"/>
                </a:solidFill>
              </a:rPr>
              <a:t>Standards</a:t>
            </a:r>
          </a:p>
          <a:p>
            <a:pPr defTabSz="913765"/>
            <a:r>
              <a:rPr lang="en-US" sz="2400" kern="0" dirty="0">
                <a:solidFill>
                  <a:srgbClr val="3563A8"/>
                </a:solidFill>
              </a:rPr>
              <a:t>based</a:t>
            </a:r>
          </a:p>
        </p:txBody>
      </p:sp>
      <p:sp>
        <p:nvSpPr>
          <p:cNvPr id="3" name="Oval 20"/>
          <p:cNvSpPr/>
          <p:nvPr/>
        </p:nvSpPr>
        <p:spPr bwMode="auto">
          <a:xfrm>
            <a:off x="1846261" y="1955502"/>
            <a:ext cx="1554956" cy="1554956"/>
          </a:xfrm>
          <a:prstGeom prst="ellipse">
            <a:avLst/>
          </a:prstGeom>
          <a:solidFill>
            <a:schemeClr val="bg1"/>
          </a:solidFill>
          <a:ln w="12700">
            <a:solidFill>
              <a:srgbClr val="3563A8"/>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noAutofit/>
          </a:bodyPr>
          <a:lstStyle/>
          <a:p>
            <a:pPr algn="ctr" defTabSz="932180"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anose="020B0502040204020203" pitchFamily="34" charset="0"/>
              <a:cs typeface="Segoe UI" panose="020B0502040204020203" pitchFamily="34" charset="0"/>
            </a:endParaRPr>
          </a:p>
        </p:txBody>
      </p:sp>
      <p:sp>
        <p:nvSpPr>
          <p:cNvPr id="5" name="Freeform 6"/>
          <p:cNvSpPr>
            <a:spLocks noEditPoints="1"/>
          </p:cNvSpPr>
          <p:nvPr/>
        </p:nvSpPr>
        <p:spPr bwMode="auto">
          <a:xfrm>
            <a:off x="2234834" y="2311935"/>
            <a:ext cx="777810" cy="882729"/>
          </a:xfrm>
          <a:custGeom>
            <a:avLst/>
            <a:gdLst>
              <a:gd name="T0" fmla="*/ 0 w 14953"/>
              <a:gd name="T1" fmla="*/ 0 h 16970"/>
              <a:gd name="T2" fmla="*/ 1361 w 14953"/>
              <a:gd name="T3" fmla="*/ 15274 h 16970"/>
              <a:gd name="T4" fmla="*/ 7472 w 14953"/>
              <a:gd name="T5" fmla="*/ 16970 h 16970"/>
              <a:gd name="T6" fmla="*/ 13590 w 14953"/>
              <a:gd name="T7" fmla="*/ 15274 h 16970"/>
              <a:gd name="T8" fmla="*/ 14953 w 14953"/>
              <a:gd name="T9" fmla="*/ 0 h 16970"/>
              <a:gd name="T10" fmla="*/ 0 w 14953"/>
              <a:gd name="T11" fmla="*/ 0 h 16970"/>
              <a:gd name="T12" fmla="*/ 12000 w 14953"/>
              <a:gd name="T13" fmla="*/ 4996 h 16970"/>
              <a:gd name="T14" fmla="*/ 11996 w 14953"/>
              <a:gd name="T15" fmla="*/ 4996 h 16970"/>
              <a:gd name="T16" fmla="*/ 4831 w 14953"/>
              <a:gd name="T17" fmla="*/ 4996 h 16970"/>
              <a:gd name="T18" fmla="*/ 5004 w 14953"/>
              <a:gd name="T19" fmla="*/ 6914 h 16970"/>
              <a:gd name="T20" fmla="*/ 11830 w 14953"/>
              <a:gd name="T21" fmla="*/ 6914 h 16970"/>
              <a:gd name="T22" fmla="*/ 11315 w 14953"/>
              <a:gd name="T23" fmla="*/ 12664 h 16970"/>
              <a:gd name="T24" fmla="*/ 7474 w 14953"/>
              <a:gd name="T25" fmla="*/ 13729 h 16970"/>
              <a:gd name="T26" fmla="*/ 3636 w 14953"/>
              <a:gd name="T27" fmla="*/ 12664 h 16970"/>
              <a:gd name="T28" fmla="*/ 3369 w 14953"/>
              <a:gd name="T29" fmla="*/ 9657 h 16970"/>
              <a:gd name="T30" fmla="*/ 5249 w 14953"/>
              <a:gd name="T31" fmla="*/ 9657 h 16970"/>
              <a:gd name="T32" fmla="*/ 5389 w 14953"/>
              <a:gd name="T33" fmla="*/ 11218 h 16970"/>
              <a:gd name="T34" fmla="*/ 7474 w 14953"/>
              <a:gd name="T35" fmla="*/ 11780 h 16970"/>
              <a:gd name="T36" fmla="*/ 9565 w 14953"/>
              <a:gd name="T37" fmla="*/ 11216 h 16970"/>
              <a:gd name="T38" fmla="*/ 9782 w 14953"/>
              <a:gd name="T39" fmla="*/ 8787 h 16970"/>
              <a:gd name="T40" fmla="*/ 3291 w 14953"/>
              <a:gd name="T41" fmla="*/ 8787 h 16970"/>
              <a:gd name="T42" fmla="*/ 2786 w 14953"/>
              <a:gd name="T43" fmla="*/ 3123 h 16970"/>
              <a:gd name="T44" fmla="*/ 12168 w 14953"/>
              <a:gd name="T45" fmla="*/ 3123 h 16970"/>
              <a:gd name="T46" fmla="*/ 12000 w 14953"/>
              <a:gd name="T47" fmla="*/ 4996 h 16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953" h="16970">
                <a:moveTo>
                  <a:pt x="0" y="0"/>
                </a:moveTo>
                <a:lnTo>
                  <a:pt x="1361" y="15274"/>
                </a:lnTo>
                <a:lnTo>
                  <a:pt x="7472" y="16970"/>
                </a:lnTo>
                <a:lnTo>
                  <a:pt x="13590" y="15274"/>
                </a:lnTo>
                <a:lnTo>
                  <a:pt x="14953" y="0"/>
                </a:lnTo>
                <a:lnTo>
                  <a:pt x="0" y="0"/>
                </a:lnTo>
                <a:close/>
                <a:moveTo>
                  <a:pt x="12000" y="4996"/>
                </a:moveTo>
                <a:lnTo>
                  <a:pt x="11996" y="4996"/>
                </a:lnTo>
                <a:lnTo>
                  <a:pt x="4831" y="4996"/>
                </a:lnTo>
                <a:lnTo>
                  <a:pt x="5004" y="6914"/>
                </a:lnTo>
                <a:lnTo>
                  <a:pt x="11830" y="6914"/>
                </a:lnTo>
                <a:lnTo>
                  <a:pt x="11315" y="12664"/>
                </a:lnTo>
                <a:lnTo>
                  <a:pt x="7474" y="13729"/>
                </a:lnTo>
                <a:lnTo>
                  <a:pt x="3636" y="12664"/>
                </a:lnTo>
                <a:lnTo>
                  <a:pt x="3369" y="9657"/>
                </a:lnTo>
                <a:lnTo>
                  <a:pt x="5249" y="9657"/>
                </a:lnTo>
                <a:lnTo>
                  <a:pt x="5389" y="11218"/>
                </a:lnTo>
                <a:lnTo>
                  <a:pt x="7474" y="11780"/>
                </a:lnTo>
                <a:lnTo>
                  <a:pt x="9565" y="11216"/>
                </a:lnTo>
                <a:lnTo>
                  <a:pt x="9782" y="8787"/>
                </a:lnTo>
                <a:lnTo>
                  <a:pt x="3291" y="8787"/>
                </a:lnTo>
                <a:lnTo>
                  <a:pt x="2786" y="3123"/>
                </a:lnTo>
                <a:lnTo>
                  <a:pt x="12168" y="3123"/>
                </a:lnTo>
                <a:lnTo>
                  <a:pt x="12000" y="4996"/>
                </a:lnTo>
                <a:close/>
              </a:path>
            </a:pathLst>
          </a:custGeom>
          <a:solidFill>
            <a:srgbClr val="3563A8"/>
          </a:solidFill>
          <a:ln>
            <a:noFill/>
          </a:ln>
        </p:spPr>
        <p:txBody>
          <a:bodyPr vert="horz" wrap="square" lIns="91440" tIns="45720" rIns="91440" bIns="45720" numCol="1" anchor="t" anchorCtr="0" compatLnSpc="1"/>
          <a:lstStyle/>
          <a:p>
            <a:pPr defTabSz="914400">
              <a:defRPr/>
            </a:pPr>
            <a:endParaRPr lang="en-US" kern="0">
              <a:solidFill>
                <a:srgbClr val="000000"/>
              </a:solidFill>
            </a:endParaRPr>
          </a:p>
        </p:txBody>
      </p:sp>
      <p:sp>
        <p:nvSpPr>
          <p:cNvPr id="6" name="3 arrow"/>
          <p:cNvSpPr/>
          <p:nvPr/>
        </p:nvSpPr>
        <p:spPr bwMode="auto">
          <a:xfrm>
            <a:off x="3155474" y="3771347"/>
            <a:ext cx="3132799" cy="1072426"/>
          </a:xfrm>
          <a:prstGeom prst="homePlate">
            <a:avLst/>
          </a:prstGeom>
          <a:noFill/>
          <a:ln w="12700" cap="flat" cmpd="sng" algn="ctr">
            <a:solidFill>
              <a:srgbClr val="3563A8"/>
            </a:solidFill>
            <a:prstDash val="solid"/>
            <a:headEnd type="none" w="med" len="med"/>
            <a:tailEnd type="none" w="med" len="med"/>
          </a:ln>
          <a:effectLst/>
        </p:spPr>
        <p:txBody>
          <a:bodyPr vert="horz" wrap="square" lIns="548640" tIns="45696" rIns="91386" bIns="73109" numCol="1" rtlCol="0" anchor="ctr" anchorCtr="0" compatLnSpc="1"/>
          <a:lstStyle/>
          <a:p>
            <a:pPr defTabSz="913765"/>
            <a:r>
              <a:rPr lang="en-US" sz="2400" kern="0" dirty="0">
                <a:solidFill>
                  <a:srgbClr val="3563A8"/>
                </a:solidFill>
              </a:rPr>
              <a:t>Highly</a:t>
            </a:r>
          </a:p>
          <a:p>
            <a:pPr defTabSz="913765"/>
            <a:r>
              <a:rPr lang="en-US" sz="2400" kern="0" dirty="0">
                <a:solidFill>
                  <a:srgbClr val="3563A8"/>
                </a:solidFill>
              </a:rPr>
              <a:t>interactive apps</a:t>
            </a:r>
          </a:p>
        </p:txBody>
      </p:sp>
      <p:sp>
        <p:nvSpPr>
          <p:cNvPr id="7" name="Oval 24"/>
          <p:cNvSpPr/>
          <p:nvPr/>
        </p:nvSpPr>
        <p:spPr bwMode="auto">
          <a:xfrm>
            <a:off x="1846261" y="3521910"/>
            <a:ext cx="1554956" cy="1554956"/>
          </a:xfrm>
          <a:prstGeom prst="ellipse">
            <a:avLst/>
          </a:prstGeom>
          <a:solidFill>
            <a:schemeClr val="bg1"/>
          </a:solidFill>
          <a:ln w="12700">
            <a:solidFill>
              <a:srgbClr val="3563A8"/>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noAutofit/>
          </a:bodyPr>
          <a:lstStyle/>
          <a:p>
            <a:pPr algn="ctr" defTabSz="932180"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anose="020B0502040204020203" pitchFamily="34" charset="0"/>
              <a:cs typeface="Segoe UI" panose="020B0502040204020203" pitchFamily="34" charset="0"/>
            </a:endParaRPr>
          </a:p>
        </p:txBody>
      </p:sp>
      <p:sp>
        <p:nvSpPr>
          <p:cNvPr id="9" name="3 arrow"/>
          <p:cNvSpPr/>
          <p:nvPr/>
        </p:nvSpPr>
        <p:spPr bwMode="auto">
          <a:xfrm>
            <a:off x="3155474" y="5354099"/>
            <a:ext cx="3132799" cy="1072426"/>
          </a:xfrm>
          <a:prstGeom prst="homePlate">
            <a:avLst/>
          </a:prstGeom>
          <a:noFill/>
          <a:ln w="12700" cap="flat" cmpd="sng" algn="ctr">
            <a:solidFill>
              <a:srgbClr val="3563A8"/>
            </a:solidFill>
            <a:prstDash val="solid"/>
            <a:headEnd type="none" w="med" len="med"/>
            <a:tailEnd type="none" w="med" len="med"/>
          </a:ln>
          <a:effectLst/>
        </p:spPr>
        <p:txBody>
          <a:bodyPr vert="horz" wrap="square" lIns="548640" tIns="45696" rIns="91386" bIns="73109" numCol="1" rtlCol="0" anchor="ctr" anchorCtr="0" compatLnSpc="1"/>
          <a:lstStyle/>
          <a:p>
            <a:pPr defTabSz="913765"/>
            <a:r>
              <a:rPr lang="en-US" sz="2400" kern="0" dirty="0">
                <a:solidFill>
                  <a:srgbClr val="3563A8"/>
                </a:solidFill>
              </a:rPr>
              <a:t>Suited for </a:t>
            </a:r>
          </a:p>
          <a:p>
            <a:pPr defTabSz="913765"/>
            <a:r>
              <a:rPr lang="en-US" sz="2400" kern="0" dirty="0">
                <a:solidFill>
                  <a:srgbClr val="3563A8"/>
                </a:solidFill>
              </a:rPr>
              <a:t>LOB apps</a:t>
            </a:r>
          </a:p>
        </p:txBody>
      </p:sp>
      <p:sp>
        <p:nvSpPr>
          <p:cNvPr id="10" name="Oval 30"/>
          <p:cNvSpPr/>
          <p:nvPr/>
        </p:nvSpPr>
        <p:spPr bwMode="auto">
          <a:xfrm>
            <a:off x="1846261" y="5104662"/>
            <a:ext cx="1554956" cy="1554956"/>
          </a:xfrm>
          <a:prstGeom prst="ellipse">
            <a:avLst/>
          </a:prstGeom>
          <a:solidFill>
            <a:schemeClr val="bg1"/>
          </a:solidFill>
          <a:ln w="12700">
            <a:solidFill>
              <a:srgbClr val="3563A8"/>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noAutofit/>
          </a:bodyPr>
          <a:lstStyle/>
          <a:p>
            <a:pPr algn="ctr" defTabSz="932180"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anose="020B0502040204020203" pitchFamily="34" charset="0"/>
              <a:cs typeface="Segoe UI" panose="020B0502040204020203" pitchFamily="34" charset="0"/>
            </a:endParaRPr>
          </a:p>
        </p:txBody>
      </p:sp>
      <p:sp>
        <p:nvSpPr>
          <p:cNvPr id="12" name="Rounded Rectangle 114"/>
          <p:cNvSpPr/>
          <p:nvPr/>
        </p:nvSpPr>
        <p:spPr bwMode="auto">
          <a:xfrm rot="221567" flipH="1">
            <a:off x="2217095" y="3863581"/>
            <a:ext cx="813287" cy="817107"/>
          </a:xfrm>
          <a:custGeom>
            <a:avLst/>
            <a:gdLst/>
            <a:ahLst/>
            <a:cxnLst/>
            <a:rect l="l" t="t" r="r" b="b"/>
            <a:pathLst>
              <a:path w="2827740" h="2841018">
                <a:moveTo>
                  <a:pt x="2117041" y="2272596"/>
                </a:moveTo>
                <a:cubicBezTo>
                  <a:pt x="2274182" y="2430255"/>
                  <a:pt x="2238127" y="2601798"/>
                  <a:pt x="2223679" y="2692721"/>
                </a:cubicBezTo>
                <a:cubicBezTo>
                  <a:pt x="2087867" y="2792948"/>
                  <a:pt x="1357746" y="2843650"/>
                  <a:pt x="1121506" y="2840913"/>
                </a:cubicBezTo>
                <a:cubicBezTo>
                  <a:pt x="1044789" y="2769727"/>
                  <a:pt x="974832" y="2713830"/>
                  <a:pt x="944068" y="2685198"/>
                </a:cubicBezTo>
                <a:lnTo>
                  <a:pt x="949266" y="2662763"/>
                </a:lnTo>
                <a:cubicBezTo>
                  <a:pt x="1037829" y="2646207"/>
                  <a:pt x="1103471" y="2652034"/>
                  <a:pt x="1192034" y="2635479"/>
                </a:cubicBezTo>
                <a:cubicBezTo>
                  <a:pt x="1195810" y="2689822"/>
                  <a:pt x="1161799" y="2763439"/>
                  <a:pt x="1197770" y="2758909"/>
                </a:cubicBezTo>
                <a:cubicBezTo>
                  <a:pt x="1219321" y="2617009"/>
                  <a:pt x="1247325" y="2486286"/>
                  <a:pt x="1070819" y="2355083"/>
                </a:cubicBezTo>
                <a:close/>
                <a:moveTo>
                  <a:pt x="880843" y="1369000"/>
                </a:moveTo>
                <a:lnTo>
                  <a:pt x="580558" y="1387799"/>
                </a:lnTo>
                <a:lnTo>
                  <a:pt x="592303" y="1748079"/>
                </a:lnTo>
                <a:lnTo>
                  <a:pt x="902911" y="1717220"/>
                </a:lnTo>
                <a:close/>
                <a:moveTo>
                  <a:pt x="1907670" y="1396424"/>
                </a:moveTo>
                <a:lnTo>
                  <a:pt x="1907670" y="1396424"/>
                </a:lnTo>
                <a:lnTo>
                  <a:pt x="1907670" y="1396425"/>
                </a:lnTo>
                <a:close/>
                <a:moveTo>
                  <a:pt x="2509109" y="1363418"/>
                </a:moveTo>
                <a:cubicBezTo>
                  <a:pt x="2527338" y="1363418"/>
                  <a:pt x="2542116" y="1378196"/>
                  <a:pt x="2542116" y="1396425"/>
                </a:cubicBezTo>
                <a:lnTo>
                  <a:pt x="2542115" y="1396425"/>
                </a:lnTo>
                <a:cubicBezTo>
                  <a:pt x="2542115" y="1414654"/>
                  <a:pt x="2527337" y="1429432"/>
                  <a:pt x="2509108" y="1429432"/>
                </a:cubicBezTo>
                <a:lnTo>
                  <a:pt x="1940677" y="1429431"/>
                </a:lnTo>
                <a:cubicBezTo>
                  <a:pt x="1922448" y="1429431"/>
                  <a:pt x="1907670" y="1414653"/>
                  <a:pt x="1907670" y="1396424"/>
                </a:cubicBezTo>
                <a:cubicBezTo>
                  <a:pt x="1907670" y="1378196"/>
                  <a:pt x="1922448" y="1363418"/>
                  <a:pt x="1940677" y="1363418"/>
                </a:cubicBezTo>
                <a:close/>
                <a:moveTo>
                  <a:pt x="1889465" y="1264749"/>
                </a:moveTo>
                <a:lnTo>
                  <a:pt x="1889465" y="1264749"/>
                </a:lnTo>
                <a:lnTo>
                  <a:pt x="1889465" y="1264750"/>
                </a:lnTo>
                <a:close/>
                <a:moveTo>
                  <a:pt x="2490904" y="1231743"/>
                </a:moveTo>
                <a:cubicBezTo>
                  <a:pt x="2509133" y="1231743"/>
                  <a:pt x="2523911" y="1246521"/>
                  <a:pt x="2523911" y="1264750"/>
                </a:cubicBezTo>
                <a:lnTo>
                  <a:pt x="2523910" y="1264750"/>
                </a:lnTo>
                <a:cubicBezTo>
                  <a:pt x="2523910" y="1282979"/>
                  <a:pt x="2509132" y="1297757"/>
                  <a:pt x="2490903" y="1297757"/>
                </a:cubicBezTo>
                <a:lnTo>
                  <a:pt x="1922472" y="1297756"/>
                </a:lnTo>
                <a:cubicBezTo>
                  <a:pt x="1904243" y="1297756"/>
                  <a:pt x="1889465" y="1282978"/>
                  <a:pt x="1889465" y="1264749"/>
                </a:cubicBezTo>
                <a:cubicBezTo>
                  <a:pt x="1889465" y="1246521"/>
                  <a:pt x="1904243" y="1231743"/>
                  <a:pt x="1922472" y="1231743"/>
                </a:cubicBezTo>
                <a:close/>
                <a:moveTo>
                  <a:pt x="1880465" y="1134574"/>
                </a:moveTo>
                <a:lnTo>
                  <a:pt x="1880465" y="1134575"/>
                </a:lnTo>
                <a:lnTo>
                  <a:pt x="1880465" y="1134575"/>
                </a:lnTo>
                <a:close/>
                <a:moveTo>
                  <a:pt x="2481904" y="1101568"/>
                </a:moveTo>
                <a:cubicBezTo>
                  <a:pt x="2500133" y="1101568"/>
                  <a:pt x="2514911" y="1116346"/>
                  <a:pt x="2514911" y="1134575"/>
                </a:cubicBezTo>
                <a:lnTo>
                  <a:pt x="2514910" y="1134575"/>
                </a:lnTo>
                <a:cubicBezTo>
                  <a:pt x="2514910" y="1152804"/>
                  <a:pt x="2500132" y="1167582"/>
                  <a:pt x="2481903" y="1167582"/>
                </a:cubicBezTo>
                <a:lnTo>
                  <a:pt x="1913472" y="1167581"/>
                </a:lnTo>
                <a:cubicBezTo>
                  <a:pt x="1895243" y="1167581"/>
                  <a:pt x="1880465" y="1152803"/>
                  <a:pt x="1880465" y="1134575"/>
                </a:cubicBezTo>
                <a:cubicBezTo>
                  <a:pt x="1880465" y="1116346"/>
                  <a:pt x="1895243" y="1101568"/>
                  <a:pt x="1913472" y="1101568"/>
                </a:cubicBezTo>
                <a:close/>
                <a:moveTo>
                  <a:pt x="1670888" y="1044901"/>
                </a:moveTo>
                <a:cubicBezTo>
                  <a:pt x="1745356" y="1115767"/>
                  <a:pt x="1792537" y="1219845"/>
                  <a:pt x="1794576" y="1336371"/>
                </a:cubicBezTo>
                <a:cubicBezTo>
                  <a:pt x="1796258" y="1432463"/>
                  <a:pt x="1766965" y="1521168"/>
                  <a:pt x="1715392" y="1589971"/>
                </a:cubicBezTo>
                <a:lnTo>
                  <a:pt x="1460652" y="1356165"/>
                </a:lnTo>
                <a:close/>
                <a:moveTo>
                  <a:pt x="850961" y="924919"/>
                </a:moveTo>
                <a:lnTo>
                  <a:pt x="558241" y="925116"/>
                </a:lnTo>
                <a:lnTo>
                  <a:pt x="575096" y="1304815"/>
                </a:lnTo>
                <a:lnTo>
                  <a:pt x="868839" y="1288776"/>
                </a:lnTo>
                <a:close/>
                <a:moveTo>
                  <a:pt x="1379551" y="949114"/>
                </a:moveTo>
                <a:lnTo>
                  <a:pt x="1446658" y="1376884"/>
                </a:lnTo>
                <a:lnTo>
                  <a:pt x="1446659" y="1376882"/>
                </a:lnTo>
                <a:lnTo>
                  <a:pt x="1446455" y="1380053"/>
                </a:lnTo>
                <a:lnTo>
                  <a:pt x="1699552" y="1611887"/>
                </a:lnTo>
                <a:cubicBezTo>
                  <a:pt x="1635404" y="1690619"/>
                  <a:pt x="1542531" y="1740316"/>
                  <a:pt x="1438617" y="1742134"/>
                </a:cubicBezTo>
                <a:cubicBezTo>
                  <a:pt x="1238165" y="1745642"/>
                  <a:pt x="1072537" y="1569664"/>
                  <a:pt x="1068677" y="1349075"/>
                </a:cubicBezTo>
                <a:cubicBezTo>
                  <a:pt x="1065113" y="1145421"/>
                  <a:pt x="1200678" y="974941"/>
                  <a:pt x="1379551" y="949114"/>
                </a:cubicBezTo>
                <a:close/>
                <a:moveTo>
                  <a:pt x="2446737" y="687457"/>
                </a:moveTo>
                <a:lnTo>
                  <a:pt x="903247" y="643293"/>
                </a:lnTo>
                <a:lnTo>
                  <a:pt x="906180" y="700861"/>
                </a:lnTo>
                <a:lnTo>
                  <a:pt x="2449573" y="744909"/>
                </a:lnTo>
                <a:close/>
                <a:moveTo>
                  <a:pt x="2441085" y="573022"/>
                </a:moveTo>
                <a:lnTo>
                  <a:pt x="897418" y="528853"/>
                </a:lnTo>
                <a:lnTo>
                  <a:pt x="900350" y="586422"/>
                </a:lnTo>
                <a:lnTo>
                  <a:pt x="2443923" y="630476"/>
                </a:lnTo>
                <a:close/>
                <a:moveTo>
                  <a:pt x="2496211" y="489777"/>
                </a:moveTo>
                <a:lnTo>
                  <a:pt x="2510220" y="813569"/>
                </a:lnTo>
                <a:lnTo>
                  <a:pt x="909594" y="784077"/>
                </a:lnTo>
                <a:lnTo>
                  <a:pt x="964396" y="1804001"/>
                </a:lnTo>
                <a:lnTo>
                  <a:pt x="524733" y="1842893"/>
                </a:lnTo>
                <a:lnTo>
                  <a:pt x="459271" y="410673"/>
                </a:lnTo>
                <a:close/>
                <a:moveTo>
                  <a:pt x="2629588" y="282400"/>
                </a:moveTo>
                <a:lnTo>
                  <a:pt x="310251" y="153390"/>
                </a:lnTo>
                <a:lnTo>
                  <a:pt x="409854" y="2139731"/>
                </a:lnTo>
                <a:lnTo>
                  <a:pt x="2701663" y="2005119"/>
                </a:lnTo>
                <a:close/>
                <a:moveTo>
                  <a:pt x="28715" y="0"/>
                </a:moveTo>
                <a:lnTo>
                  <a:pt x="2728199" y="174227"/>
                </a:lnTo>
                <a:lnTo>
                  <a:pt x="2827740" y="2181245"/>
                </a:lnTo>
                <a:lnTo>
                  <a:pt x="218271" y="2386985"/>
                </a:lnTo>
                <a:lnTo>
                  <a:pt x="119907" y="2373001"/>
                </a:lnTo>
                <a:lnTo>
                  <a:pt x="13" y="89778"/>
                </a:lnTo>
                <a:cubicBezTo>
                  <a:pt x="-722" y="61732"/>
                  <a:pt x="29450" y="28046"/>
                  <a:pt x="28715" y="0"/>
                </a:cubicBezTo>
                <a:close/>
              </a:path>
            </a:pathLst>
          </a:custGeom>
          <a:solidFill>
            <a:srgbClr val="3563A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45720" bIns="91440" numCol="1" spcCol="0" rtlCol="0" fromWordArt="0" anchor="b"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fontAlgn="base">
              <a:spcBef>
                <a:spcPct val="0"/>
              </a:spcBef>
              <a:spcAft>
                <a:spcPct val="0"/>
              </a:spcAft>
            </a:pPr>
            <a:endParaRPr lang="en-US" spc="-50" dirty="0" err="1">
              <a:gradFill>
                <a:gsLst>
                  <a:gs pos="0">
                    <a:srgbClr val="FFFFFF"/>
                  </a:gs>
                  <a:gs pos="100000">
                    <a:srgbClr val="FFFFFF"/>
                  </a:gs>
                </a:gsLst>
                <a:lin ang="5400000" scaled="0"/>
              </a:gradFill>
              <a:ea typeface="Segoe UI" panose="020B0502040204020203" pitchFamily="34" charset="0"/>
              <a:cs typeface="Segoe UI" panose="020B0502040204020203" pitchFamily="34" charset="0"/>
            </a:endParaRPr>
          </a:p>
        </p:txBody>
      </p:sp>
      <p:grpSp>
        <p:nvGrpSpPr>
          <p:cNvPr id="13" name="Group 17"/>
          <p:cNvGrpSpPr/>
          <p:nvPr/>
        </p:nvGrpSpPr>
        <p:grpSpPr>
          <a:xfrm>
            <a:off x="2279986" y="5391043"/>
            <a:ext cx="757394" cy="877512"/>
            <a:chOff x="5394326" y="4936834"/>
            <a:chExt cx="720725" cy="835025"/>
          </a:xfrm>
          <a:solidFill>
            <a:srgbClr val="3563A8"/>
          </a:solidFill>
        </p:grpSpPr>
        <p:sp>
          <p:nvSpPr>
            <p:cNvPr id="14" name="Freeform 17"/>
            <p:cNvSpPr>
              <a:spLocks noEditPoints="1"/>
            </p:cNvSpPr>
            <p:nvPr/>
          </p:nvSpPr>
          <p:spPr bwMode="auto">
            <a:xfrm>
              <a:off x="5394326" y="4936834"/>
              <a:ext cx="460375" cy="835025"/>
            </a:xfrm>
            <a:custGeom>
              <a:avLst/>
              <a:gdLst>
                <a:gd name="T0" fmla="*/ 196 w 440"/>
                <a:gd name="T1" fmla="*/ 576 h 796"/>
                <a:gd name="T2" fmla="*/ 178 w 440"/>
                <a:gd name="T3" fmla="*/ 490 h 796"/>
                <a:gd name="T4" fmla="*/ 206 w 440"/>
                <a:gd name="T5" fmla="*/ 472 h 796"/>
                <a:gd name="T6" fmla="*/ 207 w 440"/>
                <a:gd name="T7" fmla="*/ 423 h 796"/>
                <a:gd name="T8" fmla="*/ 178 w 440"/>
                <a:gd name="T9" fmla="*/ 405 h 796"/>
                <a:gd name="T10" fmla="*/ 196 w 440"/>
                <a:gd name="T11" fmla="*/ 320 h 796"/>
                <a:gd name="T12" fmla="*/ 262 w 440"/>
                <a:gd name="T13" fmla="*/ 337 h 796"/>
                <a:gd name="T14" fmla="*/ 312 w 440"/>
                <a:gd name="T15" fmla="*/ 379 h 796"/>
                <a:gd name="T16" fmla="*/ 330 w 440"/>
                <a:gd name="T17" fmla="*/ 320 h 796"/>
                <a:gd name="T18" fmla="*/ 395 w 440"/>
                <a:gd name="T19" fmla="*/ 337 h 796"/>
                <a:gd name="T20" fmla="*/ 440 w 440"/>
                <a:gd name="T21" fmla="*/ 379 h 796"/>
                <a:gd name="T22" fmla="*/ 422 w 440"/>
                <a:gd name="T23" fmla="*/ 0 h 796"/>
                <a:gd name="T24" fmla="*/ 0 w 440"/>
                <a:gd name="T25" fmla="*/ 18 h 796"/>
                <a:gd name="T26" fmla="*/ 0 w 440"/>
                <a:gd name="T27" fmla="*/ 623 h 796"/>
                <a:gd name="T28" fmla="*/ 0 w 440"/>
                <a:gd name="T29" fmla="*/ 778 h 796"/>
                <a:gd name="T30" fmla="*/ 206 w 440"/>
                <a:gd name="T31" fmla="*/ 796 h 796"/>
                <a:gd name="T32" fmla="*/ 312 w 440"/>
                <a:gd name="T33" fmla="*/ 63 h 796"/>
                <a:gd name="T34" fmla="*/ 378 w 440"/>
                <a:gd name="T35" fmla="*/ 45 h 796"/>
                <a:gd name="T36" fmla="*/ 395 w 440"/>
                <a:gd name="T37" fmla="*/ 130 h 796"/>
                <a:gd name="T38" fmla="*/ 330 w 440"/>
                <a:gd name="T39" fmla="*/ 148 h 796"/>
                <a:gd name="T40" fmla="*/ 312 w 440"/>
                <a:gd name="T41" fmla="*/ 63 h 796"/>
                <a:gd name="T42" fmla="*/ 330 w 440"/>
                <a:gd name="T43" fmla="*/ 180 h 796"/>
                <a:gd name="T44" fmla="*/ 395 w 440"/>
                <a:gd name="T45" fmla="*/ 198 h 796"/>
                <a:gd name="T46" fmla="*/ 378 w 440"/>
                <a:gd name="T47" fmla="*/ 283 h 796"/>
                <a:gd name="T48" fmla="*/ 312 w 440"/>
                <a:gd name="T49" fmla="*/ 266 h 796"/>
                <a:gd name="T50" fmla="*/ 178 w 440"/>
                <a:gd name="T51" fmla="*/ 63 h 796"/>
                <a:gd name="T52" fmla="*/ 244 w 440"/>
                <a:gd name="T53" fmla="*/ 45 h 796"/>
                <a:gd name="T54" fmla="*/ 262 w 440"/>
                <a:gd name="T55" fmla="*/ 130 h 796"/>
                <a:gd name="T56" fmla="*/ 196 w 440"/>
                <a:gd name="T57" fmla="*/ 148 h 796"/>
                <a:gd name="T58" fmla="*/ 178 w 440"/>
                <a:gd name="T59" fmla="*/ 63 h 796"/>
                <a:gd name="T60" fmla="*/ 196 w 440"/>
                <a:gd name="T61" fmla="*/ 180 h 796"/>
                <a:gd name="T62" fmla="*/ 262 w 440"/>
                <a:gd name="T63" fmla="*/ 198 h 796"/>
                <a:gd name="T64" fmla="*/ 244 w 440"/>
                <a:gd name="T65" fmla="*/ 283 h 796"/>
                <a:gd name="T66" fmla="*/ 178 w 440"/>
                <a:gd name="T67" fmla="*/ 266 h 796"/>
                <a:gd name="T68" fmla="*/ 131 w 440"/>
                <a:gd name="T69" fmla="*/ 558 h 796"/>
                <a:gd name="T70" fmla="*/ 65 w 440"/>
                <a:gd name="T71" fmla="*/ 576 h 796"/>
                <a:gd name="T72" fmla="*/ 47 w 440"/>
                <a:gd name="T73" fmla="*/ 490 h 796"/>
                <a:gd name="T74" fmla="*/ 113 w 440"/>
                <a:gd name="T75" fmla="*/ 472 h 796"/>
                <a:gd name="T76" fmla="*/ 131 w 440"/>
                <a:gd name="T77" fmla="*/ 558 h 796"/>
                <a:gd name="T78" fmla="*/ 113 w 440"/>
                <a:gd name="T79" fmla="*/ 423 h 796"/>
                <a:gd name="T80" fmla="*/ 47 w 440"/>
                <a:gd name="T81" fmla="*/ 405 h 796"/>
                <a:gd name="T82" fmla="*/ 65 w 440"/>
                <a:gd name="T83" fmla="*/ 320 h 796"/>
                <a:gd name="T84" fmla="*/ 131 w 440"/>
                <a:gd name="T85" fmla="*/ 337 h 796"/>
                <a:gd name="T86" fmla="*/ 131 w 440"/>
                <a:gd name="T87" fmla="*/ 266 h 796"/>
                <a:gd name="T88" fmla="*/ 65 w 440"/>
                <a:gd name="T89" fmla="*/ 283 h 796"/>
                <a:gd name="T90" fmla="*/ 47 w 440"/>
                <a:gd name="T91" fmla="*/ 198 h 796"/>
                <a:gd name="T92" fmla="*/ 113 w 440"/>
                <a:gd name="T93" fmla="*/ 180 h 796"/>
                <a:gd name="T94" fmla="*/ 131 w 440"/>
                <a:gd name="T95" fmla="*/ 266 h 796"/>
                <a:gd name="T96" fmla="*/ 113 w 440"/>
                <a:gd name="T97" fmla="*/ 148 h 796"/>
                <a:gd name="T98" fmla="*/ 47 w 440"/>
                <a:gd name="T99" fmla="*/ 130 h 796"/>
                <a:gd name="T100" fmla="*/ 65 w 440"/>
                <a:gd name="T101" fmla="*/ 45 h 796"/>
                <a:gd name="T102" fmla="*/ 131 w 440"/>
                <a:gd name="T103" fmla="*/ 63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0" h="796">
                  <a:moveTo>
                    <a:pt x="206" y="576"/>
                  </a:moveTo>
                  <a:cubicBezTo>
                    <a:pt x="196" y="576"/>
                    <a:pt x="196" y="576"/>
                    <a:pt x="196" y="576"/>
                  </a:cubicBezTo>
                  <a:cubicBezTo>
                    <a:pt x="186" y="576"/>
                    <a:pt x="178" y="568"/>
                    <a:pt x="178" y="558"/>
                  </a:cubicBezTo>
                  <a:cubicBezTo>
                    <a:pt x="178" y="490"/>
                    <a:pt x="178" y="490"/>
                    <a:pt x="178" y="490"/>
                  </a:cubicBezTo>
                  <a:cubicBezTo>
                    <a:pt x="178" y="480"/>
                    <a:pt x="186" y="472"/>
                    <a:pt x="196" y="472"/>
                  </a:cubicBezTo>
                  <a:cubicBezTo>
                    <a:pt x="206" y="472"/>
                    <a:pt x="206" y="472"/>
                    <a:pt x="206" y="472"/>
                  </a:cubicBezTo>
                  <a:cubicBezTo>
                    <a:pt x="206" y="432"/>
                    <a:pt x="206" y="432"/>
                    <a:pt x="206" y="432"/>
                  </a:cubicBezTo>
                  <a:cubicBezTo>
                    <a:pt x="206" y="429"/>
                    <a:pt x="206" y="426"/>
                    <a:pt x="207" y="423"/>
                  </a:cubicBezTo>
                  <a:cubicBezTo>
                    <a:pt x="196" y="423"/>
                    <a:pt x="196" y="423"/>
                    <a:pt x="196" y="423"/>
                  </a:cubicBezTo>
                  <a:cubicBezTo>
                    <a:pt x="186" y="423"/>
                    <a:pt x="178" y="415"/>
                    <a:pt x="178" y="405"/>
                  </a:cubicBezTo>
                  <a:cubicBezTo>
                    <a:pt x="178" y="337"/>
                    <a:pt x="178" y="337"/>
                    <a:pt x="178" y="337"/>
                  </a:cubicBezTo>
                  <a:cubicBezTo>
                    <a:pt x="178" y="328"/>
                    <a:pt x="186" y="320"/>
                    <a:pt x="196" y="320"/>
                  </a:cubicBezTo>
                  <a:cubicBezTo>
                    <a:pt x="244" y="320"/>
                    <a:pt x="244" y="320"/>
                    <a:pt x="244" y="320"/>
                  </a:cubicBezTo>
                  <a:cubicBezTo>
                    <a:pt x="254" y="320"/>
                    <a:pt x="262" y="328"/>
                    <a:pt x="262" y="337"/>
                  </a:cubicBezTo>
                  <a:cubicBezTo>
                    <a:pt x="262" y="379"/>
                    <a:pt x="262" y="379"/>
                    <a:pt x="262" y="379"/>
                  </a:cubicBezTo>
                  <a:cubicBezTo>
                    <a:pt x="312" y="379"/>
                    <a:pt x="312" y="379"/>
                    <a:pt x="312" y="379"/>
                  </a:cubicBezTo>
                  <a:cubicBezTo>
                    <a:pt x="312" y="337"/>
                    <a:pt x="312" y="337"/>
                    <a:pt x="312" y="337"/>
                  </a:cubicBezTo>
                  <a:cubicBezTo>
                    <a:pt x="312" y="328"/>
                    <a:pt x="320" y="320"/>
                    <a:pt x="330" y="320"/>
                  </a:cubicBezTo>
                  <a:cubicBezTo>
                    <a:pt x="378" y="320"/>
                    <a:pt x="378" y="320"/>
                    <a:pt x="378" y="320"/>
                  </a:cubicBezTo>
                  <a:cubicBezTo>
                    <a:pt x="387" y="320"/>
                    <a:pt x="395" y="328"/>
                    <a:pt x="395" y="337"/>
                  </a:cubicBezTo>
                  <a:cubicBezTo>
                    <a:pt x="395" y="379"/>
                    <a:pt x="395" y="379"/>
                    <a:pt x="395" y="379"/>
                  </a:cubicBezTo>
                  <a:cubicBezTo>
                    <a:pt x="440" y="379"/>
                    <a:pt x="440" y="379"/>
                    <a:pt x="440" y="379"/>
                  </a:cubicBezTo>
                  <a:cubicBezTo>
                    <a:pt x="440" y="18"/>
                    <a:pt x="440" y="18"/>
                    <a:pt x="440" y="18"/>
                  </a:cubicBezTo>
                  <a:cubicBezTo>
                    <a:pt x="440" y="8"/>
                    <a:pt x="432" y="0"/>
                    <a:pt x="422" y="0"/>
                  </a:cubicBezTo>
                  <a:cubicBezTo>
                    <a:pt x="18" y="0"/>
                    <a:pt x="18" y="0"/>
                    <a:pt x="18" y="0"/>
                  </a:cubicBezTo>
                  <a:cubicBezTo>
                    <a:pt x="8" y="0"/>
                    <a:pt x="0" y="8"/>
                    <a:pt x="0" y="18"/>
                  </a:cubicBezTo>
                  <a:cubicBezTo>
                    <a:pt x="0" y="590"/>
                    <a:pt x="0" y="590"/>
                    <a:pt x="0" y="590"/>
                  </a:cubicBezTo>
                  <a:cubicBezTo>
                    <a:pt x="0" y="599"/>
                    <a:pt x="0" y="614"/>
                    <a:pt x="0" y="623"/>
                  </a:cubicBezTo>
                  <a:cubicBezTo>
                    <a:pt x="0" y="631"/>
                    <a:pt x="0" y="646"/>
                    <a:pt x="0" y="656"/>
                  </a:cubicBezTo>
                  <a:cubicBezTo>
                    <a:pt x="0" y="778"/>
                    <a:pt x="0" y="778"/>
                    <a:pt x="0" y="778"/>
                  </a:cubicBezTo>
                  <a:cubicBezTo>
                    <a:pt x="0" y="788"/>
                    <a:pt x="8" y="796"/>
                    <a:pt x="18" y="796"/>
                  </a:cubicBezTo>
                  <a:cubicBezTo>
                    <a:pt x="206" y="796"/>
                    <a:pt x="206" y="796"/>
                    <a:pt x="206" y="796"/>
                  </a:cubicBezTo>
                  <a:lnTo>
                    <a:pt x="206" y="576"/>
                  </a:lnTo>
                  <a:close/>
                  <a:moveTo>
                    <a:pt x="312" y="63"/>
                  </a:moveTo>
                  <a:cubicBezTo>
                    <a:pt x="312" y="53"/>
                    <a:pt x="320" y="45"/>
                    <a:pt x="330" y="45"/>
                  </a:cubicBezTo>
                  <a:cubicBezTo>
                    <a:pt x="378" y="45"/>
                    <a:pt x="378" y="45"/>
                    <a:pt x="378" y="45"/>
                  </a:cubicBezTo>
                  <a:cubicBezTo>
                    <a:pt x="387" y="45"/>
                    <a:pt x="395" y="53"/>
                    <a:pt x="395" y="63"/>
                  </a:cubicBezTo>
                  <a:cubicBezTo>
                    <a:pt x="395" y="130"/>
                    <a:pt x="395" y="130"/>
                    <a:pt x="395" y="130"/>
                  </a:cubicBezTo>
                  <a:cubicBezTo>
                    <a:pt x="395" y="140"/>
                    <a:pt x="387" y="148"/>
                    <a:pt x="378" y="148"/>
                  </a:cubicBezTo>
                  <a:cubicBezTo>
                    <a:pt x="330" y="148"/>
                    <a:pt x="330" y="148"/>
                    <a:pt x="330" y="148"/>
                  </a:cubicBezTo>
                  <a:cubicBezTo>
                    <a:pt x="320" y="148"/>
                    <a:pt x="312" y="140"/>
                    <a:pt x="312" y="130"/>
                  </a:cubicBezTo>
                  <a:lnTo>
                    <a:pt x="312" y="63"/>
                  </a:lnTo>
                  <a:close/>
                  <a:moveTo>
                    <a:pt x="312" y="198"/>
                  </a:moveTo>
                  <a:cubicBezTo>
                    <a:pt x="312" y="188"/>
                    <a:pt x="320" y="180"/>
                    <a:pt x="330" y="180"/>
                  </a:cubicBezTo>
                  <a:cubicBezTo>
                    <a:pt x="378" y="180"/>
                    <a:pt x="378" y="180"/>
                    <a:pt x="378" y="180"/>
                  </a:cubicBezTo>
                  <a:cubicBezTo>
                    <a:pt x="387" y="180"/>
                    <a:pt x="395" y="188"/>
                    <a:pt x="395" y="198"/>
                  </a:cubicBezTo>
                  <a:cubicBezTo>
                    <a:pt x="395" y="266"/>
                    <a:pt x="395" y="266"/>
                    <a:pt x="395" y="266"/>
                  </a:cubicBezTo>
                  <a:cubicBezTo>
                    <a:pt x="395" y="275"/>
                    <a:pt x="387" y="283"/>
                    <a:pt x="378" y="283"/>
                  </a:cubicBezTo>
                  <a:cubicBezTo>
                    <a:pt x="330" y="283"/>
                    <a:pt x="330" y="283"/>
                    <a:pt x="330" y="283"/>
                  </a:cubicBezTo>
                  <a:cubicBezTo>
                    <a:pt x="320" y="283"/>
                    <a:pt x="312" y="275"/>
                    <a:pt x="312" y="266"/>
                  </a:cubicBezTo>
                  <a:lnTo>
                    <a:pt x="312" y="198"/>
                  </a:lnTo>
                  <a:close/>
                  <a:moveTo>
                    <a:pt x="178" y="63"/>
                  </a:moveTo>
                  <a:cubicBezTo>
                    <a:pt x="178" y="53"/>
                    <a:pt x="186" y="45"/>
                    <a:pt x="196" y="45"/>
                  </a:cubicBezTo>
                  <a:cubicBezTo>
                    <a:pt x="244" y="45"/>
                    <a:pt x="244" y="45"/>
                    <a:pt x="244" y="45"/>
                  </a:cubicBezTo>
                  <a:cubicBezTo>
                    <a:pt x="254" y="45"/>
                    <a:pt x="262" y="53"/>
                    <a:pt x="262" y="63"/>
                  </a:cubicBezTo>
                  <a:cubicBezTo>
                    <a:pt x="262" y="130"/>
                    <a:pt x="262" y="130"/>
                    <a:pt x="262" y="130"/>
                  </a:cubicBezTo>
                  <a:cubicBezTo>
                    <a:pt x="262" y="140"/>
                    <a:pt x="254" y="148"/>
                    <a:pt x="244" y="148"/>
                  </a:cubicBezTo>
                  <a:cubicBezTo>
                    <a:pt x="196" y="148"/>
                    <a:pt x="196" y="148"/>
                    <a:pt x="196" y="148"/>
                  </a:cubicBezTo>
                  <a:cubicBezTo>
                    <a:pt x="186" y="148"/>
                    <a:pt x="178" y="140"/>
                    <a:pt x="178" y="130"/>
                  </a:cubicBezTo>
                  <a:lnTo>
                    <a:pt x="178" y="63"/>
                  </a:lnTo>
                  <a:close/>
                  <a:moveTo>
                    <a:pt x="178" y="198"/>
                  </a:moveTo>
                  <a:cubicBezTo>
                    <a:pt x="178" y="188"/>
                    <a:pt x="186" y="180"/>
                    <a:pt x="196" y="180"/>
                  </a:cubicBezTo>
                  <a:cubicBezTo>
                    <a:pt x="244" y="180"/>
                    <a:pt x="244" y="180"/>
                    <a:pt x="244" y="180"/>
                  </a:cubicBezTo>
                  <a:cubicBezTo>
                    <a:pt x="254" y="180"/>
                    <a:pt x="262" y="188"/>
                    <a:pt x="262" y="198"/>
                  </a:cubicBezTo>
                  <a:cubicBezTo>
                    <a:pt x="262" y="266"/>
                    <a:pt x="262" y="266"/>
                    <a:pt x="262" y="266"/>
                  </a:cubicBezTo>
                  <a:cubicBezTo>
                    <a:pt x="262" y="275"/>
                    <a:pt x="254" y="283"/>
                    <a:pt x="244" y="283"/>
                  </a:cubicBezTo>
                  <a:cubicBezTo>
                    <a:pt x="196" y="283"/>
                    <a:pt x="196" y="283"/>
                    <a:pt x="196" y="283"/>
                  </a:cubicBezTo>
                  <a:cubicBezTo>
                    <a:pt x="186" y="283"/>
                    <a:pt x="178" y="275"/>
                    <a:pt x="178" y="266"/>
                  </a:cubicBezTo>
                  <a:lnTo>
                    <a:pt x="178" y="198"/>
                  </a:lnTo>
                  <a:close/>
                  <a:moveTo>
                    <a:pt x="131" y="558"/>
                  </a:moveTo>
                  <a:cubicBezTo>
                    <a:pt x="131" y="568"/>
                    <a:pt x="123" y="576"/>
                    <a:pt x="113" y="576"/>
                  </a:cubicBezTo>
                  <a:cubicBezTo>
                    <a:pt x="65" y="576"/>
                    <a:pt x="65" y="576"/>
                    <a:pt x="65" y="576"/>
                  </a:cubicBezTo>
                  <a:cubicBezTo>
                    <a:pt x="55" y="576"/>
                    <a:pt x="47" y="568"/>
                    <a:pt x="47" y="558"/>
                  </a:cubicBezTo>
                  <a:cubicBezTo>
                    <a:pt x="47" y="490"/>
                    <a:pt x="47" y="490"/>
                    <a:pt x="47" y="490"/>
                  </a:cubicBezTo>
                  <a:cubicBezTo>
                    <a:pt x="47" y="480"/>
                    <a:pt x="55" y="472"/>
                    <a:pt x="65" y="472"/>
                  </a:cubicBezTo>
                  <a:cubicBezTo>
                    <a:pt x="113" y="472"/>
                    <a:pt x="113" y="472"/>
                    <a:pt x="113" y="472"/>
                  </a:cubicBezTo>
                  <a:cubicBezTo>
                    <a:pt x="123" y="472"/>
                    <a:pt x="131" y="480"/>
                    <a:pt x="131" y="490"/>
                  </a:cubicBezTo>
                  <a:lnTo>
                    <a:pt x="131" y="558"/>
                  </a:lnTo>
                  <a:close/>
                  <a:moveTo>
                    <a:pt x="131" y="405"/>
                  </a:moveTo>
                  <a:cubicBezTo>
                    <a:pt x="131" y="415"/>
                    <a:pt x="123" y="423"/>
                    <a:pt x="113" y="423"/>
                  </a:cubicBezTo>
                  <a:cubicBezTo>
                    <a:pt x="65" y="423"/>
                    <a:pt x="65" y="423"/>
                    <a:pt x="65" y="423"/>
                  </a:cubicBezTo>
                  <a:cubicBezTo>
                    <a:pt x="55" y="423"/>
                    <a:pt x="47" y="415"/>
                    <a:pt x="47" y="405"/>
                  </a:cubicBezTo>
                  <a:cubicBezTo>
                    <a:pt x="47" y="337"/>
                    <a:pt x="47" y="337"/>
                    <a:pt x="47" y="337"/>
                  </a:cubicBezTo>
                  <a:cubicBezTo>
                    <a:pt x="47" y="328"/>
                    <a:pt x="55" y="320"/>
                    <a:pt x="65" y="320"/>
                  </a:cubicBezTo>
                  <a:cubicBezTo>
                    <a:pt x="113" y="320"/>
                    <a:pt x="113" y="320"/>
                    <a:pt x="113" y="320"/>
                  </a:cubicBezTo>
                  <a:cubicBezTo>
                    <a:pt x="123" y="320"/>
                    <a:pt x="131" y="328"/>
                    <a:pt x="131" y="337"/>
                  </a:cubicBezTo>
                  <a:lnTo>
                    <a:pt x="131" y="405"/>
                  </a:lnTo>
                  <a:close/>
                  <a:moveTo>
                    <a:pt x="131" y="266"/>
                  </a:moveTo>
                  <a:cubicBezTo>
                    <a:pt x="131" y="275"/>
                    <a:pt x="123" y="283"/>
                    <a:pt x="113" y="283"/>
                  </a:cubicBezTo>
                  <a:cubicBezTo>
                    <a:pt x="65" y="283"/>
                    <a:pt x="65" y="283"/>
                    <a:pt x="65" y="283"/>
                  </a:cubicBezTo>
                  <a:cubicBezTo>
                    <a:pt x="55" y="283"/>
                    <a:pt x="47" y="275"/>
                    <a:pt x="47" y="266"/>
                  </a:cubicBezTo>
                  <a:cubicBezTo>
                    <a:pt x="47" y="198"/>
                    <a:pt x="47" y="198"/>
                    <a:pt x="47" y="198"/>
                  </a:cubicBezTo>
                  <a:cubicBezTo>
                    <a:pt x="47" y="188"/>
                    <a:pt x="55" y="180"/>
                    <a:pt x="65" y="180"/>
                  </a:cubicBezTo>
                  <a:cubicBezTo>
                    <a:pt x="113" y="180"/>
                    <a:pt x="113" y="180"/>
                    <a:pt x="113" y="180"/>
                  </a:cubicBezTo>
                  <a:cubicBezTo>
                    <a:pt x="123" y="180"/>
                    <a:pt x="131" y="188"/>
                    <a:pt x="131" y="198"/>
                  </a:cubicBezTo>
                  <a:lnTo>
                    <a:pt x="131" y="266"/>
                  </a:lnTo>
                  <a:close/>
                  <a:moveTo>
                    <a:pt x="131" y="130"/>
                  </a:moveTo>
                  <a:cubicBezTo>
                    <a:pt x="131" y="140"/>
                    <a:pt x="123" y="148"/>
                    <a:pt x="113" y="148"/>
                  </a:cubicBezTo>
                  <a:cubicBezTo>
                    <a:pt x="65" y="148"/>
                    <a:pt x="65" y="148"/>
                    <a:pt x="65" y="148"/>
                  </a:cubicBezTo>
                  <a:cubicBezTo>
                    <a:pt x="55" y="148"/>
                    <a:pt x="47" y="140"/>
                    <a:pt x="47" y="130"/>
                  </a:cubicBezTo>
                  <a:cubicBezTo>
                    <a:pt x="47" y="63"/>
                    <a:pt x="47" y="63"/>
                    <a:pt x="47" y="63"/>
                  </a:cubicBezTo>
                  <a:cubicBezTo>
                    <a:pt x="47" y="53"/>
                    <a:pt x="55" y="45"/>
                    <a:pt x="65" y="45"/>
                  </a:cubicBezTo>
                  <a:cubicBezTo>
                    <a:pt x="113" y="45"/>
                    <a:pt x="113" y="45"/>
                    <a:pt x="113" y="45"/>
                  </a:cubicBezTo>
                  <a:cubicBezTo>
                    <a:pt x="123" y="45"/>
                    <a:pt x="131" y="53"/>
                    <a:pt x="131" y="63"/>
                  </a:cubicBezTo>
                  <a:lnTo>
                    <a:pt x="131" y="130"/>
                  </a:lnTo>
                  <a:close/>
                </a:path>
              </a:pathLst>
            </a:custGeom>
            <a:grpFill/>
            <a:ln>
              <a:noFill/>
            </a:ln>
          </p:spPr>
          <p:txBody>
            <a:bodyPr vert="horz" wrap="square" lIns="91440" tIns="45720" rIns="91440" bIns="45720" numCol="1" anchor="t" anchorCtr="0" compatLnSpc="1"/>
            <a:lstStyle/>
            <a:p>
              <a:pPr defTabSz="914400"/>
              <a:endParaRPr lang="en-US" sz="1700">
                <a:solidFill>
                  <a:srgbClr val="000000"/>
                </a:solidFill>
              </a:endParaRPr>
            </a:p>
          </p:txBody>
        </p:sp>
        <p:sp>
          <p:nvSpPr>
            <p:cNvPr id="15" name="Freeform 18"/>
            <p:cNvSpPr>
              <a:spLocks noEditPoints="1"/>
            </p:cNvSpPr>
            <p:nvPr/>
          </p:nvSpPr>
          <p:spPr bwMode="auto">
            <a:xfrm>
              <a:off x="5646738" y="5371809"/>
              <a:ext cx="468313" cy="400050"/>
            </a:xfrm>
            <a:custGeom>
              <a:avLst/>
              <a:gdLst>
                <a:gd name="T0" fmla="*/ 18 w 447"/>
                <a:gd name="T1" fmla="*/ 0 h 382"/>
                <a:gd name="T2" fmla="*/ 0 w 447"/>
                <a:gd name="T3" fmla="*/ 18 h 382"/>
                <a:gd name="T4" fmla="*/ 0 w 447"/>
                <a:gd name="T5" fmla="*/ 364 h 382"/>
                <a:gd name="T6" fmla="*/ 18 w 447"/>
                <a:gd name="T7" fmla="*/ 382 h 382"/>
                <a:gd name="T8" fmla="*/ 429 w 447"/>
                <a:gd name="T9" fmla="*/ 382 h 382"/>
                <a:gd name="T10" fmla="*/ 447 w 447"/>
                <a:gd name="T11" fmla="*/ 364 h 382"/>
                <a:gd name="T12" fmla="*/ 447 w 447"/>
                <a:gd name="T13" fmla="*/ 18 h 382"/>
                <a:gd name="T14" fmla="*/ 429 w 447"/>
                <a:gd name="T15" fmla="*/ 0 h 382"/>
                <a:gd name="T16" fmla="*/ 18 w 447"/>
                <a:gd name="T17" fmla="*/ 0 h 382"/>
                <a:gd name="T18" fmla="*/ 133 w 447"/>
                <a:gd name="T19" fmla="*/ 301 h 382"/>
                <a:gd name="T20" fmla="*/ 115 w 447"/>
                <a:gd name="T21" fmla="*/ 319 h 382"/>
                <a:gd name="T22" fmla="*/ 66 w 447"/>
                <a:gd name="T23" fmla="*/ 319 h 382"/>
                <a:gd name="T24" fmla="*/ 48 w 447"/>
                <a:gd name="T25" fmla="*/ 301 h 382"/>
                <a:gd name="T26" fmla="*/ 48 w 447"/>
                <a:gd name="T27" fmla="*/ 232 h 382"/>
                <a:gd name="T28" fmla="*/ 66 w 447"/>
                <a:gd name="T29" fmla="*/ 214 h 382"/>
                <a:gd name="T30" fmla="*/ 115 w 447"/>
                <a:gd name="T31" fmla="*/ 214 h 382"/>
                <a:gd name="T32" fmla="*/ 133 w 447"/>
                <a:gd name="T33" fmla="*/ 232 h 382"/>
                <a:gd name="T34" fmla="*/ 133 w 447"/>
                <a:gd name="T35" fmla="*/ 301 h 382"/>
                <a:gd name="T36" fmla="*/ 133 w 447"/>
                <a:gd name="T37" fmla="*/ 146 h 382"/>
                <a:gd name="T38" fmla="*/ 115 w 447"/>
                <a:gd name="T39" fmla="*/ 164 h 382"/>
                <a:gd name="T40" fmla="*/ 66 w 447"/>
                <a:gd name="T41" fmla="*/ 164 h 382"/>
                <a:gd name="T42" fmla="*/ 48 w 447"/>
                <a:gd name="T43" fmla="*/ 146 h 382"/>
                <a:gd name="T44" fmla="*/ 48 w 447"/>
                <a:gd name="T45" fmla="*/ 77 h 382"/>
                <a:gd name="T46" fmla="*/ 66 w 447"/>
                <a:gd name="T47" fmla="*/ 59 h 382"/>
                <a:gd name="T48" fmla="*/ 115 w 447"/>
                <a:gd name="T49" fmla="*/ 59 h 382"/>
                <a:gd name="T50" fmla="*/ 133 w 447"/>
                <a:gd name="T51" fmla="*/ 77 h 382"/>
                <a:gd name="T52" fmla="*/ 133 w 447"/>
                <a:gd name="T53" fmla="*/ 146 h 382"/>
                <a:gd name="T54" fmla="*/ 266 w 447"/>
                <a:gd name="T55" fmla="*/ 301 h 382"/>
                <a:gd name="T56" fmla="*/ 248 w 447"/>
                <a:gd name="T57" fmla="*/ 319 h 382"/>
                <a:gd name="T58" fmla="*/ 199 w 447"/>
                <a:gd name="T59" fmla="*/ 319 h 382"/>
                <a:gd name="T60" fmla="*/ 181 w 447"/>
                <a:gd name="T61" fmla="*/ 301 h 382"/>
                <a:gd name="T62" fmla="*/ 181 w 447"/>
                <a:gd name="T63" fmla="*/ 232 h 382"/>
                <a:gd name="T64" fmla="*/ 199 w 447"/>
                <a:gd name="T65" fmla="*/ 214 h 382"/>
                <a:gd name="T66" fmla="*/ 248 w 447"/>
                <a:gd name="T67" fmla="*/ 214 h 382"/>
                <a:gd name="T68" fmla="*/ 266 w 447"/>
                <a:gd name="T69" fmla="*/ 232 h 382"/>
                <a:gd name="T70" fmla="*/ 266 w 447"/>
                <a:gd name="T71" fmla="*/ 301 h 382"/>
                <a:gd name="T72" fmla="*/ 266 w 447"/>
                <a:gd name="T73" fmla="*/ 146 h 382"/>
                <a:gd name="T74" fmla="*/ 248 w 447"/>
                <a:gd name="T75" fmla="*/ 164 h 382"/>
                <a:gd name="T76" fmla="*/ 199 w 447"/>
                <a:gd name="T77" fmla="*/ 164 h 382"/>
                <a:gd name="T78" fmla="*/ 181 w 447"/>
                <a:gd name="T79" fmla="*/ 146 h 382"/>
                <a:gd name="T80" fmla="*/ 181 w 447"/>
                <a:gd name="T81" fmla="*/ 77 h 382"/>
                <a:gd name="T82" fmla="*/ 199 w 447"/>
                <a:gd name="T83" fmla="*/ 59 h 382"/>
                <a:gd name="T84" fmla="*/ 248 w 447"/>
                <a:gd name="T85" fmla="*/ 59 h 382"/>
                <a:gd name="T86" fmla="*/ 266 w 447"/>
                <a:gd name="T87" fmla="*/ 77 h 382"/>
                <a:gd name="T88" fmla="*/ 266 w 447"/>
                <a:gd name="T89" fmla="*/ 146 h 382"/>
                <a:gd name="T90" fmla="*/ 401 w 447"/>
                <a:gd name="T91" fmla="*/ 301 h 382"/>
                <a:gd name="T92" fmla="*/ 383 w 447"/>
                <a:gd name="T93" fmla="*/ 319 h 382"/>
                <a:gd name="T94" fmla="*/ 334 w 447"/>
                <a:gd name="T95" fmla="*/ 319 h 382"/>
                <a:gd name="T96" fmla="*/ 316 w 447"/>
                <a:gd name="T97" fmla="*/ 301 h 382"/>
                <a:gd name="T98" fmla="*/ 316 w 447"/>
                <a:gd name="T99" fmla="*/ 232 h 382"/>
                <a:gd name="T100" fmla="*/ 334 w 447"/>
                <a:gd name="T101" fmla="*/ 214 h 382"/>
                <a:gd name="T102" fmla="*/ 383 w 447"/>
                <a:gd name="T103" fmla="*/ 214 h 382"/>
                <a:gd name="T104" fmla="*/ 401 w 447"/>
                <a:gd name="T105" fmla="*/ 232 h 382"/>
                <a:gd name="T106" fmla="*/ 401 w 447"/>
                <a:gd name="T107" fmla="*/ 301 h 382"/>
                <a:gd name="T108" fmla="*/ 401 w 447"/>
                <a:gd name="T109" fmla="*/ 146 h 382"/>
                <a:gd name="T110" fmla="*/ 383 w 447"/>
                <a:gd name="T111" fmla="*/ 164 h 382"/>
                <a:gd name="T112" fmla="*/ 334 w 447"/>
                <a:gd name="T113" fmla="*/ 164 h 382"/>
                <a:gd name="T114" fmla="*/ 316 w 447"/>
                <a:gd name="T115" fmla="*/ 146 h 382"/>
                <a:gd name="T116" fmla="*/ 316 w 447"/>
                <a:gd name="T117" fmla="*/ 77 h 382"/>
                <a:gd name="T118" fmla="*/ 334 w 447"/>
                <a:gd name="T119" fmla="*/ 59 h 382"/>
                <a:gd name="T120" fmla="*/ 383 w 447"/>
                <a:gd name="T121" fmla="*/ 59 h 382"/>
                <a:gd name="T122" fmla="*/ 401 w 447"/>
                <a:gd name="T123" fmla="*/ 77 h 382"/>
                <a:gd name="T124" fmla="*/ 401 w 447"/>
                <a:gd name="T125" fmla="*/ 1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7" h="382">
                  <a:moveTo>
                    <a:pt x="18" y="0"/>
                  </a:moveTo>
                  <a:cubicBezTo>
                    <a:pt x="8" y="0"/>
                    <a:pt x="0" y="8"/>
                    <a:pt x="0" y="18"/>
                  </a:cubicBezTo>
                  <a:cubicBezTo>
                    <a:pt x="0" y="364"/>
                    <a:pt x="0" y="364"/>
                    <a:pt x="0" y="364"/>
                  </a:cubicBezTo>
                  <a:cubicBezTo>
                    <a:pt x="0" y="374"/>
                    <a:pt x="8" y="382"/>
                    <a:pt x="18" y="382"/>
                  </a:cubicBezTo>
                  <a:cubicBezTo>
                    <a:pt x="429" y="382"/>
                    <a:pt x="429" y="382"/>
                    <a:pt x="429" y="382"/>
                  </a:cubicBezTo>
                  <a:cubicBezTo>
                    <a:pt x="439" y="382"/>
                    <a:pt x="447" y="374"/>
                    <a:pt x="447" y="364"/>
                  </a:cubicBezTo>
                  <a:cubicBezTo>
                    <a:pt x="447" y="18"/>
                    <a:pt x="447" y="18"/>
                    <a:pt x="447" y="18"/>
                  </a:cubicBezTo>
                  <a:cubicBezTo>
                    <a:pt x="447" y="8"/>
                    <a:pt x="439" y="0"/>
                    <a:pt x="429" y="0"/>
                  </a:cubicBezTo>
                  <a:lnTo>
                    <a:pt x="18" y="0"/>
                  </a:lnTo>
                  <a:close/>
                  <a:moveTo>
                    <a:pt x="133" y="301"/>
                  </a:moveTo>
                  <a:cubicBezTo>
                    <a:pt x="133" y="311"/>
                    <a:pt x="125" y="319"/>
                    <a:pt x="115" y="319"/>
                  </a:cubicBezTo>
                  <a:cubicBezTo>
                    <a:pt x="66" y="319"/>
                    <a:pt x="66" y="319"/>
                    <a:pt x="66" y="319"/>
                  </a:cubicBezTo>
                  <a:cubicBezTo>
                    <a:pt x="56" y="319"/>
                    <a:pt x="48" y="311"/>
                    <a:pt x="48" y="301"/>
                  </a:cubicBezTo>
                  <a:cubicBezTo>
                    <a:pt x="48" y="232"/>
                    <a:pt x="48" y="232"/>
                    <a:pt x="48" y="232"/>
                  </a:cubicBezTo>
                  <a:cubicBezTo>
                    <a:pt x="48" y="222"/>
                    <a:pt x="56" y="214"/>
                    <a:pt x="66" y="214"/>
                  </a:cubicBezTo>
                  <a:cubicBezTo>
                    <a:pt x="115" y="214"/>
                    <a:pt x="115" y="214"/>
                    <a:pt x="115" y="214"/>
                  </a:cubicBezTo>
                  <a:cubicBezTo>
                    <a:pt x="125" y="214"/>
                    <a:pt x="133" y="222"/>
                    <a:pt x="133" y="232"/>
                  </a:cubicBezTo>
                  <a:lnTo>
                    <a:pt x="133" y="301"/>
                  </a:lnTo>
                  <a:close/>
                  <a:moveTo>
                    <a:pt x="133" y="146"/>
                  </a:moveTo>
                  <a:cubicBezTo>
                    <a:pt x="133" y="156"/>
                    <a:pt x="125" y="164"/>
                    <a:pt x="115" y="164"/>
                  </a:cubicBezTo>
                  <a:cubicBezTo>
                    <a:pt x="66" y="164"/>
                    <a:pt x="66" y="164"/>
                    <a:pt x="66" y="164"/>
                  </a:cubicBezTo>
                  <a:cubicBezTo>
                    <a:pt x="56" y="164"/>
                    <a:pt x="48" y="156"/>
                    <a:pt x="48" y="146"/>
                  </a:cubicBezTo>
                  <a:cubicBezTo>
                    <a:pt x="48" y="77"/>
                    <a:pt x="48" y="77"/>
                    <a:pt x="48" y="77"/>
                  </a:cubicBezTo>
                  <a:cubicBezTo>
                    <a:pt x="48" y="67"/>
                    <a:pt x="56" y="59"/>
                    <a:pt x="66" y="59"/>
                  </a:cubicBezTo>
                  <a:cubicBezTo>
                    <a:pt x="115" y="59"/>
                    <a:pt x="115" y="59"/>
                    <a:pt x="115" y="59"/>
                  </a:cubicBezTo>
                  <a:cubicBezTo>
                    <a:pt x="125" y="59"/>
                    <a:pt x="133" y="67"/>
                    <a:pt x="133" y="77"/>
                  </a:cubicBezTo>
                  <a:lnTo>
                    <a:pt x="133" y="146"/>
                  </a:lnTo>
                  <a:close/>
                  <a:moveTo>
                    <a:pt x="266" y="301"/>
                  </a:moveTo>
                  <a:cubicBezTo>
                    <a:pt x="266" y="311"/>
                    <a:pt x="258" y="319"/>
                    <a:pt x="248" y="319"/>
                  </a:cubicBezTo>
                  <a:cubicBezTo>
                    <a:pt x="199" y="319"/>
                    <a:pt x="199" y="319"/>
                    <a:pt x="199" y="319"/>
                  </a:cubicBezTo>
                  <a:cubicBezTo>
                    <a:pt x="189" y="319"/>
                    <a:pt x="181" y="311"/>
                    <a:pt x="181" y="301"/>
                  </a:cubicBezTo>
                  <a:cubicBezTo>
                    <a:pt x="181" y="232"/>
                    <a:pt x="181" y="232"/>
                    <a:pt x="181" y="232"/>
                  </a:cubicBezTo>
                  <a:cubicBezTo>
                    <a:pt x="181" y="222"/>
                    <a:pt x="189" y="214"/>
                    <a:pt x="199" y="214"/>
                  </a:cubicBezTo>
                  <a:cubicBezTo>
                    <a:pt x="248" y="214"/>
                    <a:pt x="248" y="214"/>
                    <a:pt x="248" y="214"/>
                  </a:cubicBezTo>
                  <a:cubicBezTo>
                    <a:pt x="258" y="214"/>
                    <a:pt x="266" y="222"/>
                    <a:pt x="266" y="232"/>
                  </a:cubicBezTo>
                  <a:lnTo>
                    <a:pt x="266" y="301"/>
                  </a:lnTo>
                  <a:close/>
                  <a:moveTo>
                    <a:pt x="266" y="146"/>
                  </a:moveTo>
                  <a:cubicBezTo>
                    <a:pt x="266" y="156"/>
                    <a:pt x="258" y="164"/>
                    <a:pt x="248" y="164"/>
                  </a:cubicBezTo>
                  <a:cubicBezTo>
                    <a:pt x="199" y="164"/>
                    <a:pt x="199" y="164"/>
                    <a:pt x="199" y="164"/>
                  </a:cubicBezTo>
                  <a:cubicBezTo>
                    <a:pt x="189" y="164"/>
                    <a:pt x="181" y="156"/>
                    <a:pt x="181" y="146"/>
                  </a:cubicBezTo>
                  <a:cubicBezTo>
                    <a:pt x="181" y="77"/>
                    <a:pt x="181" y="77"/>
                    <a:pt x="181" y="77"/>
                  </a:cubicBezTo>
                  <a:cubicBezTo>
                    <a:pt x="181" y="67"/>
                    <a:pt x="189" y="59"/>
                    <a:pt x="199" y="59"/>
                  </a:cubicBezTo>
                  <a:cubicBezTo>
                    <a:pt x="248" y="59"/>
                    <a:pt x="248" y="59"/>
                    <a:pt x="248" y="59"/>
                  </a:cubicBezTo>
                  <a:cubicBezTo>
                    <a:pt x="258" y="59"/>
                    <a:pt x="266" y="67"/>
                    <a:pt x="266" y="77"/>
                  </a:cubicBezTo>
                  <a:lnTo>
                    <a:pt x="266" y="146"/>
                  </a:lnTo>
                  <a:close/>
                  <a:moveTo>
                    <a:pt x="401" y="301"/>
                  </a:moveTo>
                  <a:cubicBezTo>
                    <a:pt x="401" y="311"/>
                    <a:pt x="393" y="319"/>
                    <a:pt x="383" y="319"/>
                  </a:cubicBezTo>
                  <a:cubicBezTo>
                    <a:pt x="334" y="319"/>
                    <a:pt x="334" y="319"/>
                    <a:pt x="334" y="319"/>
                  </a:cubicBezTo>
                  <a:cubicBezTo>
                    <a:pt x="324" y="319"/>
                    <a:pt x="316" y="311"/>
                    <a:pt x="316" y="301"/>
                  </a:cubicBezTo>
                  <a:cubicBezTo>
                    <a:pt x="316" y="232"/>
                    <a:pt x="316" y="232"/>
                    <a:pt x="316" y="232"/>
                  </a:cubicBezTo>
                  <a:cubicBezTo>
                    <a:pt x="316" y="222"/>
                    <a:pt x="324" y="214"/>
                    <a:pt x="334" y="214"/>
                  </a:cubicBezTo>
                  <a:cubicBezTo>
                    <a:pt x="383" y="214"/>
                    <a:pt x="383" y="214"/>
                    <a:pt x="383" y="214"/>
                  </a:cubicBezTo>
                  <a:cubicBezTo>
                    <a:pt x="393" y="214"/>
                    <a:pt x="401" y="222"/>
                    <a:pt x="401" y="232"/>
                  </a:cubicBezTo>
                  <a:lnTo>
                    <a:pt x="401" y="301"/>
                  </a:lnTo>
                  <a:close/>
                  <a:moveTo>
                    <a:pt x="401" y="146"/>
                  </a:moveTo>
                  <a:cubicBezTo>
                    <a:pt x="401" y="156"/>
                    <a:pt x="393" y="164"/>
                    <a:pt x="383" y="164"/>
                  </a:cubicBezTo>
                  <a:cubicBezTo>
                    <a:pt x="334" y="164"/>
                    <a:pt x="334" y="164"/>
                    <a:pt x="334" y="164"/>
                  </a:cubicBezTo>
                  <a:cubicBezTo>
                    <a:pt x="324" y="164"/>
                    <a:pt x="316" y="156"/>
                    <a:pt x="316" y="146"/>
                  </a:cubicBezTo>
                  <a:cubicBezTo>
                    <a:pt x="316" y="77"/>
                    <a:pt x="316" y="77"/>
                    <a:pt x="316" y="77"/>
                  </a:cubicBezTo>
                  <a:cubicBezTo>
                    <a:pt x="316" y="67"/>
                    <a:pt x="324" y="59"/>
                    <a:pt x="334" y="59"/>
                  </a:cubicBezTo>
                  <a:cubicBezTo>
                    <a:pt x="383" y="59"/>
                    <a:pt x="383" y="59"/>
                    <a:pt x="383" y="59"/>
                  </a:cubicBezTo>
                  <a:cubicBezTo>
                    <a:pt x="393" y="59"/>
                    <a:pt x="401" y="67"/>
                    <a:pt x="401" y="77"/>
                  </a:cubicBezTo>
                  <a:lnTo>
                    <a:pt x="401" y="146"/>
                  </a:lnTo>
                  <a:close/>
                </a:path>
              </a:pathLst>
            </a:custGeom>
            <a:grpFill/>
            <a:ln>
              <a:noFill/>
            </a:ln>
          </p:spPr>
          <p:txBody>
            <a:bodyPr vert="horz" wrap="square" lIns="91440" tIns="45720" rIns="91440" bIns="45720" numCol="1" anchor="t" anchorCtr="0" compatLnSpc="1"/>
            <a:lstStyle/>
            <a:p>
              <a:pPr defTabSz="914400"/>
              <a:endParaRPr lang="en-US" sz="1700">
                <a:solidFill>
                  <a:srgbClr val="000000"/>
                </a:solidFill>
              </a:endParaRPr>
            </a:p>
          </p:txBody>
        </p:sp>
      </p:grpSp>
      <p:sp>
        <p:nvSpPr>
          <p:cNvPr id="16" name="文本框 15"/>
          <p:cNvSpPr txBox="1"/>
          <p:nvPr/>
        </p:nvSpPr>
        <p:spPr>
          <a:xfrm>
            <a:off x="3393064"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17" name="矩形 16"/>
          <p:cNvSpPr/>
          <p:nvPr/>
        </p:nvSpPr>
        <p:spPr>
          <a:xfrm>
            <a:off x="2992271"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18" name="组合 17"/>
          <p:cNvGrpSpPr/>
          <p:nvPr/>
        </p:nvGrpSpPr>
        <p:grpSpPr>
          <a:xfrm>
            <a:off x="173624" y="147812"/>
            <a:ext cx="2474763" cy="320040"/>
            <a:chOff x="173624" y="147812"/>
            <a:chExt cx="2474763" cy="320040"/>
          </a:xfrm>
        </p:grpSpPr>
        <p:cxnSp>
          <p:nvCxnSpPr>
            <p:cNvPr id="19" name="直接连接符 1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21" name="文本框 2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22" name="矩形 21"/>
          <p:cNvSpPr/>
          <p:nvPr/>
        </p:nvSpPr>
        <p:spPr>
          <a:xfrm>
            <a:off x="6581500" y="2368555"/>
            <a:ext cx="4120400" cy="366378"/>
          </a:xfrm>
          <a:prstGeom prst="rect">
            <a:avLst/>
          </a:prstGeom>
        </p:spPr>
        <p:txBody>
          <a:bodyPr wrap="square" tIns="3600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3" name="矩形 22"/>
          <p:cNvSpPr/>
          <p:nvPr/>
        </p:nvSpPr>
        <p:spPr>
          <a:xfrm>
            <a:off x="6581500" y="3949708"/>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4" name="矩形 23"/>
          <p:cNvSpPr/>
          <p:nvPr/>
        </p:nvSpPr>
        <p:spPr>
          <a:xfrm>
            <a:off x="6581500" y="5480119"/>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64024" y="2988860"/>
            <a:ext cx="2483893" cy="2483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3386919" y="2988859"/>
            <a:ext cx="2483893" cy="2483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6309814" y="2988858"/>
            <a:ext cx="2483893" cy="2483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9232709" y="2988857"/>
            <a:ext cx="2483893" cy="2483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7" name="矩形 6"/>
          <p:cNvSpPr/>
          <p:nvPr/>
        </p:nvSpPr>
        <p:spPr>
          <a:xfrm>
            <a:off x="3245828"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8" name="组合 7"/>
          <p:cNvGrpSpPr/>
          <p:nvPr/>
        </p:nvGrpSpPr>
        <p:grpSpPr>
          <a:xfrm>
            <a:off x="173624" y="147812"/>
            <a:ext cx="2474763" cy="320040"/>
            <a:chOff x="173624" y="147812"/>
            <a:chExt cx="2474763" cy="320040"/>
          </a:xfrm>
        </p:grpSpPr>
        <p:cxnSp>
          <p:nvCxnSpPr>
            <p:cNvPr id="9" name="直接连接符 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11" name="文本框 1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grpSp>
        <p:nvGrpSpPr>
          <p:cNvPr id="12" name="组合 11"/>
          <p:cNvGrpSpPr/>
          <p:nvPr/>
        </p:nvGrpSpPr>
        <p:grpSpPr>
          <a:xfrm>
            <a:off x="2761653" y="3825038"/>
            <a:ext cx="811530" cy="811530"/>
            <a:chOff x="173624" y="2446020"/>
            <a:chExt cx="811530" cy="811530"/>
          </a:xfrm>
          <a:solidFill>
            <a:srgbClr val="3563A8"/>
          </a:solidFill>
        </p:grpSpPr>
        <p:sp>
          <p:nvSpPr>
            <p:cNvPr id="13" name="椭圆 12"/>
            <p:cNvSpPr/>
            <p:nvPr/>
          </p:nvSpPr>
          <p:spPr>
            <a:xfrm>
              <a:off x="173624" y="2446020"/>
              <a:ext cx="811530" cy="811530"/>
            </a:xfrm>
            <a:prstGeom prst="ellipse">
              <a:avLst/>
            </a:prstGeom>
            <a:grp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grpFill/>
            <a:ln>
              <a:noFill/>
            </a:ln>
          </p:spPr>
          <p:txBody>
            <a:bodyPr vert="horz" wrap="square" lIns="68571" tIns="34286" rIns="68571" bIns="34286" numCol="1" anchor="t" anchorCtr="0" compatLnSpc="1"/>
            <a:lstStyle/>
            <a:p>
              <a:pPr defTabSz="685800"/>
              <a:r>
                <a:rPr lang="en-US" altLang="zh-CN" sz="3200" dirty="0">
                  <a:solidFill>
                    <a:srgbClr val="FFFFFF"/>
                  </a:solidFill>
                  <a:latin typeface="Segoe UI" panose="020B0502040204020203"/>
                </a:rPr>
                <a:t>》</a:t>
              </a:r>
              <a:endParaRPr lang="en-US" sz="3200" dirty="0">
                <a:solidFill>
                  <a:srgbClr val="FFFFFF"/>
                </a:solidFill>
                <a:latin typeface="Segoe UI" panose="020B0502040204020203"/>
              </a:endParaRPr>
            </a:p>
          </p:txBody>
        </p:sp>
      </p:grpSp>
      <p:grpSp>
        <p:nvGrpSpPr>
          <p:cNvPr id="21" name="组合 20"/>
          <p:cNvGrpSpPr/>
          <p:nvPr/>
        </p:nvGrpSpPr>
        <p:grpSpPr>
          <a:xfrm>
            <a:off x="5690235" y="3825038"/>
            <a:ext cx="811530" cy="811530"/>
            <a:chOff x="173624" y="2446020"/>
            <a:chExt cx="811530" cy="811530"/>
          </a:xfrm>
          <a:solidFill>
            <a:srgbClr val="3563A8"/>
          </a:solidFill>
        </p:grpSpPr>
        <p:sp>
          <p:nvSpPr>
            <p:cNvPr id="22" name="椭圆 21"/>
            <p:cNvSpPr/>
            <p:nvPr/>
          </p:nvSpPr>
          <p:spPr>
            <a:xfrm>
              <a:off x="173624" y="2446020"/>
              <a:ext cx="811530" cy="811530"/>
            </a:xfrm>
            <a:prstGeom prst="ellipse">
              <a:avLst/>
            </a:prstGeom>
            <a:grp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grpFill/>
            <a:ln>
              <a:noFill/>
            </a:ln>
          </p:spPr>
          <p:txBody>
            <a:bodyPr vert="horz" wrap="square" lIns="68571" tIns="34286" rIns="68571" bIns="34286" numCol="1" anchor="t" anchorCtr="0" compatLnSpc="1"/>
            <a:lstStyle/>
            <a:p>
              <a:pPr defTabSz="685800"/>
              <a:r>
                <a:rPr lang="en-US" altLang="zh-CN" sz="3200" dirty="0">
                  <a:solidFill>
                    <a:srgbClr val="FFFFFF"/>
                  </a:solidFill>
                  <a:latin typeface="Segoe UI" panose="020B0502040204020203"/>
                </a:rPr>
                <a:t>》</a:t>
              </a:r>
              <a:endParaRPr lang="en-US" sz="3200" dirty="0">
                <a:solidFill>
                  <a:srgbClr val="FFFFFF"/>
                </a:solidFill>
                <a:latin typeface="Segoe UI" panose="020B0502040204020203"/>
              </a:endParaRPr>
            </a:p>
          </p:txBody>
        </p:sp>
      </p:grpSp>
      <p:grpSp>
        <p:nvGrpSpPr>
          <p:cNvPr id="24" name="组合 23"/>
          <p:cNvGrpSpPr/>
          <p:nvPr/>
        </p:nvGrpSpPr>
        <p:grpSpPr>
          <a:xfrm>
            <a:off x="8607443" y="3825038"/>
            <a:ext cx="811530" cy="811530"/>
            <a:chOff x="173624" y="2446020"/>
            <a:chExt cx="811530" cy="811530"/>
          </a:xfrm>
          <a:solidFill>
            <a:srgbClr val="3563A8"/>
          </a:solidFill>
        </p:grpSpPr>
        <p:sp>
          <p:nvSpPr>
            <p:cNvPr id="25" name="椭圆 24"/>
            <p:cNvSpPr/>
            <p:nvPr/>
          </p:nvSpPr>
          <p:spPr>
            <a:xfrm>
              <a:off x="173624" y="2446020"/>
              <a:ext cx="811530" cy="811530"/>
            </a:xfrm>
            <a:prstGeom prst="ellipse">
              <a:avLst/>
            </a:prstGeom>
            <a:grp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grpFill/>
            <a:ln>
              <a:noFill/>
            </a:ln>
          </p:spPr>
          <p:txBody>
            <a:bodyPr vert="horz" wrap="square" lIns="68571" tIns="34286" rIns="68571" bIns="34286" numCol="1" anchor="t" anchorCtr="0" compatLnSpc="1"/>
            <a:lstStyle/>
            <a:p>
              <a:pPr defTabSz="685800"/>
              <a:r>
                <a:rPr lang="en-US" altLang="zh-CN" sz="3200" dirty="0">
                  <a:solidFill>
                    <a:srgbClr val="FFFFFF"/>
                  </a:solidFill>
                  <a:latin typeface="Segoe UI" panose="020B0502040204020203"/>
                </a:rPr>
                <a:t>》</a:t>
              </a:r>
              <a:endParaRPr lang="en-US" sz="3200" dirty="0">
                <a:solidFill>
                  <a:srgbClr val="FFFFFF"/>
                </a:solidFill>
                <a:latin typeface="Segoe UI" panose="020B0502040204020203"/>
              </a:endParaRPr>
            </a:p>
          </p:txBody>
        </p:sp>
      </p:grpSp>
      <p:sp>
        <p:nvSpPr>
          <p:cNvPr id="27" name="矩形 26"/>
          <p:cNvSpPr/>
          <p:nvPr/>
        </p:nvSpPr>
        <p:spPr>
          <a:xfrm>
            <a:off x="746077" y="4051792"/>
            <a:ext cx="1924708" cy="699359"/>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30" name="矩形 29"/>
          <p:cNvSpPr/>
          <p:nvPr/>
        </p:nvSpPr>
        <p:spPr>
          <a:xfrm>
            <a:off x="1236728" y="3220795"/>
            <a:ext cx="1710393" cy="830997"/>
          </a:xfrm>
          <a:prstGeom prst="rect">
            <a:avLst/>
          </a:prstGeom>
        </p:spPr>
        <p:txBody>
          <a:bodyPr wrap="square">
            <a:spAutoFit/>
          </a:bodyPr>
          <a:lstStyle/>
          <a:p>
            <a:r>
              <a:rPr lang="en-US" altLang="zh-CN" sz="4800" dirty="0">
                <a:solidFill>
                  <a:srgbClr val="3563A8"/>
                </a:solidFill>
                <a:cs typeface="+mn-ea"/>
                <a:sym typeface="+mn-lt"/>
              </a:rPr>
              <a:t>31</a:t>
            </a:r>
            <a:r>
              <a:rPr lang="en-US" altLang="zh-CN" sz="1400" dirty="0">
                <a:solidFill>
                  <a:srgbClr val="3563A8"/>
                </a:solidFill>
                <a:cs typeface="+mn-ea"/>
                <a:sym typeface="+mn-lt"/>
              </a:rPr>
              <a:t>%</a:t>
            </a:r>
            <a:endParaRPr lang="zh-CN" altLang="en-US" sz="1400" dirty="0">
              <a:solidFill>
                <a:srgbClr val="3563A8"/>
              </a:solidFill>
            </a:endParaRPr>
          </a:p>
        </p:txBody>
      </p:sp>
      <p:sp>
        <p:nvSpPr>
          <p:cNvPr id="31" name="矩形 30"/>
          <p:cNvSpPr/>
          <p:nvPr/>
        </p:nvSpPr>
        <p:spPr>
          <a:xfrm>
            <a:off x="3665783" y="4051792"/>
            <a:ext cx="2011858" cy="415498"/>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32" name="矩形 31"/>
          <p:cNvSpPr/>
          <p:nvPr/>
        </p:nvSpPr>
        <p:spPr>
          <a:xfrm>
            <a:off x="4200009" y="3220795"/>
            <a:ext cx="1710393" cy="830997"/>
          </a:xfrm>
          <a:prstGeom prst="rect">
            <a:avLst/>
          </a:prstGeom>
        </p:spPr>
        <p:txBody>
          <a:bodyPr wrap="square">
            <a:spAutoFit/>
          </a:bodyPr>
          <a:lstStyle/>
          <a:p>
            <a:r>
              <a:rPr lang="en-US" altLang="zh-CN" sz="4800" dirty="0">
                <a:solidFill>
                  <a:srgbClr val="3563A8"/>
                </a:solidFill>
                <a:cs typeface="+mn-ea"/>
                <a:sym typeface="+mn-lt"/>
              </a:rPr>
              <a:t>31</a:t>
            </a:r>
            <a:r>
              <a:rPr lang="en-US" altLang="zh-CN" sz="1400" dirty="0">
                <a:solidFill>
                  <a:srgbClr val="3563A8"/>
                </a:solidFill>
                <a:cs typeface="+mn-ea"/>
                <a:sym typeface="+mn-lt"/>
              </a:rPr>
              <a:t>%</a:t>
            </a:r>
            <a:endParaRPr lang="zh-CN" altLang="en-US" sz="1400" dirty="0">
              <a:solidFill>
                <a:srgbClr val="3563A8"/>
              </a:solidFill>
            </a:endParaRPr>
          </a:p>
        </p:txBody>
      </p:sp>
      <p:sp>
        <p:nvSpPr>
          <p:cNvPr id="33" name="矩形 32"/>
          <p:cNvSpPr/>
          <p:nvPr/>
        </p:nvSpPr>
        <p:spPr>
          <a:xfrm>
            <a:off x="6640084" y="4051792"/>
            <a:ext cx="1909046" cy="738664"/>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34" name="矩形 33"/>
          <p:cNvSpPr/>
          <p:nvPr/>
        </p:nvSpPr>
        <p:spPr>
          <a:xfrm>
            <a:off x="7122904" y="3220795"/>
            <a:ext cx="1710393" cy="830997"/>
          </a:xfrm>
          <a:prstGeom prst="rect">
            <a:avLst/>
          </a:prstGeom>
        </p:spPr>
        <p:txBody>
          <a:bodyPr wrap="square">
            <a:spAutoFit/>
          </a:bodyPr>
          <a:lstStyle/>
          <a:p>
            <a:r>
              <a:rPr lang="en-US" altLang="zh-CN" sz="4800" dirty="0">
                <a:solidFill>
                  <a:srgbClr val="3563A8"/>
                </a:solidFill>
                <a:cs typeface="+mn-ea"/>
                <a:sym typeface="+mn-lt"/>
              </a:rPr>
              <a:t>31</a:t>
            </a:r>
            <a:r>
              <a:rPr lang="en-US" altLang="zh-CN" sz="1400" dirty="0">
                <a:solidFill>
                  <a:srgbClr val="3563A8"/>
                </a:solidFill>
                <a:cs typeface="+mn-ea"/>
                <a:sym typeface="+mn-lt"/>
              </a:rPr>
              <a:t>%</a:t>
            </a:r>
            <a:endParaRPr lang="zh-CN" altLang="en-US" sz="1400" dirty="0">
              <a:solidFill>
                <a:srgbClr val="3563A8"/>
              </a:solidFill>
            </a:endParaRPr>
          </a:p>
        </p:txBody>
      </p:sp>
      <p:sp>
        <p:nvSpPr>
          <p:cNvPr id="35" name="矩形 34"/>
          <p:cNvSpPr/>
          <p:nvPr/>
        </p:nvSpPr>
        <p:spPr>
          <a:xfrm>
            <a:off x="9611896" y="4051792"/>
            <a:ext cx="1922228" cy="738664"/>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36" name="矩形 35"/>
          <p:cNvSpPr/>
          <p:nvPr/>
        </p:nvSpPr>
        <p:spPr>
          <a:xfrm>
            <a:off x="10101307" y="3220795"/>
            <a:ext cx="1710393" cy="830997"/>
          </a:xfrm>
          <a:prstGeom prst="rect">
            <a:avLst/>
          </a:prstGeom>
        </p:spPr>
        <p:txBody>
          <a:bodyPr wrap="square">
            <a:spAutoFit/>
          </a:bodyPr>
          <a:lstStyle/>
          <a:p>
            <a:r>
              <a:rPr lang="en-US" altLang="zh-CN" sz="4800" dirty="0">
                <a:solidFill>
                  <a:srgbClr val="3563A8"/>
                </a:solidFill>
                <a:cs typeface="+mn-ea"/>
                <a:sym typeface="+mn-lt"/>
              </a:rPr>
              <a:t>31</a:t>
            </a:r>
            <a:r>
              <a:rPr lang="en-US" altLang="zh-CN" sz="1400" dirty="0">
                <a:solidFill>
                  <a:srgbClr val="3563A8"/>
                </a:solidFill>
                <a:cs typeface="+mn-ea"/>
                <a:sym typeface="+mn-lt"/>
              </a:rPr>
              <a:t>%</a:t>
            </a:r>
            <a:endParaRPr lang="zh-CN" altLang="en-US" sz="1400" dirty="0">
              <a:solidFill>
                <a:srgbClr val="3563A8"/>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713832" y="2802868"/>
            <a:ext cx="2932562" cy="2932562"/>
          </a:xfrm>
          <a:prstGeom prst="ellipse">
            <a:avLst/>
          </a:prstGeom>
          <a:noFill/>
          <a:ln w="12700">
            <a:solidFill>
              <a:srgbClr val="3563A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a:stCxn id="9" idx="6"/>
            <a:endCxn id="2" idx="1"/>
          </p:cNvCxnSpPr>
          <p:nvPr/>
        </p:nvCxnSpPr>
        <p:spPr>
          <a:xfrm>
            <a:off x="3764039" y="2704916"/>
            <a:ext cx="1379257" cy="527416"/>
          </a:xfrm>
          <a:prstGeom prst="line">
            <a:avLst/>
          </a:prstGeom>
          <a:ln w="12700">
            <a:solidFill>
              <a:srgbClr val="3563A8"/>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a:stCxn id="12" idx="6"/>
            <a:endCxn id="2" idx="3"/>
          </p:cNvCxnSpPr>
          <p:nvPr/>
        </p:nvCxnSpPr>
        <p:spPr>
          <a:xfrm flipV="1">
            <a:off x="3764039" y="5305966"/>
            <a:ext cx="1379257" cy="641302"/>
          </a:xfrm>
          <a:prstGeom prst="line">
            <a:avLst/>
          </a:prstGeom>
          <a:ln w="12700">
            <a:solidFill>
              <a:srgbClr val="3563A8"/>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2" idx="7"/>
            <a:endCxn id="21" idx="2"/>
          </p:cNvCxnSpPr>
          <p:nvPr/>
        </p:nvCxnSpPr>
        <p:spPr>
          <a:xfrm flipV="1">
            <a:off x="7216930" y="2704916"/>
            <a:ext cx="1379257" cy="527416"/>
          </a:xfrm>
          <a:prstGeom prst="line">
            <a:avLst/>
          </a:prstGeom>
          <a:ln w="12700">
            <a:solidFill>
              <a:srgbClr val="3563A8"/>
            </a:solidFill>
            <a:prstDash val="solid"/>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2" idx="5"/>
            <a:endCxn id="15" idx="2"/>
          </p:cNvCxnSpPr>
          <p:nvPr/>
        </p:nvCxnSpPr>
        <p:spPr>
          <a:xfrm>
            <a:off x="7216930" y="5305966"/>
            <a:ext cx="1379257" cy="641302"/>
          </a:xfrm>
          <a:prstGeom prst="line">
            <a:avLst/>
          </a:prstGeom>
          <a:ln w="12700">
            <a:solidFill>
              <a:srgbClr val="3563A8"/>
            </a:solidFill>
            <a:prstDash val="solid"/>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2952509" y="2299151"/>
            <a:ext cx="811530" cy="811530"/>
            <a:chOff x="173624" y="2446020"/>
            <a:chExt cx="811530" cy="811530"/>
          </a:xfrm>
        </p:grpSpPr>
        <p:sp>
          <p:nvSpPr>
            <p:cNvPr id="9" name="椭圆 8"/>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1" name="组合 10"/>
          <p:cNvGrpSpPr/>
          <p:nvPr/>
        </p:nvGrpSpPr>
        <p:grpSpPr>
          <a:xfrm>
            <a:off x="2952509" y="5541503"/>
            <a:ext cx="811530" cy="811530"/>
            <a:chOff x="5558278" y="3474720"/>
            <a:chExt cx="811530" cy="811530"/>
          </a:xfrm>
        </p:grpSpPr>
        <p:sp>
          <p:nvSpPr>
            <p:cNvPr id="12" name="椭圆 11"/>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4" name="组合 13"/>
          <p:cNvGrpSpPr/>
          <p:nvPr/>
        </p:nvGrpSpPr>
        <p:grpSpPr>
          <a:xfrm>
            <a:off x="8596187" y="5541503"/>
            <a:ext cx="811530" cy="811530"/>
            <a:chOff x="9410188" y="4572000"/>
            <a:chExt cx="811530" cy="811530"/>
          </a:xfrm>
        </p:grpSpPr>
        <p:sp>
          <p:nvSpPr>
            <p:cNvPr id="15" name="椭圆 14"/>
            <p:cNvSpPr/>
            <p:nvPr/>
          </p:nvSpPr>
          <p:spPr>
            <a:xfrm>
              <a:off x="9410188" y="457200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75"/>
            <p:cNvSpPr>
              <a:spLocks noEditPoints="1"/>
            </p:cNvSpPr>
            <p:nvPr/>
          </p:nvSpPr>
          <p:spPr bwMode="auto">
            <a:xfrm>
              <a:off x="9571033" y="4717103"/>
              <a:ext cx="489841" cy="521324"/>
            </a:xfrm>
            <a:custGeom>
              <a:avLst/>
              <a:gdLst>
                <a:gd name="T0" fmla="*/ 145 w 413"/>
                <a:gd name="T1" fmla="*/ 290 h 440"/>
                <a:gd name="T2" fmla="*/ 104 w 413"/>
                <a:gd name="T3" fmla="*/ 330 h 440"/>
                <a:gd name="T4" fmla="*/ 145 w 413"/>
                <a:gd name="T5" fmla="*/ 371 h 440"/>
                <a:gd name="T6" fmla="*/ 185 w 413"/>
                <a:gd name="T7" fmla="*/ 330 h 440"/>
                <a:gd name="T8" fmla="*/ 145 w 413"/>
                <a:gd name="T9" fmla="*/ 290 h 440"/>
                <a:gd name="T10" fmla="*/ 145 w 413"/>
                <a:gd name="T11" fmla="*/ 356 h 440"/>
                <a:gd name="T12" fmla="*/ 119 w 413"/>
                <a:gd name="T13" fmla="*/ 330 h 440"/>
                <a:gd name="T14" fmla="*/ 145 w 413"/>
                <a:gd name="T15" fmla="*/ 305 h 440"/>
                <a:gd name="T16" fmla="*/ 171 w 413"/>
                <a:gd name="T17" fmla="*/ 330 h 440"/>
                <a:gd name="T18" fmla="*/ 145 w 413"/>
                <a:gd name="T19" fmla="*/ 356 h 440"/>
                <a:gd name="T20" fmla="*/ 222 w 413"/>
                <a:gd name="T21" fmla="*/ 358 h 440"/>
                <a:gd name="T22" fmla="*/ 182 w 413"/>
                <a:gd name="T23" fmla="*/ 399 h 440"/>
                <a:gd name="T24" fmla="*/ 222 w 413"/>
                <a:gd name="T25" fmla="*/ 440 h 440"/>
                <a:gd name="T26" fmla="*/ 263 w 413"/>
                <a:gd name="T27" fmla="*/ 399 h 440"/>
                <a:gd name="T28" fmla="*/ 222 w 413"/>
                <a:gd name="T29" fmla="*/ 358 h 440"/>
                <a:gd name="T30" fmla="*/ 222 w 413"/>
                <a:gd name="T31" fmla="*/ 425 h 440"/>
                <a:gd name="T32" fmla="*/ 197 w 413"/>
                <a:gd name="T33" fmla="*/ 399 h 440"/>
                <a:gd name="T34" fmla="*/ 222 w 413"/>
                <a:gd name="T35" fmla="*/ 373 h 440"/>
                <a:gd name="T36" fmla="*/ 248 w 413"/>
                <a:gd name="T37" fmla="*/ 399 h 440"/>
                <a:gd name="T38" fmla="*/ 222 w 413"/>
                <a:gd name="T39" fmla="*/ 425 h 440"/>
                <a:gd name="T40" fmla="*/ 339 w 413"/>
                <a:gd name="T41" fmla="*/ 0 h 440"/>
                <a:gd name="T42" fmla="*/ 74 w 413"/>
                <a:gd name="T43" fmla="*/ 0 h 440"/>
                <a:gd name="T44" fmla="*/ 0 w 413"/>
                <a:gd name="T45" fmla="*/ 74 h 440"/>
                <a:gd name="T46" fmla="*/ 0 w 413"/>
                <a:gd name="T47" fmla="*/ 204 h 440"/>
                <a:gd name="T48" fmla="*/ 74 w 413"/>
                <a:gd name="T49" fmla="*/ 278 h 440"/>
                <a:gd name="T50" fmla="*/ 339 w 413"/>
                <a:gd name="T51" fmla="*/ 278 h 440"/>
                <a:gd name="T52" fmla="*/ 413 w 413"/>
                <a:gd name="T53" fmla="*/ 204 h 440"/>
                <a:gd name="T54" fmla="*/ 413 w 413"/>
                <a:gd name="T55" fmla="*/ 74 h 440"/>
                <a:gd name="T56" fmla="*/ 339 w 413"/>
                <a:gd name="T57" fmla="*/ 0 h 440"/>
                <a:gd name="T58" fmla="*/ 398 w 413"/>
                <a:gd name="T59" fmla="*/ 204 h 440"/>
                <a:gd name="T60" fmla="*/ 339 w 413"/>
                <a:gd name="T61" fmla="*/ 263 h 440"/>
                <a:gd name="T62" fmla="*/ 74 w 413"/>
                <a:gd name="T63" fmla="*/ 263 h 440"/>
                <a:gd name="T64" fmla="*/ 14 w 413"/>
                <a:gd name="T65" fmla="*/ 204 h 440"/>
                <a:gd name="T66" fmla="*/ 14 w 413"/>
                <a:gd name="T67" fmla="*/ 74 h 440"/>
                <a:gd name="T68" fmla="*/ 74 w 413"/>
                <a:gd name="T69" fmla="*/ 15 h 440"/>
                <a:gd name="T70" fmla="*/ 339 w 413"/>
                <a:gd name="T71" fmla="*/ 15 h 440"/>
                <a:gd name="T72" fmla="*/ 398 w 413"/>
                <a:gd name="T73" fmla="*/ 74 h 440"/>
                <a:gd name="T74" fmla="*/ 398 w 413"/>
                <a:gd name="T75" fmla="*/ 204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3" h="440">
                  <a:moveTo>
                    <a:pt x="145" y="290"/>
                  </a:moveTo>
                  <a:cubicBezTo>
                    <a:pt x="122" y="290"/>
                    <a:pt x="104" y="308"/>
                    <a:pt x="104" y="330"/>
                  </a:cubicBezTo>
                  <a:cubicBezTo>
                    <a:pt x="104" y="353"/>
                    <a:pt x="122" y="371"/>
                    <a:pt x="145" y="371"/>
                  </a:cubicBezTo>
                  <a:cubicBezTo>
                    <a:pt x="167" y="371"/>
                    <a:pt x="185" y="353"/>
                    <a:pt x="185" y="330"/>
                  </a:cubicBezTo>
                  <a:cubicBezTo>
                    <a:pt x="185" y="308"/>
                    <a:pt x="167" y="290"/>
                    <a:pt x="145" y="290"/>
                  </a:cubicBezTo>
                  <a:close/>
                  <a:moveTo>
                    <a:pt x="145" y="356"/>
                  </a:moveTo>
                  <a:cubicBezTo>
                    <a:pt x="131" y="356"/>
                    <a:pt x="119" y="345"/>
                    <a:pt x="119" y="330"/>
                  </a:cubicBezTo>
                  <a:cubicBezTo>
                    <a:pt x="119" y="316"/>
                    <a:pt x="131" y="305"/>
                    <a:pt x="145" y="305"/>
                  </a:cubicBezTo>
                  <a:cubicBezTo>
                    <a:pt x="159" y="305"/>
                    <a:pt x="171" y="316"/>
                    <a:pt x="171" y="330"/>
                  </a:cubicBezTo>
                  <a:cubicBezTo>
                    <a:pt x="171" y="345"/>
                    <a:pt x="159" y="356"/>
                    <a:pt x="145" y="356"/>
                  </a:cubicBezTo>
                  <a:close/>
                  <a:moveTo>
                    <a:pt x="222" y="358"/>
                  </a:moveTo>
                  <a:cubicBezTo>
                    <a:pt x="200" y="358"/>
                    <a:pt x="182" y="377"/>
                    <a:pt x="182" y="399"/>
                  </a:cubicBezTo>
                  <a:cubicBezTo>
                    <a:pt x="182" y="421"/>
                    <a:pt x="200" y="440"/>
                    <a:pt x="222" y="440"/>
                  </a:cubicBezTo>
                  <a:cubicBezTo>
                    <a:pt x="245" y="440"/>
                    <a:pt x="263" y="421"/>
                    <a:pt x="263" y="399"/>
                  </a:cubicBezTo>
                  <a:cubicBezTo>
                    <a:pt x="263" y="377"/>
                    <a:pt x="245" y="358"/>
                    <a:pt x="222" y="358"/>
                  </a:cubicBezTo>
                  <a:close/>
                  <a:moveTo>
                    <a:pt x="222" y="425"/>
                  </a:moveTo>
                  <a:cubicBezTo>
                    <a:pt x="208" y="425"/>
                    <a:pt x="197" y="413"/>
                    <a:pt x="197" y="399"/>
                  </a:cubicBezTo>
                  <a:cubicBezTo>
                    <a:pt x="197" y="385"/>
                    <a:pt x="208" y="373"/>
                    <a:pt x="222" y="373"/>
                  </a:cubicBezTo>
                  <a:cubicBezTo>
                    <a:pt x="237" y="373"/>
                    <a:pt x="248" y="385"/>
                    <a:pt x="248" y="399"/>
                  </a:cubicBezTo>
                  <a:cubicBezTo>
                    <a:pt x="248" y="413"/>
                    <a:pt x="237" y="425"/>
                    <a:pt x="222" y="425"/>
                  </a:cubicBezTo>
                  <a:close/>
                  <a:moveTo>
                    <a:pt x="339" y="0"/>
                  </a:moveTo>
                  <a:cubicBezTo>
                    <a:pt x="74" y="0"/>
                    <a:pt x="74" y="0"/>
                    <a:pt x="74" y="0"/>
                  </a:cubicBezTo>
                  <a:cubicBezTo>
                    <a:pt x="33" y="0"/>
                    <a:pt x="0" y="33"/>
                    <a:pt x="0" y="74"/>
                  </a:cubicBezTo>
                  <a:cubicBezTo>
                    <a:pt x="0" y="204"/>
                    <a:pt x="0" y="204"/>
                    <a:pt x="0" y="204"/>
                  </a:cubicBezTo>
                  <a:cubicBezTo>
                    <a:pt x="0" y="245"/>
                    <a:pt x="33" y="278"/>
                    <a:pt x="74" y="278"/>
                  </a:cubicBezTo>
                  <a:cubicBezTo>
                    <a:pt x="339" y="278"/>
                    <a:pt x="339" y="278"/>
                    <a:pt x="339" y="278"/>
                  </a:cubicBezTo>
                  <a:cubicBezTo>
                    <a:pt x="380" y="278"/>
                    <a:pt x="413" y="245"/>
                    <a:pt x="413" y="204"/>
                  </a:cubicBezTo>
                  <a:cubicBezTo>
                    <a:pt x="413" y="74"/>
                    <a:pt x="413" y="74"/>
                    <a:pt x="413" y="74"/>
                  </a:cubicBezTo>
                  <a:cubicBezTo>
                    <a:pt x="413" y="33"/>
                    <a:pt x="380" y="0"/>
                    <a:pt x="339" y="0"/>
                  </a:cubicBezTo>
                  <a:close/>
                  <a:moveTo>
                    <a:pt x="398" y="204"/>
                  </a:moveTo>
                  <a:cubicBezTo>
                    <a:pt x="398" y="237"/>
                    <a:pt x="372" y="263"/>
                    <a:pt x="339" y="263"/>
                  </a:cubicBezTo>
                  <a:cubicBezTo>
                    <a:pt x="74" y="263"/>
                    <a:pt x="74" y="263"/>
                    <a:pt x="74" y="263"/>
                  </a:cubicBezTo>
                  <a:cubicBezTo>
                    <a:pt x="41" y="263"/>
                    <a:pt x="14" y="237"/>
                    <a:pt x="14" y="204"/>
                  </a:cubicBezTo>
                  <a:cubicBezTo>
                    <a:pt x="14" y="74"/>
                    <a:pt x="14" y="74"/>
                    <a:pt x="14" y="74"/>
                  </a:cubicBezTo>
                  <a:cubicBezTo>
                    <a:pt x="14" y="41"/>
                    <a:pt x="41" y="15"/>
                    <a:pt x="74" y="15"/>
                  </a:cubicBezTo>
                  <a:cubicBezTo>
                    <a:pt x="339" y="15"/>
                    <a:pt x="339" y="15"/>
                    <a:pt x="339" y="15"/>
                  </a:cubicBezTo>
                  <a:cubicBezTo>
                    <a:pt x="372" y="15"/>
                    <a:pt x="398" y="41"/>
                    <a:pt x="398" y="74"/>
                  </a:cubicBezTo>
                  <a:lnTo>
                    <a:pt x="398" y="204"/>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20" name="组合 19"/>
          <p:cNvGrpSpPr/>
          <p:nvPr/>
        </p:nvGrpSpPr>
        <p:grpSpPr>
          <a:xfrm>
            <a:off x="8596187" y="2299151"/>
            <a:ext cx="811530" cy="811530"/>
            <a:chOff x="4194439" y="3343275"/>
            <a:chExt cx="811530" cy="811530"/>
          </a:xfrm>
        </p:grpSpPr>
        <p:sp>
          <p:nvSpPr>
            <p:cNvPr id="21" name="椭圆 20"/>
            <p:cNvSpPr/>
            <p:nvPr/>
          </p:nvSpPr>
          <p:spPr>
            <a:xfrm>
              <a:off x="4194439" y="3343275"/>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18"/>
            <p:cNvSpPr>
              <a:spLocks noEditPoints="1"/>
            </p:cNvSpPr>
            <p:nvPr/>
          </p:nvSpPr>
          <p:spPr bwMode="black">
            <a:xfrm>
              <a:off x="4418472" y="3514349"/>
              <a:ext cx="400708" cy="488859"/>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lumMod val="50000"/>
              </a:schemeClr>
            </a:solidFill>
            <a:ln>
              <a:noFill/>
            </a:ln>
          </p:spPr>
          <p:txBody>
            <a:bodyPr vert="horz" wrap="square" lIns="82305" tIns="41153" rIns="82305" bIns="41153" numCol="1" anchor="t" anchorCtr="0" compatLnSpc="1"/>
            <a:lstStyle/>
            <a:p>
              <a:endParaRPr lang="en-US" sz="1000" dirty="0"/>
            </a:p>
          </p:txBody>
        </p:sp>
      </p:grpSp>
      <p:sp>
        <p:nvSpPr>
          <p:cNvPr id="46" name="文本框 45"/>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47" name="矩形 46"/>
          <p:cNvSpPr/>
          <p:nvPr/>
        </p:nvSpPr>
        <p:spPr>
          <a:xfrm>
            <a:off x="3245828"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48" name="组合 47"/>
          <p:cNvGrpSpPr/>
          <p:nvPr/>
        </p:nvGrpSpPr>
        <p:grpSpPr>
          <a:xfrm>
            <a:off x="173624" y="147812"/>
            <a:ext cx="2474763" cy="320040"/>
            <a:chOff x="173624" y="147812"/>
            <a:chExt cx="2474763" cy="320040"/>
          </a:xfrm>
        </p:grpSpPr>
        <p:cxnSp>
          <p:nvCxnSpPr>
            <p:cNvPr id="49" name="直接连接符 4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51" name="文本框 5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52" name="矩形 51"/>
          <p:cNvSpPr/>
          <p:nvPr/>
        </p:nvSpPr>
        <p:spPr>
          <a:xfrm>
            <a:off x="423082" y="3270647"/>
            <a:ext cx="3340958"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53" name="矩形 52"/>
          <p:cNvSpPr/>
          <p:nvPr/>
        </p:nvSpPr>
        <p:spPr>
          <a:xfrm>
            <a:off x="423082" y="4432985"/>
            <a:ext cx="3297675"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54" name="矩形 53"/>
          <p:cNvSpPr/>
          <p:nvPr/>
        </p:nvSpPr>
        <p:spPr>
          <a:xfrm>
            <a:off x="8514608" y="3276939"/>
            <a:ext cx="334104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55" name="矩形 54"/>
          <p:cNvSpPr/>
          <p:nvPr/>
        </p:nvSpPr>
        <p:spPr>
          <a:xfrm>
            <a:off x="8514608" y="4432984"/>
            <a:ext cx="334104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sp>
        <p:nvSpPr>
          <p:cNvPr id="56" name="文本框 55"/>
          <p:cNvSpPr txBox="1"/>
          <p:nvPr/>
        </p:nvSpPr>
        <p:spPr>
          <a:xfrm>
            <a:off x="3720757" y="4075737"/>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532263" y="4210334"/>
            <a:ext cx="108499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957248" y="2074460"/>
            <a:ext cx="0" cy="4367283"/>
          </a:xfrm>
          <a:prstGeom prst="line">
            <a:avLst/>
          </a:prstGeom>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5033702" y="3289091"/>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rgbClr val="3563A8"/>
                </a:solidFill>
              </a:rPr>
              <a:t>S</a:t>
            </a:r>
            <a:endParaRPr lang="zh-CN" altLang="en-US" sz="4400" dirty="0">
              <a:solidFill>
                <a:srgbClr val="3563A8"/>
              </a:solidFill>
            </a:endParaRPr>
          </a:p>
        </p:txBody>
      </p:sp>
      <p:sp>
        <p:nvSpPr>
          <p:cNvPr id="10" name="椭圆 9"/>
          <p:cNvSpPr/>
          <p:nvPr/>
        </p:nvSpPr>
        <p:spPr>
          <a:xfrm>
            <a:off x="5033702" y="4364108"/>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rgbClr val="3563A8"/>
                </a:solidFill>
              </a:rPr>
              <a:t>T</a:t>
            </a:r>
            <a:endParaRPr lang="zh-CN" altLang="en-US" sz="4400" dirty="0">
              <a:solidFill>
                <a:srgbClr val="3563A8"/>
              </a:solidFill>
            </a:endParaRPr>
          </a:p>
        </p:txBody>
      </p:sp>
      <p:sp>
        <p:nvSpPr>
          <p:cNvPr id="13" name="椭圆 12"/>
          <p:cNvSpPr/>
          <p:nvPr/>
        </p:nvSpPr>
        <p:spPr>
          <a:xfrm>
            <a:off x="6088203" y="4364108"/>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rgbClr val="3563A8"/>
                </a:solidFill>
              </a:rPr>
              <a:t>O</a:t>
            </a:r>
            <a:endParaRPr lang="zh-CN" altLang="en-US" sz="4400" dirty="0">
              <a:solidFill>
                <a:srgbClr val="3563A8"/>
              </a:solidFill>
            </a:endParaRPr>
          </a:p>
        </p:txBody>
      </p:sp>
      <p:sp>
        <p:nvSpPr>
          <p:cNvPr id="16" name="椭圆 15"/>
          <p:cNvSpPr/>
          <p:nvPr/>
        </p:nvSpPr>
        <p:spPr>
          <a:xfrm>
            <a:off x="6088203" y="3287841"/>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rgbClr val="3563A8"/>
                </a:solidFill>
              </a:rPr>
              <a:t>W</a:t>
            </a:r>
            <a:endParaRPr lang="zh-CN" altLang="en-US" sz="4400" dirty="0">
              <a:solidFill>
                <a:srgbClr val="3563A8"/>
              </a:solidFill>
            </a:endParaRPr>
          </a:p>
        </p:txBody>
      </p:sp>
      <p:sp>
        <p:nvSpPr>
          <p:cNvPr id="18" name="矩形 17"/>
          <p:cNvSpPr/>
          <p:nvPr/>
        </p:nvSpPr>
        <p:spPr>
          <a:xfrm>
            <a:off x="728459" y="2110229"/>
            <a:ext cx="3613914"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2" name="矩形 21"/>
          <p:cNvSpPr/>
          <p:nvPr/>
        </p:nvSpPr>
        <p:spPr>
          <a:xfrm>
            <a:off x="728459" y="3175910"/>
            <a:ext cx="3613914"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3" name="矩形 22"/>
          <p:cNvSpPr/>
          <p:nvPr/>
        </p:nvSpPr>
        <p:spPr>
          <a:xfrm>
            <a:off x="7402669" y="2110229"/>
            <a:ext cx="3613914"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4" name="矩形 23"/>
          <p:cNvSpPr/>
          <p:nvPr/>
        </p:nvSpPr>
        <p:spPr>
          <a:xfrm>
            <a:off x="733173" y="4222235"/>
            <a:ext cx="3613914"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5" name="矩形 24"/>
          <p:cNvSpPr/>
          <p:nvPr/>
        </p:nvSpPr>
        <p:spPr>
          <a:xfrm>
            <a:off x="733173" y="5287916"/>
            <a:ext cx="3613914" cy="376193"/>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6" name="矩形 25"/>
          <p:cNvSpPr/>
          <p:nvPr/>
        </p:nvSpPr>
        <p:spPr>
          <a:xfrm>
            <a:off x="7402669" y="3175910"/>
            <a:ext cx="3613914"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7" name="矩形 26"/>
          <p:cNvSpPr/>
          <p:nvPr/>
        </p:nvSpPr>
        <p:spPr>
          <a:xfrm>
            <a:off x="7402669" y="4222235"/>
            <a:ext cx="3613914"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8" name="矩形 27"/>
          <p:cNvSpPr/>
          <p:nvPr/>
        </p:nvSpPr>
        <p:spPr>
          <a:xfrm>
            <a:off x="7402669" y="5287916"/>
            <a:ext cx="3613914"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9" name="文本框 28"/>
          <p:cNvSpPr txBox="1"/>
          <p:nvPr/>
        </p:nvSpPr>
        <p:spPr>
          <a:xfrm>
            <a:off x="3646621"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30" name="矩形 29"/>
          <p:cNvSpPr/>
          <p:nvPr/>
        </p:nvSpPr>
        <p:spPr>
          <a:xfrm>
            <a:off x="3245828"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31" name="组合 30"/>
          <p:cNvGrpSpPr/>
          <p:nvPr/>
        </p:nvGrpSpPr>
        <p:grpSpPr>
          <a:xfrm>
            <a:off x="173624" y="147812"/>
            <a:ext cx="2474763" cy="320040"/>
            <a:chOff x="173624" y="147812"/>
            <a:chExt cx="2474763" cy="320040"/>
          </a:xfrm>
        </p:grpSpPr>
        <p:cxnSp>
          <p:nvCxnSpPr>
            <p:cNvPr id="32" name="直接连接符 31"/>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34" name="文本框 33"/>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4"/>
          <p:cNvCxnSpPr/>
          <p:nvPr/>
        </p:nvCxnSpPr>
        <p:spPr>
          <a:xfrm>
            <a:off x="7450832" y="2433106"/>
            <a:ext cx="4787205" cy="10465"/>
          </a:xfrm>
          <a:prstGeom prst="line">
            <a:avLst/>
          </a:prstGeom>
          <a:ln>
            <a:solidFill>
              <a:srgbClr val="3563A8"/>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nvGrpSpPr>
          <p:cNvPr id="8" name="Group 288"/>
          <p:cNvGrpSpPr/>
          <p:nvPr/>
        </p:nvGrpSpPr>
        <p:grpSpPr>
          <a:xfrm>
            <a:off x="728169" y="3083923"/>
            <a:ext cx="4506581" cy="1227208"/>
            <a:chOff x="727391" y="3616634"/>
            <a:chExt cx="4507220" cy="1227382"/>
          </a:xfrm>
        </p:grpSpPr>
        <p:sp>
          <p:nvSpPr>
            <p:cNvPr id="9" name="TextBox 36"/>
            <p:cNvSpPr txBox="1"/>
            <p:nvPr/>
          </p:nvSpPr>
          <p:spPr>
            <a:xfrm>
              <a:off x="727391" y="3616634"/>
              <a:ext cx="4073267" cy="1227382"/>
            </a:xfrm>
            <a:prstGeom prst="rect">
              <a:avLst/>
            </a:prstGeom>
            <a:noFill/>
            <a:effectLst>
              <a:glow rad="228600">
                <a:schemeClr val="accent5">
                  <a:satMod val="175000"/>
                  <a:alpha val="40000"/>
                </a:schemeClr>
              </a:glow>
            </a:effectLst>
          </p:spPr>
          <p:txBody>
            <a:bodyPr wrap="square" lIns="182780" tIns="146225" rIns="182780" bIns="146225" rtlCol="0">
              <a:spAutoFit/>
            </a:bodyPr>
            <a:lstStyle/>
            <a:p>
              <a:pPr defTabSz="1242695">
                <a:lnSpc>
                  <a:spcPct val="90000"/>
                </a:lnSpc>
                <a:spcAft>
                  <a:spcPts val="600"/>
                </a:spcAft>
              </a:pPr>
              <a:r>
                <a:rPr lang="en-US" sz="6595" spc="-150" dirty="0">
                  <a:solidFill>
                    <a:srgbClr val="3563A8"/>
                  </a:solidFill>
                </a:rPr>
                <a:t>$100/</a:t>
              </a:r>
              <a:r>
                <a:rPr lang="en-US" sz="2800" spc="-150" dirty="0">
                  <a:solidFill>
                    <a:srgbClr val="3563A8"/>
                  </a:solidFill>
                </a:rPr>
                <a:t> </a:t>
              </a:r>
              <a:r>
                <a:rPr lang="en-US" sz="2400" spc="-150" dirty="0">
                  <a:solidFill>
                    <a:srgbClr val="3563A8"/>
                  </a:solidFill>
                </a:rPr>
                <a:t>month</a:t>
              </a:r>
              <a:endParaRPr lang="en-US" sz="5395" dirty="0">
                <a:solidFill>
                  <a:srgbClr val="3563A8"/>
                </a:solidFill>
              </a:endParaRPr>
            </a:p>
          </p:txBody>
        </p:sp>
        <p:sp>
          <p:nvSpPr>
            <p:cNvPr id="10" name="Rounded Rectangle 37"/>
            <p:cNvSpPr/>
            <p:nvPr/>
          </p:nvSpPr>
          <p:spPr bwMode="auto">
            <a:xfrm>
              <a:off x="2874947" y="3722410"/>
              <a:ext cx="2359664" cy="618922"/>
            </a:xfrm>
            <a:prstGeom prst="roundRect">
              <a:avLst>
                <a:gd name="adj" fmla="val 0"/>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b" anchorCtr="0" forceAA="0" compatLnSpc="1">
              <a:noAutofit/>
            </a:bodyPr>
            <a:lstStyle/>
            <a:p>
              <a:pPr defTabSz="932180" fontAlgn="base">
                <a:lnSpc>
                  <a:spcPct val="90000"/>
                </a:lnSpc>
                <a:spcBef>
                  <a:spcPct val="0"/>
                </a:spcBef>
                <a:spcAft>
                  <a:spcPct val="0"/>
                </a:spcAft>
              </a:pPr>
              <a:r>
                <a:rPr lang="en-US" sz="2000" b="1" cap="all" dirty="0">
                  <a:solidFill>
                    <a:srgbClr val="3563A8"/>
                  </a:solidFill>
                  <a:ea typeface="Segoe UI" panose="020B0502040204020203" pitchFamily="34" charset="0"/>
                  <a:cs typeface="Segoe UI" panose="020B0502040204020203" pitchFamily="34" charset="0"/>
                </a:rPr>
                <a:t>PREMIUM</a:t>
              </a:r>
            </a:p>
          </p:txBody>
        </p:sp>
      </p:grpSp>
      <p:cxnSp>
        <p:nvCxnSpPr>
          <p:cNvPr id="14" name="Straight Connector 105"/>
          <p:cNvCxnSpPr/>
          <p:nvPr/>
        </p:nvCxnSpPr>
        <p:spPr>
          <a:xfrm>
            <a:off x="7450832" y="4487862"/>
            <a:ext cx="4787205" cy="10465"/>
          </a:xfrm>
          <a:prstGeom prst="line">
            <a:avLst/>
          </a:prstGeom>
          <a:ln>
            <a:solidFill>
              <a:srgbClr val="3563A8"/>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nvGrpSpPr>
          <p:cNvPr id="91" name="Group 2"/>
          <p:cNvGrpSpPr/>
          <p:nvPr/>
        </p:nvGrpSpPr>
        <p:grpSpPr>
          <a:xfrm>
            <a:off x="7268702" y="4705380"/>
            <a:ext cx="4847401" cy="1768198"/>
            <a:chOff x="7439162" y="4932193"/>
            <a:chExt cx="4848088" cy="1768449"/>
          </a:xfrm>
        </p:grpSpPr>
        <p:grpSp>
          <p:nvGrpSpPr>
            <p:cNvPr id="92" name="Group 1"/>
            <p:cNvGrpSpPr/>
            <p:nvPr/>
          </p:nvGrpSpPr>
          <p:grpSpPr>
            <a:xfrm>
              <a:off x="7621319" y="4932193"/>
              <a:ext cx="2837644" cy="1062752"/>
              <a:chOff x="7923603" y="2722726"/>
              <a:chExt cx="3423771" cy="1282267"/>
            </a:xfrm>
          </p:grpSpPr>
          <p:grpSp>
            <p:nvGrpSpPr>
              <p:cNvPr id="95" name="Group 152"/>
              <p:cNvGrpSpPr/>
              <p:nvPr/>
            </p:nvGrpSpPr>
            <p:grpSpPr>
              <a:xfrm>
                <a:off x="10808515" y="3185504"/>
                <a:ext cx="538859" cy="538859"/>
                <a:chOff x="5773271" y="1992850"/>
                <a:chExt cx="539076" cy="539076"/>
              </a:xfrm>
              <a:solidFill>
                <a:srgbClr val="7FBA00"/>
              </a:solidFill>
            </p:grpSpPr>
            <p:sp>
              <p:nvSpPr>
                <p:cNvPr id="103" name="Rectangle 153"/>
                <p:cNvSpPr/>
                <p:nvPr/>
              </p:nvSpPr>
              <p:spPr bwMode="auto">
                <a:xfrm>
                  <a:off x="5991555" y="1992850"/>
                  <a:ext cx="102310" cy="539076"/>
                </a:xfrm>
                <a:prstGeom prst="rect">
                  <a:avLst/>
                </a:prstGeom>
                <a:solidFill>
                  <a:srgbClr val="3563A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noAutofit/>
                </a:bodyPr>
                <a:lstStyle/>
                <a:p>
                  <a:pPr algn="ctr" defTabSz="932180" fontAlgn="base">
                    <a:lnSpc>
                      <a:spcPct val="90000"/>
                    </a:lnSpc>
                    <a:spcBef>
                      <a:spcPct val="0"/>
                    </a:spcBef>
                    <a:spcAft>
                      <a:spcPct val="0"/>
                    </a:spcAft>
                  </a:pPr>
                  <a:endParaRPr lang="en-US" sz="2400" dirty="0">
                    <a:solidFill>
                      <a:srgbClr val="3563A8"/>
                    </a:solidFill>
                    <a:ea typeface="Segoe UI" panose="020B0502040204020203" pitchFamily="34" charset="0"/>
                    <a:cs typeface="Segoe UI" panose="020B0502040204020203" pitchFamily="34" charset="0"/>
                  </a:endParaRPr>
                </a:p>
              </p:txBody>
            </p:sp>
            <p:sp>
              <p:nvSpPr>
                <p:cNvPr id="104" name="Rectangle 154"/>
                <p:cNvSpPr/>
                <p:nvPr/>
              </p:nvSpPr>
              <p:spPr bwMode="auto">
                <a:xfrm rot="5400000">
                  <a:off x="5991654" y="1992850"/>
                  <a:ext cx="102310" cy="539076"/>
                </a:xfrm>
                <a:prstGeom prst="rect">
                  <a:avLst/>
                </a:prstGeom>
                <a:solidFill>
                  <a:srgbClr val="3563A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80" tIns="146225" rIns="182780" bIns="146225" numCol="1" spcCol="0" rtlCol="0" fromWordArt="0" anchor="t" anchorCtr="0" forceAA="0" compatLnSpc="1">
                  <a:noAutofit/>
                </a:bodyPr>
                <a:lstStyle/>
                <a:p>
                  <a:pPr algn="ctr" defTabSz="932180" fontAlgn="base">
                    <a:lnSpc>
                      <a:spcPct val="90000"/>
                    </a:lnSpc>
                    <a:spcBef>
                      <a:spcPct val="0"/>
                    </a:spcBef>
                    <a:spcAft>
                      <a:spcPct val="0"/>
                    </a:spcAft>
                  </a:pPr>
                  <a:endParaRPr lang="en-US" sz="2400" dirty="0">
                    <a:solidFill>
                      <a:srgbClr val="3563A8"/>
                    </a:solidFill>
                    <a:ea typeface="Segoe UI" panose="020B0502040204020203" pitchFamily="34" charset="0"/>
                    <a:cs typeface="Segoe UI" panose="020B0502040204020203" pitchFamily="34" charset="0"/>
                  </a:endParaRPr>
                </a:p>
              </p:txBody>
            </p:sp>
          </p:grpSp>
          <p:grpSp>
            <p:nvGrpSpPr>
              <p:cNvPr id="96" name="Group 155"/>
              <p:cNvGrpSpPr/>
              <p:nvPr/>
            </p:nvGrpSpPr>
            <p:grpSpPr>
              <a:xfrm>
                <a:off x="7923603" y="2722726"/>
                <a:ext cx="2634471" cy="1282267"/>
                <a:chOff x="7924287" y="998522"/>
                <a:chExt cx="4814754" cy="2343470"/>
              </a:xfrm>
            </p:grpSpPr>
            <p:pic>
              <p:nvPicPr>
                <p:cNvPr id="97" name="Picture 1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287" y="2212961"/>
                  <a:ext cx="1547702" cy="1129031"/>
                </a:xfrm>
                <a:prstGeom prst="rect">
                  <a:avLst/>
                </a:prstGeom>
              </p:spPr>
            </p:pic>
            <p:pic>
              <p:nvPicPr>
                <p:cNvPr id="98" name="Picture 1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287" y="998522"/>
                  <a:ext cx="1547702" cy="1129031"/>
                </a:xfrm>
                <a:prstGeom prst="rect">
                  <a:avLst/>
                </a:prstGeom>
              </p:spPr>
            </p:pic>
            <p:pic>
              <p:nvPicPr>
                <p:cNvPr id="99" name="Picture 1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062" y="2212961"/>
                  <a:ext cx="1547702" cy="1129031"/>
                </a:xfrm>
                <a:prstGeom prst="rect">
                  <a:avLst/>
                </a:prstGeom>
              </p:spPr>
            </p:pic>
            <p:pic>
              <p:nvPicPr>
                <p:cNvPr id="100" name="Picture 1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062" y="998522"/>
                  <a:ext cx="1547702" cy="1129031"/>
                </a:xfrm>
                <a:prstGeom prst="rect">
                  <a:avLst/>
                </a:prstGeom>
              </p:spPr>
            </p:pic>
            <p:pic>
              <p:nvPicPr>
                <p:cNvPr id="101" name="Picture 1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339" y="2212961"/>
                  <a:ext cx="1547702" cy="1129031"/>
                </a:xfrm>
                <a:prstGeom prst="rect">
                  <a:avLst/>
                </a:prstGeom>
              </p:spPr>
            </p:pic>
            <p:pic>
              <p:nvPicPr>
                <p:cNvPr id="102" name="Picture 1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339" y="998522"/>
                  <a:ext cx="1547702" cy="1129031"/>
                </a:xfrm>
                <a:prstGeom prst="rect">
                  <a:avLst/>
                </a:prstGeom>
              </p:spPr>
            </p:pic>
          </p:grpSp>
        </p:grpSp>
        <p:sp>
          <p:nvSpPr>
            <p:cNvPr id="93" name="TextBox 163"/>
            <p:cNvSpPr txBox="1"/>
            <p:nvPr/>
          </p:nvSpPr>
          <p:spPr>
            <a:xfrm>
              <a:off x="7439162" y="6128295"/>
              <a:ext cx="4848088" cy="572347"/>
            </a:xfrm>
            <a:prstGeom prst="rect">
              <a:avLst/>
            </a:prstGeom>
            <a:noFill/>
          </p:spPr>
          <p:txBody>
            <a:bodyPr wrap="square" lIns="182780" tIns="146225" rIns="182780" bIns="146225" rtlCol="0">
              <a:spAutoFit/>
            </a:bodyPr>
            <a:lstStyle/>
            <a:p>
              <a:pPr defTabSz="1242695">
                <a:lnSpc>
                  <a:spcPct val="90000"/>
                </a:lnSpc>
                <a:spcAft>
                  <a:spcPts val="600"/>
                </a:spcAft>
              </a:pPr>
              <a:r>
                <a:rPr lang="zh-CN" altLang="en-US" sz="2000" dirty="0">
                  <a:solidFill>
                    <a:srgbClr val="3563A8"/>
                  </a:solidFill>
                </a:rPr>
                <a:t>这里是内容这里是文字</a:t>
              </a:r>
              <a:endParaRPr lang="en-US" altLang="zh-CN" sz="2000" dirty="0">
                <a:solidFill>
                  <a:srgbClr val="3563A8"/>
                </a:solidFill>
              </a:endParaRPr>
            </a:p>
          </p:txBody>
        </p:sp>
      </p:grpSp>
      <p:sp>
        <p:nvSpPr>
          <p:cNvPr id="108" name="文本框 107"/>
          <p:cNvSpPr txBox="1"/>
          <p:nvPr/>
        </p:nvSpPr>
        <p:spPr>
          <a:xfrm>
            <a:off x="654393" y="1165226"/>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109" name="矩形 108"/>
          <p:cNvSpPr/>
          <p:nvPr/>
        </p:nvSpPr>
        <p:spPr>
          <a:xfrm>
            <a:off x="253600" y="1771282"/>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这里是内容这里是文字。</a:t>
            </a:r>
          </a:p>
        </p:txBody>
      </p:sp>
      <p:grpSp>
        <p:nvGrpSpPr>
          <p:cNvPr id="110" name="组合 109"/>
          <p:cNvGrpSpPr/>
          <p:nvPr/>
        </p:nvGrpSpPr>
        <p:grpSpPr>
          <a:xfrm>
            <a:off x="173624" y="147812"/>
            <a:ext cx="2474763" cy="320040"/>
            <a:chOff x="173624" y="147812"/>
            <a:chExt cx="2474763" cy="320040"/>
          </a:xfrm>
        </p:grpSpPr>
        <p:cxnSp>
          <p:nvCxnSpPr>
            <p:cNvPr id="111" name="直接连接符 110"/>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112" name="文本框 111"/>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113" name="文本框 112"/>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grpSp>
        <p:nvGrpSpPr>
          <p:cNvPr id="116" name="组合 115"/>
          <p:cNvGrpSpPr/>
          <p:nvPr/>
        </p:nvGrpSpPr>
        <p:grpSpPr>
          <a:xfrm>
            <a:off x="8964428" y="979377"/>
            <a:ext cx="811530" cy="811530"/>
            <a:chOff x="173624" y="2446020"/>
            <a:chExt cx="811530" cy="811530"/>
          </a:xfrm>
        </p:grpSpPr>
        <p:sp>
          <p:nvSpPr>
            <p:cNvPr id="117" name="椭圆 116"/>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19" name="组合 118"/>
          <p:cNvGrpSpPr/>
          <p:nvPr/>
        </p:nvGrpSpPr>
        <p:grpSpPr>
          <a:xfrm>
            <a:off x="7783605" y="984039"/>
            <a:ext cx="811530" cy="811530"/>
            <a:chOff x="5558278" y="3474720"/>
            <a:chExt cx="811530" cy="811530"/>
          </a:xfrm>
        </p:grpSpPr>
        <p:sp>
          <p:nvSpPr>
            <p:cNvPr id="120" name="椭圆 119"/>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22" name="组合 121"/>
          <p:cNvGrpSpPr/>
          <p:nvPr/>
        </p:nvGrpSpPr>
        <p:grpSpPr>
          <a:xfrm>
            <a:off x="10495448" y="4811552"/>
            <a:ext cx="811530" cy="811530"/>
            <a:chOff x="9410188" y="4572000"/>
            <a:chExt cx="811530" cy="811530"/>
          </a:xfrm>
        </p:grpSpPr>
        <p:sp>
          <p:nvSpPr>
            <p:cNvPr id="123" name="椭圆 122"/>
            <p:cNvSpPr/>
            <p:nvPr/>
          </p:nvSpPr>
          <p:spPr>
            <a:xfrm>
              <a:off x="9410188" y="457200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Freeform 75"/>
            <p:cNvSpPr>
              <a:spLocks noEditPoints="1"/>
            </p:cNvSpPr>
            <p:nvPr/>
          </p:nvSpPr>
          <p:spPr bwMode="auto">
            <a:xfrm>
              <a:off x="9571033" y="4717103"/>
              <a:ext cx="489841" cy="521324"/>
            </a:xfrm>
            <a:custGeom>
              <a:avLst/>
              <a:gdLst>
                <a:gd name="T0" fmla="*/ 145 w 413"/>
                <a:gd name="T1" fmla="*/ 290 h 440"/>
                <a:gd name="T2" fmla="*/ 104 w 413"/>
                <a:gd name="T3" fmla="*/ 330 h 440"/>
                <a:gd name="T4" fmla="*/ 145 w 413"/>
                <a:gd name="T5" fmla="*/ 371 h 440"/>
                <a:gd name="T6" fmla="*/ 185 w 413"/>
                <a:gd name="T7" fmla="*/ 330 h 440"/>
                <a:gd name="T8" fmla="*/ 145 w 413"/>
                <a:gd name="T9" fmla="*/ 290 h 440"/>
                <a:gd name="T10" fmla="*/ 145 w 413"/>
                <a:gd name="T11" fmla="*/ 356 h 440"/>
                <a:gd name="T12" fmla="*/ 119 w 413"/>
                <a:gd name="T13" fmla="*/ 330 h 440"/>
                <a:gd name="T14" fmla="*/ 145 w 413"/>
                <a:gd name="T15" fmla="*/ 305 h 440"/>
                <a:gd name="T16" fmla="*/ 171 w 413"/>
                <a:gd name="T17" fmla="*/ 330 h 440"/>
                <a:gd name="T18" fmla="*/ 145 w 413"/>
                <a:gd name="T19" fmla="*/ 356 h 440"/>
                <a:gd name="T20" fmla="*/ 222 w 413"/>
                <a:gd name="T21" fmla="*/ 358 h 440"/>
                <a:gd name="T22" fmla="*/ 182 w 413"/>
                <a:gd name="T23" fmla="*/ 399 h 440"/>
                <a:gd name="T24" fmla="*/ 222 w 413"/>
                <a:gd name="T25" fmla="*/ 440 h 440"/>
                <a:gd name="T26" fmla="*/ 263 w 413"/>
                <a:gd name="T27" fmla="*/ 399 h 440"/>
                <a:gd name="T28" fmla="*/ 222 w 413"/>
                <a:gd name="T29" fmla="*/ 358 h 440"/>
                <a:gd name="T30" fmla="*/ 222 w 413"/>
                <a:gd name="T31" fmla="*/ 425 h 440"/>
                <a:gd name="T32" fmla="*/ 197 w 413"/>
                <a:gd name="T33" fmla="*/ 399 h 440"/>
                <a:gd name="T34" fmla="*/ 222 w 413"/>
                <a:gd name="T35" fmla="*/ 373 h 440"/>
                <a:gd name="T36" fmla="*/ 248 w 413"/>
                <a:gd name="T37" fmla="*/ 399 h 440"/>
                <a:gd name="T38" fmla="*/ 222 w 413"/>
                <a:gd name="T39" fmla="*/ 425 h 440"/>
                <a:gd name="T40" fmla="*/ 339 w 413"/>
                <a:gd name="T41" fmla="*/ 0 h 440"/>
                <a:gd name="T42" fmla="*/ 74 w 413"/>
                <a:gd name="T43" fmla="*/ 0 h 440"/>
                <a:gd name="T44" fmla="*/ 0 w 413"/>
                <a:gd name="T45" fmla="*/ 74 h 440"/>
                <a:gd name="T46" fmla="*/ 0 w 413"/>
                <a:gd name="T47" fmla="*/ 204 h 440"/>
                <a:gd name="T48" fmla="*/ 74 w 413"/>
                <a:gd name="T49" fmla="*/ 278 h 440"/>
                <a:gd name="T50" fmla="*/ 339 w 413"/>
                <a:gd name="T51" fmla="*/ 278 h 440"/>
                <a:gd name="T52" fmla="*/ 413 w 413"/>
                <a:gd name="T53" fmla="*/ 204 h 440"/>
                <a:gd name="T54" fmla="*/ 413 w 413"/>
                <a:gd name="T55" fmla="*/ 74 h 440"/>
                <a:gd name="T56" fmla="*/ 339 w 413"/>
                <a:gd name="T57" fmla="*/ 0 h 440"/>
                <a:gd name="T58" fmla="*/ 398 w 413"/>
                <a:gd name="T59" fmla="*/ 204 h 440"/>
                <a:gd name="T60" fmla="*/ 339 w 413"/>
                <a:gd name="T61" fmla="*/ 263 h 440"/>
                <a:gd name="T62" fmla="*/ 74 w 413"/>
                <a:gd name="T63" fmla="*/ 263 h 440"/>
                <a:gd name="T64" fmla="*/ 14 w 413"/>
                <a:gd name="T65" fmla="*/ 204 h 440"/>
                <a:gd name="T66" fmla="*/ 14 w 413"/>
                <a:gd name="T67" fmla="*/ 74 h 440"/>
                <a:gd name="T68" fmla="*/ 74 w 413"/>
                <a:gd name="T69" fmla="*/ 15 h 440"/>
                <a:gd name="T70" fmla="*/ 339 w 413"/>
                <a:gd name="T71" fmla="*/ 15 h 440"/>
                <a:gd name="T72" fmla="*/ 398 w 413"/>
                <a:gd name="T73" fmla="*/ 74 h 440"/>
                <a:gd name="T74" fmla="*/ 398 w 413"/>
                <a:gd name="T75" fmla="*/ 204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3" h="440">
                  <a:moveTo>
                    <a:pt x="145" y="290"/>
                  </a:moveTo>
                  <a:cubicBezTo>
                    <a:pt x="122" y="290"/>
                    <a:pt x="104" y="308"/>
                    <a:pt x="104" y="330"/>
                  </a:cubicBezTo>
                  <a:cubicBezTo>
                    <a:pt x="104" y="353"/>
                    <a:pt x="122" y="371"/>
                    <a:pt x="145" y="371"/>
                  </a:cubicBezTo>
                  <a:cubicBezTo>
                    <a:pt x="167" y="371"/>
                    <a:pt x="185" y="353"/>
                    <a:pt x="185" y="330"/>
                  </a:cubicBezTo>
                  <a:cubicBezTo>
                    <a:pt x="185" y="308"/>
                    <a:pt x="167" y="290"/>
                    <a:pt x="145" y="290"/>
                  </a:cubicBezTo>
                  <a:close/>
                  <a:moveTo>
                    <a:pt x="145" y="356"/>
                  </a:moveTo>
                  <a:cubicBezTo>
                    <a:pt x="131" y="356"/>
                    <a:pt x="119" y="345"/>
                    <a:pt x="119" y="330"/>
                  </a:cubicBezTo>
                  <a:cubicBezTo>
                    <a:pt x="119" y="316"/>
                    <a:pt x="131" y="305"/>
                    <a:pt x="145" y="305"/>
                  </a:cubicBezTo>
                  <a:cubicBezTo>
                    <a:pt x="159" y="305"/>
                    <a:pt x="171" y="316"/>
                    <a:pt x="171" y="330"/>
                  </a:cubicBezTo>
                  <a:cubicBezTo>
                    <a:pt x="171" y="345"/>
                    <a:pt x="159" y="356"/>
                    <a:pt x="145" y="356"/>
                  </a:cubicBezTo>
                  <a:close/>
                  <a:moveTo>
                    <a:pt x="222" y="358"/>
                  </a:moveTo>
                  <a:cubicBezTo>
                    <a:pt x="200" y="358"/>
                    <a:pt x="182" y="377"/>
                    <a:pt x="182" y="399"/>
                  </a:cubicBezTo>
                  <a:cubicBezTo>
                    <a:pt x="182" y="421"/>
                    <a:pt x="200" y="440"/>
                    <a:pt x="222" y="440"/>
                  </a:cubicBezTo>
                  <a:cubicBezTo>
                    <a:pt x="245" y="440"/>
                    <a:pt x="263" y="421"/>
                    <a:pt x="263" y="399"/>
                  </a:cubicBezTo>
                  <a:cubicBezTo>
                    <a:pt x="263" y="377"/>
                    <a:pt x="245" y="358"/>
                    <a:pt x="222" y="358"/>
                  </a:cubicBezTo>
                  <a:close/>
                  <a:moveTo>
                    <a:pt x="222" y="425"/>
                  </a:moveTo>
                  <a:cubicBezTo>
                    <a:pt x="208" y="425"/>
                    <a:pt x="197" y="413"/>
                    <a:pt x="197" y="399"/>
                  </a:cubicBezTo>
                  <a:cubicBezTo>
                    <a:pt x="197" y="385"/>
                    <a:pt x="208" y="373"/>
                    <a:pt x="222" y="373"/>
                  </a:cubicBezTo>
                  <a:cubicBezTo>
                    <a:pt x="237" y="373"/>
                    <a:pt x="248" y="385"/>
                    <a:pt x="248" y="399"/>
                  </a:cubicBezTo>
                  <a:cubicBezTo>
                    <a:pt x="248" y="413"/>
                    <a:pt x="237" y="425"/>
                    <a:pt x="222" y="425"/>
                  </a:cubicBezTo>
                  <a:close/>
                  <a:moveTo>
                    <a:pt x="339" y="0"/>
                  </a:moveTo>
                  <a:cubicBezTo>
                    <a:pt x="74" y="0"/>
                    <a:pt x="74" y="0"/>
                    <a:pt x="74" y="0"/>
                  </a:cubicBezTo>
                  <a:cubicBezTo>
                    <a:pt x="33" y="0"/>
                    <a:pt x="0" y="33"/>
                    <a:pt x="0" y="74"/>
                  </a:cubicBezTo>
                  <a:cubicBezTo>
                    <a:pt x="0" y="204"/>
                    <a:pt x="0" y="204"/>
                    <a:pt x="0" y="204"/>
                  </a:cubicBezTo>
                  <a:cubicBezTo>
                    <a:pt x="0" y="245"/>
                    <a:pt x="33" y="278"/>
                    <a:pt x="74" y="278"/>
                  </a:cubicBezTo>
                  <a:cubicBezTo>
                    <a:pt x="339" y="278"/>
                    <a:pt x="339" y="278"/>
                    <a:pt x="339" y="278"/>
                  </a:cubicBezTo>
                  <a:cubicBezTo>
                    <a:pt x="380" y="278"/>
                    <a:pt x="413" y="245"/>
                    <a:pt x="413" y="204"/>
                  </a:cubicBezTo>
                  <a:cubicBezTo>
                    <a:pt x="413" y="74"/>
                    <a:pt x="413" y="74"/>
                    <a:pt x="413" y="74"/>
                  </a:cubicBezTo>
                  <a:cubicBezTo>
                    <a:pt x="413" y="33"/>
                    <a:pt x="380" y="0"/>
                    <a:pt x="339" y="0"/>
                  </a:cubicBezTo>
                  <a:close/>
                  <a:moveTo>
                    <a:pt x="398" y="204"/>
                  </a:moveTo>
                  <a:cubicBezTo>
                    <a:pt x="398" y="237"/>
                    <a:pt x="372" y="263"/>
                    <a:pt x="339" y="263"/>
                  </a:cubicBezTo>
                  <a:cubicBezTo>
                    <a:pt x="74" y="263"/>
                    <a:pt x="74" y="263"/>
                    <a:pt x="74" y="263"/>
                  </a:cubicBezTo>
                  <a:cubicBezTo>
                    <a:pt x="41" y="263"/>
                    <a:pt x="14" y="237"/>
                    <a:pt x="14" y="204"/>
                  </a:cubicBezTo>
                  <a:cubicBezTo>
                    <a:pt x="14" y="74"/>
                    <a:pt x="14" y="74"/>
                    <a:pt x="14" y="74"/>
                  </a:cubicBezTo>
                  <a:cubicBezTo>
                    <a:pt x="14" y="41"/>
                    <a:pt x="41" y="15"/>
                    <a:pt x="74" y="15"/>
                  </a:cubicBezTo>
                  <a:cubicBezTo>
                    <a:pt x="339" y="15"/>
                    <a:pt x="339" y="15"/>
                    <a:pt x="339" y="15"/>
                  </a:cubicBezTo>
                  <a:cubicBezTo>
                    <a:pt x="372" y="15"/>
                    <a:pt x="398" y="41"/>
                    <a:pt x="398" y="74"/>
                  </a:cubicBezTo>
                  <a:lnTo>
                    <a:pt x="398" y="204"/>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25" name="组合 124"/>
          <p:cNvGrpSpPr/>
          <p:nvPr/>
        </p:nvGrpSpPr>
        <p:grpSpPr>
          <a:xfrm>
            <a:off x="8881890" y="3052958"/>
            <a:ext cx="811530" cy="811530"/>
            <a:chOff x="173624" y="2446020"/>
            <a:chExt cx="811530" cy="811530"/>
          </a:xfrm>
        </p:grpSpPr>
        <p:sp>
          <p:nvSpPr>
            <p:cNvPr id="126" name="椭圆 125"/>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28" name="组合 127"/>
          <p:cNvGrpSpPr/>
          <p:nvPr/>
        </p:nvGrpSpPr>
        <p:grpSpPr>
          <a:xfrm>
            <a:off x="7701067" y="3057620"/>
            <a:ext cx="811530" cy="811530"/>
            <a:chOff x="5558278" y="3474720"/>
            <a:chExt cx="811530" cy="811530"/>
          </a:xfrm>
        </p:grpSpPr>
        <p:sp>
          <p:nvSpPr>
            <p:cNvPr id="129" name="椭圆 128"/>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31" name="组合 130"/>
          <p:cNvGrpSpPr/>
          <p:nvPr/>
        </p:nvGrpSpPr>
        <p:grpSpPr>
          <a:xfrm>
            <a:off x="11243536" y="3053946"/>
            <a:ext cx="811530" cy="811530"/>
            <a:chOff x="173624" y="2446020"/>
            <a:chExt cx="811530" cy="811530"/>
          </a:xfrm>
        </p:grpSpPr>
        <p:sp>
          <p:nvSpPr>
            <p:cNvPr id="132" name="椭圆 131"/>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34" name="组合 133"/>
          <p:cNvGrpSpPr/>
          <p:nvPr/>
        </p:nvGrpSpPr>
        <p:grpSpPr>
          <a:xfrm>
            <a:off x="10062713" y="3058608"/>
            <a:ext cx="811530" cy="811530"/>
            <a:chOff x="5558278" y="3474720"/>
            <a:chExt cx="811530" cy="811530"/>
          </a:xfrm>
        </p:grpSpPr>
        <p:sp>
          <p:nvSpPr>
            <p:cNvPr id="135" name="椭圆 134"/>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sp>
        <p:nvSpPr>
          <p:cNvPr id="137" name="TextBox 163"/>
          <p:cNvSpPr txBox="1"/>
          <p:nvPr/>
        </p:nvSpPr>
        <p:spPr>
          <a:xfrm>
            <a:off x="7283752" y="3898090"/>
            <a:ext cx="4847401" cy="572266"/>
          </a:xfrm>
          <a:prstGeom prst="rect">
            <a:avLst/>
          </a:prstGeom>
          <a:noFill/>
        </p:spPr>
        <p:txBody>
          <a:bodyPr wrap="square" lIns="182780" tIns="146225" rIns="182780" bIns="146225" rtlCol="0">
            <a:spAutoFit/>
          </a:bodyPr>
          <a:lstStyle/>
          <a:p>
            <a:pPr defTabSz="1242695">
              <a:lnSpc>
                <a:spcPct val="90000"/>
              </a:lnSpc>
              <a:spcAft>
                <a:spcPts val="600"/>
              </a:spcAft>
            </a:pPr>
            <a:r>
              <a:rPr lang="zh-CN" altLang="en-US" sz="2000" dirty="0">
                <a:solidFill>
                  <a:srgbClr val="3563A8"/>
                </a:solidFill>
              </a:rPr>
              <a:t>这里是内容这里是文字</a:t>
            </a:r>
            <a:endParaRPr lang="en-US" altLang="zh-CN" sz="2000" dirty="0">
              <a:solidFill>
                <a:srgbClr val="3563A8"/>
              </a:solidFill>
            </a:endParaRPr>
          </a:p>
        </p:txBody>
      </p:sp>
      <p:sp>
        <p:nvSpPr>
          <p:cNvPr id="138" name="TextBox 163"/>
          <p:cNvSpPr txBox="1"/>
          <p:nvPr/>
        </p:nvSpPr>
        <p:spPr>
          <a:xfrm>
            <a:off x="7268702" y="1841477"/>
            <a:ext cx="4847401" cy="572266"/>
          </a:xfrm>
          <a:prstGeom prst="rect">
            <a:avLst/>
          </a:prstGeom>
          <a:noFill/>
        </p:spPr>
        <p:txBody>
          <a:bodyPr wrap="square" lIns="182780" tIns="146225" rIns="182780" bIns="146225" rtlCol="0">
            <a:spAutoFit/>
          </a:bodyPr>
          <a:lstStyle/>
          <a:p>
            <a:pPr defTabSz="1242695">
              <a:lnSpc>
                <a:spcPct val="90000"/>
              </a:lnSpc>
              <a:spcAft>
                <a:spcPts val="600"/>
              </a:spcAft>
            </a:pPr>
            <a:r>
              <a:rPr lang="zh-CN" altLang="en-US" sz="2000" dirty="0">
                <a:solidFill>
                  <a:srgbClr val="3563A8"/>
                </a:solidFill>
              </a:rPr>
              <a:t>这里是内容这里是文字</a:t>
            </a:r>
            <a:endParaRPr lang="en-US" sz="2000" dirty="0">
              <a:solidFill>
                <a:srgbClr val="3563A8"/>
              </a:solidFill>
            </a:endParaRPr>
          </a:p>
        </p:txBody>
      </p:sp>
      <p:grpSp>
        <p:nvGrpSpPr>
          <p:cNvPr id="139" name="组合 138"/>
          <p:cNvGrpSpPr/>
          <p:nvPr/>
        </p:nvGrpSpPr>
        <p:grpSpPr>
          <a:xfrm>
            <a:off x="4873720" y="1300671"/>
            <a:ext cx="2209800" cy="4329752"/>
            <a:chOff x="2095500" y="1328098"/>
            <a:chExt cx="4591050" cy="4329752"/>
          </a:xfrm>
        </p:grpSpPr>
        <p:sp>
          <p:nvSpPr>
            <p:cNvPr id="140" name="任意多边形 139"/>
            <p:cNvSpPr/>
            <p:nvPr/>
          </p:nvSpPr>
          <p:spPr>
            <a:xfrm>
              <a:off x="2095500" y="1328098"/>
              <a:ext cx="4591050" cy="2276475"/>
            </a:xfrm>
            <a:custGeom>
              <a:avLst/>
              <a:gdLst>
                <a:gd name="connsiteX0" fmla="*/ 4591050 w 4591050"/>
                <a:gd name="connsiteY0" fmla="*/ 0 h 2647950"/>
                <a:gd name="connsiteX1" fmla="*/ 2571750 w 4591050"/>
                <a:gd name="connsiteY1" fmla="*/ 647700 h 2647950"/>
                <a:gd name="connsiteX2" fmla="*/ 1295400 w 4591050"/>
                <a:gd name="connsiteY2" fmla="*/ 2266950 h 2647950"/>
                <a:gd name="connsiteX3" fmla="*/ 0 w 4591050"/>
                <a:gd name="connsiteY3" fmla="*/ 2647950 h 2647950"/>
              </a:gdLst>
              <a:ahLst/>
              <a:cxnLst>
                <a:cxn ang="0">
                  <a:pos x="connsiteX0" y="connsiteY0"/>
                </a:cxn>
                <a:cxn ang="0">
                  <a:pos x="connsiteX1" y="connsiteY1"/>
                </a:cxn>
                <a:cxn ang="0">
                  <a:pos x="connsiteX2" y="connsiteY2"/>
                </a:cxn>
                <a:cxn ang="0">
                  <a:pos x="connsiteX3" y="connsiteY3"/>
                </a:cxn>
              </a:cxnLst>
              <a:rect l="l" t="t" r="r" b="b"/>
              <a:pathLst>
                <a:path w="4591050" h="2647950">
                  <a:moveTo>
                    <a:pt x="4591050" y="0"/>
                  </a:moveTo>
                  <a:cubicBezTo>
                    <a:pt x="3856037" y="134937"/>
                    <a:pt x="3121025" y="269875"/>
                    <a:pt x="2571750" y="647700"/>
                  </a:cubicBezTo>
                  <a:cubicBezTo>
                    <a:pt x="2022475" y="1025525"/>
                    <a:pt x="1724025" y="1933575"/>
                    <a:pt x="1295400" y="2266950"/>
                  </a:cubicBezTo>
                  <a:cubicBezTo>
                    <a:pt x="866775" y="2600325"/>
                    <a:pt x="155575" y="2555875"/>
                    <a:pt x="0" y="2647950"/>
                  </a:cubicBezTo>
                </a:path>
              </a:pathLst>
            </a:custGeom>
            <a:no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41" name="任意多边形 140"/>
            <p:cNvSpPr/>
            <p:nvPr/>
          </p:nvSpPr>
          <p:spPr>
            <a:xfrm flipV="1">
              <a:off x="2095500" y="3619500"/>
              <a:ext cx="4591050" cy="2038350"/>
            </a:xfrm>
            <a:custGeom>
              <a:avLst/>
              <a:gdLst>
                <a:gd name="connsiteX0" fmla="*/ 4591050 w 4591050"/>
                <a:gd name="connsiteY0" fmla="*/ 0 h 2647950"/>
                <a:gd name="connsiteX1" fmla="*/ 2571750 w 4591050"/>
                <a:gd name="connsiteY1" fmla="*/ 647700 h 2647950"/>
                <a:gd name="connsiteX2" fmla="*/ 1295400 w 4591050"/>
                <a:gd name="connsiteY2" fmla="*/ 2266950 h 2647950"/>
                <a:gd name="connsiteX3" fmla="*/ 0 w 4591050"/>
                <a:gd name="connsiteY3" fmla="*/ 2647950 h 2647950"/>
              </a:gdLst>
              <a:ahLst/>
              <a:cxnLst>
                <a:cxn ang="0">
                  <a:pos x="connsiteX0" y="connsiteY0"/>
                </a:cxn>
                <a:cxn ang="0">
                  <a:pos x="connsiteX1" y="connsiteY1"/>
                </a:cxn>
                <a:cxn ang="0">
                  <a:pos x="connsiteX2" y="connsiteY2"/>
                </a:cxn>
                <a:cxn ang="0">
                  <a:pos x="connsiteX3" y="connsiteY3"/>
                </a:cxn>
              </a:cxnLst>
              <a:rect l="l" t="t" r="r" b="b"/>
              <a:pathLst>
                <a:path w="4591050" h="2647950">
                  <a:moveTo>
                    <a:pt x="4591050" y="0"/>
                  </a:moveTo>
                  <a:cubicBezTo>
                    <a:pt x="3856037" y="134937"/>
                    <a:pt x="3121025" y="269875"/>
                    <a:pt x="2571750" y="647700"/>
                  </a:cubicBezTo>
                  <a:cubicBezTo>
                    <a:pt x="2022475" y="1025525"/>
                    <a:pt x="1724025" y="1933575"/>
                    <a:pt x="1295400" y="2266950"/>
                  </a:cubicBezTo>
                  <a:cubicBezTo>
                    <a:pt x="866775" y="2600325"/>
                    <a:pt x="155575" y="2555875"/>
                    <a:pt x="0" y="2647950"/>
                  </a:cubicBezTo>
                </a:path>
              </a:pathLst>
            </a:custGeom>
            <a:no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42" name="任意多边形 141"/>
            <p:cNvSpPr/>
            <p:nvPr/>
          </p:nvSpPr>
          <p:spPr>
            <a:xfrm>
              <a:off x="2095500" y="2724150"/>
              <a:ext cx="4533900" cy="899653"/>
            </a:xfrm>
            <a:custGeom>
              <a:avLst/>
              <a:gdLst>
                <a:gd name="connsiteX0" fmla="*/ 4495800 w 4495800"/>
                <a:gd name="connsiteY0" fmla="*/ 0 h 923494"/>
                <a:gd name="connsiteX1" fmla="*/ 2647950 w 4495800"/>
                <a:gd name="connsiteY1" fmla="*/ 323850 h 923494"/>
                <a:gd name="connsiteX2" fmla="*/ 1466850 w 4495800"/>
                <a:gd name="connsiteY2" fmla="*/ 895350 h 923494"/>
                <a:gd name="connsiteX3" fmla="*/ 0 w 4495800"/>
                <a:gd name="connsiteY3" fmla="*/ 876300 h 923494"/>
                <a:gd name="connsiteX0-1" fmla="*/ 4533900 w 4533900"/>
                <a:gd name="connsiteY0-2" fmla="*/ 0 h 980063"/>
                <a:gd name="connsiteX1-3" fmla="*/ 2686050 w 4533900"/>
                <a:gd name="connsiteY1-4" fmla="*/ 323850 h 980063"/>
                <a:gd name="connsiteX2-5" fmla="*/ 1504950 w 4533900"/>
                <a:gd name="connsiteY2-6" fmla="*/ 895350 h 980063"/>
                <a:gd name="connsiteX3-7" fmla="*/ 0 w 4533900"/>
                <a:gd name="connsiteY3-8" fmla="*/ 980063 h 980063"/>
              </a:gdLst>
              <a:ahLst/>
              <a:cxnLst>
                <a:cxn ang="0">
                  <a:pos x="connsiteX0-1" y="connsiteY0-2"/>
                </a:cxn>
                <a:cxn ang="0">
                  <a:pos x="connsiteX1-3" y="connsiteY1-4"/>
                </a:cxn>
                <a:cxn ang="0">
                  <a:pos x="connsiteX2-5" y="connsiteY2-6"/>
                </a:cxn>
                <a:cxn ang="0">
                  <a:pos x="connsiteX3-7" y="connsiteY3-8"/>
                </a:cxn>
              </a:cxnLst>
              <a:rect l="l" t="t" r="r" b="b"/>
              <a:pathLst>
                <a:path w="4533900" h="980063">
                  <a:moveTo>
                    <a:pt x="4533900" y="0"/>
                  </a:moveTo>
                  <a:cubicBezTo>
                    <a:pt x="3862387" y="87312"/>
                    <a:pt x="3190875" y="174625"/>
                    <a:pt x="2686050" y="323850"/>
                  </a:cubicBezTo>
                  <a:cubicBezTo>
                    <a:pt x="2181225" y="473075"/>
                    <a:pt x="1952625" y="785981"/>
                    <a:pt x="1504950" y="895350"/>
                  </a:cubicBezTo>
                  <a:cubicBezTo>
                    <a:pt x="1057275" y="1004719"/>
                    <a:pt x="127000" y="922913"/>
                    <a:pt x="0" y="980063"/>
                  </a:cubicBezTo>
                </a:path>
              </a:pathLst>
            </a:custGeom>
            <a:no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sp>
          <p:nvSpPr>
            <p:cNvPr id="143" name="任意多边形 142"/>
            <p:cNvSpPr/>
            <p:nvPr/>
          </p:nvSpPr>
          <p:spPr>
            <a:xfrm flipV="1">
              <a:off x="2095500" y="3590925"/>
              <a:ext cx="4533900" cy="676275"/>
            </a:xfrm>
            <a:custGeom>
              <a:avLst/>
              <a:gdLst>
                <a:gd name="connsiteX0" fmla="*/ 4495800 w 4495800"/>
                <a:gd name="connsiteY0" fmla="*/ 0 h 923494"/>
                <a:gd name="connsiteX1" fmla="*/ 2647950 w 4495800"/>
                <a:gd name="connsiteY1" fmla="*/ 323850 h 923494"/>
                <a:gd name="connsiteX2" fmla="*/ 1466850 w 4495800"/>
                <a:gd name="connsiteY2" fmla="*/ 895350 h 923494"/>
                <a:gd name="connsiteX3" fmla="*/ 0 w 4495800"/>
                <a:gd name="connsiteY3" fmla="*/ 876300 h 923494"/>
                <a:gd name="connsiteX0-1" fmla="*/ 4533900 w 4533900"/>
                <a:gd name="connsiteY0-2" fmla="*/ 0 h 980063"/>
                <a:gd name="connsiteX1-3" fmla="*/ 2686050 w 4533900"/>
                <a:gd name="connsiteY1-4" fmla="*/ 323850 h 980063"/>
                <a:gd name="connsiteX2-5" fmla="*/ 1504950 w 4533900"/>
                <a:gd name="connsiteY2-6" fmla="*/ 895350 h 980063"/>
                <a:gd name="connsiteX3-7" fmla="*/ 0 w 4533900"/>
                <a:gd name="connsiteY3-8" fmla="*/ 980063 h 980063"/>
              </a:gdLst>
              <a:ahLst/>
              <a:cxnLst>
                <a:cxn ang="0">
                  <a:pos x="connsiteX0-1" y="connsiteY0-2"/>
                </a:cxn>
                <a:cxn ang="0">
                  <a:pos x="connsiteX1-3" y="connsiteY1-4"/>
                </a:cxn>
                <a:cxn ang="0">
                  <a:pos x="connsiteX2-5" y="connsiteY2-6"/>
                </a:cxn>
                <a:cxn ang="0">
                  <a:pos x="connsiteX3-7" y="connsiteY3-8"/>
                </a:cxn>
              </a:cxnLst>
              <a:rect l="l" t="t" r="r" b="b"/>
              <a:pathLst>
                <a:path w="4533900" h="980063">
                  <a:moveTo>
                    <a:pt x="4533900" y="0"/>
                  </a:moveTo>
                  <a:cubicBezTo>
                    <a:pt x="3862387" y="87312"/>
                    <a:pt x="3190875" y="174625"/>
                    <a:pt x="2686050" y="323850"/>
                  </a:cubicBezTo>
                  <a:cubicBezTo>
                    <a:pt x="2181225" y="473075"/>
                    <a:pt x="1952625" y="785981"/>
                    <a:pt x="1504950" y="895350"/>
                  </a:cubicBezTo>
                  <a:cubicBezTo>
                    <a:pt x="1057275" y="1004719"/>
                    <a:pt x="127000" y="922913"/>
                    <a:pt x="0" y="980063"/>
                  </a:cubicBezTo>
                </a:path>
              </a:pathLst>
            </a:custGeom>
            <a:no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85766"/>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6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1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600"/>
                            </p:stCondLst>
                            <p:childTnLst>
                              <p:par>
                                <p:cTn id="17" presetID="10" presetClass="entr" presetSubtype="0" fill="hold" nodeType="after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5278879" y="2659986"/>
            <a:ext cx="1893600" cy="1893600"/>
            <a:chOff x="173624" y="2446020"/>
            <a:chExt cx="811530" cy="811530"/>
          </a:xfrm>
        </p:grpSpPr>
        <p:sp>
          <p:nvSpPr>
            <p:cNvPr id="14" name="椭圆 13"/>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16" name="组合 15"/>
          <p:cNvGrpSpPr/>
          <p:nvPr/>
        </p:nvGrpSpPr>
        <p:grpSpPr>
          <a:xfrm>
            <a:off x="1701732" y="2660277"/>
            <a:ext cx="1893309" cy="1893309"/>
            <a:chOff x="5558278" y="3474720"/>
            <a:chExt cx="811530" cy="811530"/>
          </a:xfrm>
        </p:grpSpPr>
        <p:sp>
          <p:nvSpPr>
            <p:cNvPr id="17" name="椭圆 16"/>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22" name="组合 21"/>
          <p:cNvGrpSpPr/>
          <p:nvPr/>
        </p:nvGrpSpPr>
        <p:grpSpPr>
          <a:xfrm>
            <a:off x="8856317" y="2659986"/>
            <a:ext cx="1893600" cy="1893600"/>
            <a:chOff x="9410188" y="4572000"/>
            <a:chExt cx="811530" cy="811530"/>
          </a:xfrm>
        </p:grpSpPr>
        <p:sp>
          <p:nvSpPr>
            <p:cNvPr id="23" name="椭圆 22"/>
            <p:cNvSpPr/>
            <p:nvPr/>
          </p:nvSpPr>
          <p:spPr>
            <a:xfrm>
              <a:off x="9410188" y="457200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75"/>
            <p:cNvSpPr>
              <a:spLocks noEditPoints="1"/>
            </p:cNvSpPr>
            <p:nvPr/>
          </p:nvSpPr>
          <p:spPr bwMode="auto">
            <a:xfrm>
              <a:off x="9571033" y="4717103"/>
              <a:ext cx="489841" cy="521324"/>
            </a:xfrm>
            <a:custGeom>
              <a:avLst/>
              <a:gdLst>
                <a:gd name="T0" fmla="*/ 145 w 413"/>
                <a:gd name="T1" fmla="*/ 290 h 440"/>
                <a:gd name="T2" fmla="*/ 104 w 413"/>
                <a:gd name="T3" fmla="*/ 330 h 440"/>
                <a:gd name="T4" fmla="*/ 145 w 413"/>
                <a:gd name="T5" fmla="*/ 371 h 440"/>
                <a:gd name="T6" fmla="*/ 185 w 413"/>
                <a:gd name="T7" fmla="*/ 330 h 440"/>
                <a:gd name="T8" fmla="*/ 145 w 413"/>
                <a:gd name="T9" fmla="*/ 290 h 440"/>
                <a:gd name="T10" fmla="*/ 145 w 413"/>
                <a:gd name="T11" fmla="*/ 356 h 440"/>
                <a:gd name="T12" fmla="*/ 119 w 413"/>
                <a:gd name="T13" fmla="*/ 330 h 440"/>
                <a:gd name="T14" fmla="*/ 145 w 413"/>
                <a:gd name="T15" fmla="*/ 305 h 440"/>
                <a:gd name="T16" fmla="*/ 171 w 413"/>
                <a:gd name="T17" fmla="*/ 330 h 440"/>
                <a:gd name="T18" fmla="*/ 145 w 413"/>
                <a:gd name="T19" fmla="*/ 356 h 440"/>
                <a:gd name="T20" fmla="*/ 222 w 413"/>
                <a:gd name="T21" fmla="*/ 358 h 440"/>
                <a:gd name="T22" fmla="*/ 182 w 413"/>
                <a:gd name="T23" fmla="*/ 399 h 440"/>
                <a:gd name="T24" fmla="*/ 222 w 413"/>
                <a:gd name="T25" fmla="*/ 440 h 440"/>
                <a:gd name="T26" fmla="*/ 263 w 413"/>
                <a:gd name="T27" fmla="*/ 399 h 440"/>
                <a:gd name="T28" fmla="*/ 222 w 413"/>
                <a:gd name="T29" fmla="*/ 358 h 440"/>
                <a:gd name="T30" fmla="*/ 222 w 413"/>
                <a:gd name="T31" fmla="*/ 425 h 440"/>
                <a:gd name="T32" fmla="*/ 197 w 413"/>
                <a:gd name="T33" fmla="*/ 399 h 440"/>
                <a:gd name="T34" fmla="*/ 222 w 413"/>
                <a:gd name="T35" fmla="*/ 373 h 440"/>
                <a:gd name="T36" fmla="*/ 248 w 413"/>
                <a:gd name="T37" fmla="*/ 399 h 440"/>
                <a:gd name="T38" fmla="*/ 222 w 413"/>
                <a:gd name="T39" fmla="*/ 425 h 440"/>
                <a:gd name="T40" fmla="*/ 339 w 413"/>
                <a:gd name="T41" fmla="*/ 0 h 440"/>
                <a:gd name="T42" fmla="*/ 74 w 413"/>
                <a:gd name="T43" fmla="*/ 0 h 440"/>
                <a:gd name="T44" fmla="*/ 0 w 413"/>
                <a:gd name="T45" fmla="*/ 74 h 440"/>
                <a:gd name="T46" fmla="*/ 0 w 413"/>
                <a:gd name="T47" fmla="*/ 204 h 440"/>
                <a:gd name="T48" fmla="*/ 74 w 413"/>
                <a:gd name="T49" fmla="*/ 278 h 440"/>
                <a:gd name="T50" fmla="*/ 339 w 413"/>
                <a:gd name="T51" fmla="*/ 278 h 440"/>
                <a:gd name="T52" fmla="*/ 413 w 413"/>
                <a:gd name="T53" fmla="*/ 204 h 440"/>
                <a:gd name="T54" fmla="*/ 413 w 413"/>
                <a:gd name="T55" fmla="*/ 74 h 440"/>
                <a:gd name="T56" fmla="*/ 339 w 413"/>
                <a:gd name="T57" fmla="*/ 0 h 440"/>
                <a:gd name="T58" fmla="*/ 398 w 413"/>
                <a:gd name="T59" fmla="*/ 204 h 440"/>
                <a:gd name="T60" fmla="*/ 339 w 413"/>
                <a:gd name="T61" fmla="*/ 263 h 440"/>
                <a:gd name="T62" fmla="*/ 74 w 413"/>
                <a:gd name="T63" fmla="*/ 263 h 440"/>
                <a:gd name="T64" fmla="*/ 14 w 413"/>
                <a:gd name="T65" fmla="*/ 204 h 440"/>
                <a:gd name="T66" fmla="*/ 14 w 413"/>
                <a:gd name="T67" fmla="*/ 74 h 440"/>
                <a:gd name="T68" fmla="*/ 74 w 413"/>
                <a:gd name="T69" fmla="*/ 15 h 440"/>
                <a:gd name="T70" fmla="*/ 339 w 413"/>
                <a:gd name="T71" fmla="*/ 15 h 440"/>
                <a:gd name="T72" fmla="*/ 398 w 413"/>
                <a:gd name="T73" fmla="*/ 74 h 440"/>
                <a:gd name="T74" fmla="*/ 398 w 413"/>
                <a:gd name="T75" fmla="*/ 204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3" h="440">
                  <a:moveTo>
                    <a:pt x="145" y="290"/>
                  </a:moveTo>
                  <a:cubicBezTo>
                    <a:pt x="122" y="290"/>
                    <a:pt x="104" y="308"/>
                    <a:pt x="104" y="330"/>
                  </a:cubicBezTo>
                  <a:cubicBezTo>
                    <a:pt x="104" y="353"/>
                    <a:pt x="122" y="371"/>
                    <a:pt x="145" y="371"/>
                  </a:cubicBezTo>
                  <a:cubicBezTo>
                    <a:pt x="167" y="371"/>
                    <a:pt x="185" y="353"/>
                    <a:pt x="185" y="330"/>
                  </a:cubicBezTo>
                  <a:cubicBezTo>
                    <a:pt x="185" y="308"/>
                    <a:pt x="167" y="290"/>
                    <a:pt x="145" y="290"/>
                  </a:cubicBezTo>
                  <a:close/>
                  <a:moveTo>
                    <a:pt x="145" y="356"/>
                  </a:moveTo>
                  <a:cubicBezTo>
                    <a:pt x="131" y="356"/>
                    <a:pt x="119" y="345"/>
                    <a:pt x="119" y="330"/>
                  </a:cubicBezTo>
                  <a:cubicBezTo>
                    <a:pt x="119" y="316"/>
                    <a:pt x="131" y="305"/>
                    <a:pt x="145" y="305"/>
                  </a:cubicBezTo>
                  <a:cubicBezTo>
                    <a:pt x="159" y="305"/>
                    <a:pt x="171" y="316"/>
                    <a:pt x="171" y="330"/>
                  </a:cubicBezTo>
                  <a:cubicBezTo>
                    <a:pt x="171" y="345"/>
                    <a:pt x="159" y="356"/>
                    <a:pt x="145" y="356"/>
                  </a:cubicBezTo>
                  <a:close/>
                  <a:moveTo>
                    <a:pt x="222" y="358"/>
                  </a:moveTo>
                  <a:cubicBezTo>
                    <a:pt x="200" y="358"/>
                    <a:pt x="182" y="377"/>
                    <a:pt x="182" y="399"/>
                  </a:cubicBezTo>
                  <a:cubicBezTo>
                    <a:pt x="182" y="421"/>
                    <a:pt x="200" y="440"/>
                    <a:pt x="222" y="440"/>
                  </a:cubicBezTo>
                  <a:cubicBezTo>
                    <a:pt x="245" y="440"/>
                    <a:pt x="263" y="421"/>
                    <a:pt x="263" y="399"/>
                  </a:cubicBezTo>
                  <a:cubicBezTo>
                    <a:pt x="263" y="377"/>
                    <a:pt x="245" y="358"/>
                    <a:pt x="222" y="358"/>
                  </a:cubicBezTo>
                  <a:close/>
                  <a:moveTo>
                    <a:pt x="222" y="425"/>
                  </a:moveTo>
                  <a:cubicBezTo>
                    <a:pt x="208" y="425"/>
                    <a:pt x="197" y="413"/>
                    <a:pt x="197" y="399"/>
                  </a:cubicBezTo>
                  <a:cubicBezTo>
                    <a:pt x="197" y="385"/>
                    <a:pt x="208" y="373"/>
                    <a:pt x="222" y="373"/>
                  </a:cubicBezTo>
                  <a:cubicBezTo>
                    <a:pt x="237" y="373"/>
                    <a:pt x="248" y="385"/>
                    <a:pt x="248" y="399"/>
                  </a:cubicBezTo>
                  <a:cubicBezTo>
                    <a:pt x="248" y="413"/>
                    <a:pt x="237" y="425"/>
                    <a:pt x="222" y="425"/>
                  </a:cubicBezTo>
                  <a:close/>
                  <a:moveTo>
                    <a:pt x="339" y="0"/>
                  </a:moveTo>
                  <a:cubicBezTo>
                    <a:pt x="74" y="0"/>
                    <a:pt x="74" y="0"/>
                    <a:pt x="74" y="0"/>
                  </a:cubicBezTo>
                  <a:cubicBezTo>
                    <a:pt x="33" y="0"/>
                    <a:pt x="0" y="33"/>
                    <a:pt x="0" y="74"/>
                  </a:cubicBezTo>
                  <a:cubicBezTo>
                    <a:pt x="0" y="204"/>
                    <a:pt x="0" y="204"/>
                    <a:pt x="0" y="204"/>
                  </a:cubicBezTo>
                  <a:cubicBezTo>
                    <a:pt x="0" y="245"/>
                    <a:pt x="33" y="278"/>
                    <a:pt x="74" y="278"/>
                  </a:cubicBezTo>
                  <a:cubicBezTo>
                    <a:pt x="339" y="278"/>
                    <a:pt x="339" y="278"/>
                    <a:pt x="339" y="278"/>
                  </a:cubicBezTo>
                  <a:cubicBezTo>
                    <a:pt x="380" y="278"/>
                    <a:pt x="413" y="245"/>
                    <a:pt x="413" y="204"/>
                  </a:cubicBezTo>
                  <a:cubicBezTo>
                    <a:pt x="413" y="74"/>
                    <a:pt x="413" y="74"/>
                    <a:pt x="413" y="74"/>
                  </a:cubicBezTo>
                  <a:cubicBezTo>
                    <a:pt x="413" y="33"/>
                    <a:pt x="380" y="0"/>
                    <a:pt x="339" y="0"/>
                  </a:cubicBezTo>
                  <a:close/>
                  <a:moveTo>
                    <a:pt x="398" y="204"/>
                  </a:moveTo>
                  <a:cubicBezTo>
                    <a:pt x="398" y="237"/>
                    <a:pt x="372" y="263"/>
                    <a:pt x="339" y="263"/>
                  </a:cubicBezTo>
                  <a:cubicBezTo>
                    <a:pt x="74" y="263"/>
                    <a:pt x="74" y="263"/>
                    <a:pt x="74" y="263"/>
                  </a:cubicBezTo>
                  <a:cubicBezTo>
                    <a:pt x="41" y="263"/>
                    <a:pt x="14" y="237"/>
                    <a:pt x="14" y="204"/>
                  </a:cubicBezTo>
                  <a:cubicBezTo>
                    <a:pt x="14" y="74"/>
                    <a:pt x="14" y="74"/>
                    <a:pt x="14" y="74"/>
                  </a:cubicBezTo>
                  <a:cubicBezTo>
                    <a:pt x="14" y="41"/>
                    <a:pt x="41" y="15"/>
                    <a:pt x="74" y="15"/>
                  </a:cubicBezTo>
                  <a:cubicBezTo>
                    <a:pt x="339" y="15"/>
                    <a:pt x="339" y="15"/>
                    <a:pt x="339" y="15"/>
                  </a:cubicBezTo>
                  <a:cubicBezTo>
                    <a:pt x="372" y="15"/>
                    <a:pt x="398" y="41"/>
                    <a:pt x="398" y="74"/>
                  </a:cubicBezTo>
                  <a:lnTo>
                    <a:pt x="398" y="204"/>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sp>
        <p:nvSpPr>
          <p:cNvPr id="25" name="文本框 24"/>
          <p:cNvSpPr txBox="1"/>
          <p:nvPr/>
        </p:nvSpPr>
        <p:spPr>
          <a:xfrm>
            <a:off x="3646621"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26" name="矩形 25"/>
          <p:cNvSpPr/>
          <p:nvPr/>
        </p:nvSpPr>
        <p:spPr>
          <a:xfrm>
            <a:off x="3245828"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27" name="组合 26"/>
          <p:cNvGrpSpPr/>
          <p:nvPr/>
        </p:nvGrpSpPr>
        <p:grpSpPr>
          <a:xfrm>
            <a:off x="173624" y="147812"/>
            <a:ext cx="2474763" cy="320040"/>
            <a:chOff x="173624" y="147812"/>
            <a:chExt cx="2474763" cy="320040"/>
          </a:xfrm>
        </p:grpSpPr>
        <p:cxnSp>
          <p:nvCxnSpPr>
            <p:cNvPr id="28" name="直接连接符 27"/>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30" name="文本框 29"/>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31" name="矩形 30"/>
          <p:cNvSpPr/>
          <p:nvPr/>
        </p:nvSpPr>
        <p:spPr>
          <a:xfrm>
            <a:off x="1081122" y="5334226"/>
            <a:ext cx="3134528"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2" name="矩形 31"/>
          <p:cNvSpPr/>
          <p:nvPr/>
        </p:nvSpPr>
        <p:spPr>
          <a:xfrm>
            <a:off x="4701332" y="5334226"/>
            <a:ext cx="3075364"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3" name="矩形 32"/>
          <p:cNvSpPr/>
          <p:nvPr/>
        </p:nvSpPr>
        <p:spPr>
          <a:xfrm>
            <a:off x="8242308" y="5334226"/>
            <a:ext cx="3121618"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34" name="文本框 33"/>
          <p:cNvSpPr txBox="1"/>
          <p:nvPr/>
        </p:nvSpPr>
        <p:spPr>
          <a:xfrm>
            <a:off x="1140361" y="4839604"/>
            <a:ext cx="3016050" cy="461665"/>
          </a:xfrm>
          <a:prstGeom prst="rect">
            <a:avLst/>
          </a:prstGeom>
          <a:noFill/>
        </p:spPr>
        <p:txBody>
          <a:bodyPr wrap="square" rtlCol="0">
            <a:spAutoFit/>
          </a:bodyPr>
          <a:lstStyle/>
          <a:p>
            <a:pPr algn="ctr"/>
            <a:r>
              <a:rPr lang="en-US" altLang="zh-CN" sz="2400" b="1" dirty="0">
                <a:solidFill>
                  <a:srgbClr val="3563A8"/>
                </a:solidFill>
              </a:rPr>
              <a:t>ADD YOUR TITLE</a:t>
            </a:r>
            <a:endParaRPr lang="zh-CN" altLang="en-US" sz="2400" b="1" dirty="0">
              <a:solidFill>
                <a:srgbClr val="3563A8"/>
              </a:solidFill>
            </a:endParaRPr>
          </a:p>
        </p:txBody>
      </p:sp>
      <p:sp>
        <p:nvSpPr>
          <p:cNvPr id="35" name="文本框 34"/>
          <p:cNvSpPr txBox="1"/>
          <p:nvPr/>
        </p:nvSpPr>
        <p:spPr>
          <a:xfrm>
            <a:off x="4730989" y="4839603"/>
            <a:ext cx="3016050" cy="461665"/>
          </a:xfrm>
          <a:prstGeom prst="rect">
            <a:avLst/>
          </a:prstGeom>
          <a:noFill/>
        </p:spPr>
        <p:txBody>
          <a:bodyPr wrap="square" rtlCol="0">
            <a:spAutoFit/>
          </a:bodyPr>
          <a:lstStyle/>
          <a:p>
            <a:pPr algn="ctr"/>
            <a:r>
              <a:rPr lang="en-US" altLang="zh-CN" sz="2400" b="1" dirty="0">
                <a:solidFill>
                  <a:srgbClr val="3563A8"/>
                </a:solidFill>
              </a:rPr>
              <a:t>ADD YOUR TITLE</a:t>
            </a:r>
            <a:endParaRPr lang="zh-CN" altLang="en-US" sz="2400" b="1" dirty="0">
              <a:solidFill>
                <a:srgbClr val="3563A8"/>
              </a:solidFill>
            </a:endParaRPr>
          </a:p>
        </p:txBody>
      </p:sp>
      <p:sp>
        <p:nvSpPr>
          <p:cNvPr id="36" name="文本框 35"/>
          <p:cNvSpPr txBox="1"/>
          <p:nvPr/>
        </p:nvSpPr>
        <p:spPr>
          <a:xfrm>
            <a:off x="8295092" y="4839603"/>
            <a:ext cx="3016050" cy="461665"/>
          </a:xfrm>
          <a:prstGeom prst="rect">
            <a:avLst/>
          </a:prstGeom>
          <a:noFill/>
        </p:spPr>
        <p:txBody>
          <a:bodyPr wrap="square" rtlCol="0">
            <a:spAutoFit/>
          </a:bodyPr>
          <a:lstStyle/>
          <a:p>
            <a:pPr algn="ctr"/>
            <a:r>
              <a:rPr lang="en-US" altLang="zh-CN" sz="2400" b="1" dirty="0">
                <a:solidFill>
                  <a:srgbClr val="3563A8"/>
                </a:solidFill>
              </a:rPr>
              <a:t>ADD YOUR TITLE</a:t>
            </a:r>
            <a:endParaRPr lang="zh-CN" altLang="en-US" sz="2400" b="1" dirty="0">
              <a:solidFill>
                <a:srgbClr val="3563A8"/>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58613" y="2093804"/>
            <a:ext cx="5441937" cy="4621922"/>
            <a:chOff x="508487" y="248400"/>
            <a:chExt cx="7662957" cy="6508269"/>
          </a:xfrm>
          <a:noFill/>
        </p:grpSpPr>
        <p:sp>
          <p:nvSpPr>
            <p:cNvPr id="3" name="939439.625287.753.55.1255">
              <a:hlinkClick r:id="" action="ppaction://macro?name=Slide1.939439.625287.753.55.1255_click" highlightClick="1"/>
              <a:hlinkHover r:id="" action="ppaction://noaction" highlightClick="1"/>
            </p:cNvPr>
            <p:cNvSpPr>
              <a:spLocks noChangeAspect="1"/>
            </p:cNvSpPr>
            <p:nvPr/>
          </p:nvSpPr>
          <p:spPr bwMode="auto">
            <a:xfrm rot="180000">
              <a:off x="5984753" y="6031793"/>
              <a:ext cx="121508" cy="77630"/>
            </a:xfrm>
            <a:custGeom>
              <a:avLst/>
              <a:gdLst>
                <a:gd name="T0" fmla="*/ 4 w 59"/>
                <a:gd name="T1" fmla="*/ 11 h 42"/>
                <a:gd name="T2" fmla="*/ 26 w 59"/>
                <a:gd name="T3" fmla="*/ 17 h 42"/>
                <a:gd name="T4" fmla="*/ 48 w 59"/>
                <a:gd name="T5" fmla="*/ 0 h 42"/>
                <a:gd name="T6" fmla="*/ 58 w 59"/>
                <a:gd name="T7" fmla="*/ 30 h 42"/>
                <a:gd name="T8" fmla="*/ 35 w 59"/>
                <a:gd name="T9" fmla="*/ 41 h 42"/>
                <a:gd name="T10" fmla="*/ 5 w 59"/>
                <a:gd name="T11" fmla="*/ 39 h 42"/>
                <a:gd name="T12" fmla="*/ 0 w 59"/>
                <a:gd name="T13" fmla="*/ 17 h 42"/>
                <a:gd name="T14" fmla="*/ 4 w 59"/>
                <a:gd name="T15" fmla="*/ 11 h 42"/>
                <a:gd name="T16" fmla="*/ 4 w 59"/>
                <a:gd name="T17" fmla="*/ 11 h 42"/>
                <a:gd name="T18" fmla="*/ 4 w 59"/>
                <a:gd name="T1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42">
                  <a:moveTo>
                    <a:pt x="4" y="11"/>
                  </a:moveTo>
                  <a:lnTo>
                    <a:pt x="26" y="17"/>
                  </a:lnTo>
                  <a:lnTo>
                    <a:pt x="48" y="0"/>
                  </a:lnTo>
                  <a:lnTo>
                    <a:pt x="58" y="30"/>
                  </a:lnTo>
                  <a:lnTo>
                    <a:pt x="35" y="41"/>
                  </a:lnTo>
                  <a:lnTo>
                    <a:pt x="5" y="39"/>
                  </a:lnTo>
                  <a:lnTo>
                    <a:pt x="0" y="17"/>
                  </a:lnTo>
                  <a:lnTo>
                    <a:pt x="4" y="11"/>
                  </a:lnTo>
                  <a:lnTo>
                    <a:pt x="4" y="11"/>
                  </a:lnTo>
                  <a:lnTo>
                    <a:pt x="4" y="11"/>
                  </a:lnTo>
                </a:path>
              </a:pathLst>
            </a:custGeom>
            <a:grpFill/>
            <a:ln w="12700" cap="flat" cmpd="sng">
              <a:solidFill>
                <a:srgbClr val="3563A8"/>
              </a:solidFill>
              <a:prstDash val="solid"/>
              <a:round/>
              <a:headEnd type="none" w="med" len="med"/>
              <a:tailEnd type="none" w="med" len="med"/>
            </a:ln>
            <a:effectLst/>
          </p:spPr>
          <p:txBody>
            <a:bodyPr lIns="0" tIns="0" rIns="0" bIns="0" anchor="b"/>
            <a:lstStyle/>
            <a:p>
              <a:endParaRPr lang="zh-CN" altLang="en-US"/>
            </a:p>
          </p:txBody>
        </p:sp>
        <p:sp>
          <p:nvSpPr>
            <p:cNvPr id="4" name="海南">
              <a:hlinkClick r:id="" action="ppaction://macro?name=Slide1.海南_click" highlightClick="1"/>
              <a:hlinkHover r:id="" action="ppaction://noaction" highlightClick="1"/>
            </p:cNvPr>
            <p:cNvSpPr>
              <a:spLocks noChangeAspect="1"/>
            </p:cNvSpPr>
            <p:nvPr/>
          </p:nvSpPr>
          <p:spPr bwMode="auto">
            <a:xfrm rot="180000">
              <a:off x="5140100" y="6501594"/>
              <a:ext cx="380949" cy="255075"/>
            </a:xfrm>
            <a:custGeom>
              <a:avLst/>
              <a:gdLst>
                <a:gd name="T0" fmla="*/ 181 w 182"/>
                <a:gd name="T1" fmla="*/ 29 h 166"/>
                <a:gd name="T2" fmla="*/ 148 w 182"/>
                <a:gd name="T3" fmla="*/ 86 h 166"/>
                <a:gd name="T4" fmla="*/ 148 w 182"/>
                <a:gd name="T5" fmla="*/ 112 h 166"/>
                <a:gd name="T6" fmla="*/ 83 w 182"/>
                <a:gd name="T7" fmla="*/ 165 h 166"/>
                <a:gd name="T8" fmla="*/ 14 w 182"/>
                <a:gd name="T9" fmla="*/ 142 h 166"/>
                <a:gd name="T10" fmla="*/ 0 w 182"/>
                <a:gd name="T11" fmla="*/ 93 h 166"/>
                <a:gd name="T12" fmla="*/ 4 w 182"/>
                <a:gd name="T13" fmla="*/ 72 h 166"/>
                <a:gd name="T14" fmla="*/ 41 w 182"/>
                <a:gd name="T15" fmla="*/ 34 h 166"/>
                <a:gd name="T16" fmla="*/ 54 w 182"/>
                <a:gd name="T17" fmla="*/ 24 h 166"/>
                <a:gd name="T18" fmla="*/ 114 w 182"/>
                <a:gd name="T19" fmla="*/ 12 h 166"/>
                <a:gd name="T20" fmla="*/ 142 w 182"/>
                <a:gd name="T21" fmla="*/ 10 h 166"/>
                <a:gd name="T22" fmla="*/ 152 w 182"/>
                <a:gd name="T23" fmla="*/ 0 h 166"/>
                <a:gd name="T24" fmla="*/ 171 w 182"/>
                <a:gd name="T25" fmla="*/ 5 h 166"/>
                <a:gd name="T26" fmla="*/ 181 w 182"/>
                <a:gd name="T27" fmla="*/ 29 h 166"/>
                <a:gd name="T28" fmla="*/ 181 w 182"/>
                <a:gd name="T29" fmla="*/ 29 h 166"/>
                <a:gd name="T30" fmla="*/ 181 w 182"/>
                <a:gd name="T31" fmla="*/ 2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2" h="166">
                  <a:moveTo>
                    <a:pt x="181" y="29"/>
                  </a:moveTo>
                  <a:lnTo>
                    <a:pt x="148" y="86"/>
                  </a:lnTo>
                  <a:lnTo>
                    <a:pt x="148" y="112"/>
                  </a:lnTo>
                  <a:lnTo>
                    <a:pt x="83" y="165"/>
                  </a:lnTo>
                  <a:lnTo>
                    <a:pt x="14" y="142"/>
                  </a:lnTo>
                  <a:lnTo>
                    <a:pt x="0" y="93"/>
                  </a:lnTo>
                  <a:lnTo>
                    <a:pt x="4" y="72"/>
                  </a:lnTo>
                  <a:lnTo>
                    <a:pt x="41" y="34"/>
                  </a:lnTo>
                  <a:lnTo>
                    <a:pt x="54" y="24"/>
                  </a:lnTo>
                  <a:lnTo>
                    <a:pt x="114" y="12"/>
                  </a:lnTo>
                  <a:lnTo>
                    <a:pt x="142" y="10"/>
                  </a:lnTo>
                  <a:lnTo>
                    <a:pt x="152" y="0"/>
                  </a:lnTo>
                  <a:lnTo>
                    <a:pt x="171" y="5"/>
                  </a:lnTo>
                  <a:lnTo>
                    <a:pt x="181" y="29"/>
                  </a:lnTo>
                  <a:lnTo>
                    <a:pt x="181" y="29"/>
                  </a:lnTo>
                  <a:lnTo>
                    <a:pt x="181" y="29"/>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5" name="上海">
              <a:hlinkClick r:id="" action="ppaction://macro?name=Slide1.上海_click" highlightClick="1"/>
              <a:hlinkHover r:id="" action="ppaction://noaction" highlightClick="1"/>
            </p:cNvPr>
            <p:cNvSpPr>
              <a:spLocks noChangeAspect="1"/>
            </p:cNvSpPr>
            <p:nvPr/>
          </p:nvSpPr>
          <p:spPr bwMode="auto">
            <a:xfrm rot="180000">
              <a:off x="6943517" y="4264508"/>
              <a:ext cx="121508" cy="155262"/>
            </a:xfrm>
            <a:custGeom>
              <a:avLst/>
              <a:gdLst>
                <a:gd name="T0" fmla="*/ 25 w 62"/>
                <a:gd name="T1" fmla="*/ 64 h 65"/>
                <a:gd name="T2" fmla="*/ 0 w 62"/>
                <a:gd name="T3" fmla="*/ 42 h 65"/>
                <a:gd name="T4" fmla="*/ 11 w 62"/>
                <a:gd name="T5" fmla="*/ 27 h 65"/>
                <a:gd name="T6" fmla="*/ 21 w 62"/>
                <a:gd name="T7" fmla="*/ 0 h 65"/>
                <a:gd name="T8" fmla="*/ 49 w 62"/>
                <a:gd name="T9" fmla="*/ 11 h 65"/>
                <a:gd name="T10" fmla="*/ 61 w 62"/>
                <a:gd name="T11" fmla="*/ 29 h 65"/>
                <a:gd name="T12" fmla="*/ 52 w 62"/>
                <a:gd name="T13" fmla="*/ 43 h 65"/>
                <a:gd name="T14" fmla="*/ 25 w 62"/>
                <a:gd name="T15" fmla="*/ 64 h 65"/>
                <a:gd name="T16" fmla="*/ 25 w 62"/>
                <a:gd name="T17" fmla="*/ 6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5">
                  <a:moveTo>
                    <a:pt x="25" y="64"/>
                  </a:moveTo>
                  <a:lnTo>
                    <a:pt x="0" y="42"/>
                  </a:lnTo>
                  <a:lnTo>
                    <a:pt x="11" y="27"/>
                  </a:lnTo>
                  <a:lnTo>
                    <a:pt x="21" y="0"/>
                  </a:lnTo>
                  <a:lnTo>
                    <a:pt x="49" y="11"/>
                  </a:lnTo>
                  <a:lnTo>
                    <a:pt x="61" y="29"/>
                  </a:lnTo>
                  <a:lnTo>
                    <a:pt x="52" y="43"/>
                  </a:lnTo>
                  <a:lnTo>
                    <a:pt x="25" y="64"/>
                  </a:lnTo>
                  <a:lnTo>
                    <a:pt x="25" y="64"/>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6" name="河南">
              <a:hlinkClick r:id="" action="ppaction://macro?name=Slide1.河南_click" highlightClick="1"/>
              <a:hlinkHover r:id="" action="ppaction://noaction" highlightClick="1"/>
            </p:cNvPr>
            <p:cNvSpPr>
              <a:spLocks noChangeAspect="1"/>
            </p:cNvSpPr>
            <p:nvPr/>
          </p:nvSpPr>
          <p:spPr bwMode="auto">
            <a:xfrm rot="180000">
              <a:off x="5349074" y="3535502"/>
              <a:ext cx="899828" cy="861339"/>
            </a:xfrm>
            <a:custGeom>
              <a:avLst/>
              <a:gdLst>
                <a:gd name="T0" fmla="*/ 50 w 426"/>
                <a:gd name="T1" fmla="*/ 268 h 385"/>
                <a:gd name="T2" fmla="*/ 111 w 426"/>
                <a:gd name="T3" fmla="*/ 322 h 385"/>
                <a:gd name="T4" fmla="*/ 162 w 426"/>
                <a:gd name="T5" fmla="*/ 333 h 385"/>
                <a:gd name="T6" fmla="*/ 208 w 426"/>
                <a:gd name="T7" fmla="*/ 326 h 385"/>
                <a:gd name="T8" fmla="*/ 222 w 426"/>
                <a:gd name="T9" fmla="*/ 333 h 385"/>
                <a:gd name="T10" fmla="*/ 238 w 426"/>
                <a:gd name="T11" fmla="*/ 323 h 385"/>
                <a:gd name="T12" fmla="*/ 249 w 426"/>
                <a:gd name="T13" fmla="*/ 335 h 385"/>
                <a:gd name="T14" fmla="*/ 256 w 426"/>
                <a:gd name="T15" fmla="*/ 354 h 385"/>
                <a:gd name="T16" fmla="*/ 278 w 426"/>
                <a:gd name="T17" fmla="*/ 366 h 385"/>
                <a:gd name="T18" fmla="*/ 307 w 426"/>
                <a:gd name="T19" fmla="*/ 366 h 385"/>
                <a:gd name="T20" fmla="*/ 329 w 426"/>
                <a:gd name="T21" fmla="*/ 384 h 385"/>
                <a:gd name="T22" fmla="*/ 349 w 426"/>
                <a:gd name="T23" fmla="*/ 375 h 385"/>
                <a:gd name="T24" fmla="*/ 364 w 426"/>
                <a:gd name="T25" fmla="*/ 384 h 385"/>
                <a:gd name="T26" fmla="*/ 377 w 426"/>
                <a:gd name="T27" fmla="*/ 359 h 385"/>
                <a:gd name="T28" fmla="*/ 396 w 426"/>
                <a:gd name="T29" fmla="*/ 350 h 385"/>
                <a:gd name="T30" fmla="*/ 399 w 426"/>
                <a:gd name="T31" fmla="*/ 329 h 385"/>
                <a:gd name="T32" fmla="*/ 393 w 426"/>
                <a:gd name="T33" fmla="*/ 292 h 385"/>
                <a:gd name="T34" fmla="*/ 389 w 426"/>
                <a:gd name="T35" fmla="*/ 288 h 385"/>
                <a:gd name="T36" fmla="*/ 370 w 426"/>
                <a:gd name="T37" fmla="*/ 307 h 385"/>
                <a:gd name="T38" fmla="*/ 342 w 426"/>
                <a:gd name="T39" fmla="*/ 285 h 385"/>
                <a:gd name="T40" fmla="*/ 321 w 426"/>
                <a:gd name="T41" fmla="*/ 259 h 385"/>
                <a:gd name="T42" fmla="*/ 342 w 426"/>
                <a:gd name="T43" fmla="*/ 244 h 385"/>
                <a:gd name="T44" fmla="*/ 348 w 426"/>
                <a:gd name="T45" fmla="*/ 219 h 385"/>
                <a:gd name="T46" fmla="*/ 360 w 426"/>
                <a:gd name="T47" fmla="*/ 209 h 385"/>
                <a:gd name="T48" fmla="*/ 358 w 426"/>
                <a:gd name="T49" fmla="*/ 174 h 385"/>
                <a:gd name="T50" fmla="*/ 367 w 426"/>
                <a:gd name="T51" fmla="*/ 168 h 385"/>
                <a:gd name="T52" fmla="*/ 384 w 426"/>
                <a:gd name="T53" fmla="*/ 178 h 385"/>
                <a:gd name="T54" fmla="*/ 396 w 426"/>
                <a:gd name="T55" fmla="*/ 192 h 385"/>
                <a:gd name="T56" fmla="*/ 417 w 426"/>
                <a:gd name="T57" fmla="*/ 178 h 385"/>
                <a:gd name="T58" fmla="*/ 425 w 426"/>
                <a:gd name="T59" fmla="*/ 169 h 385"/>
                <a:gd name="T60" fmla="*/ 421 w 426"/>
                <a:gd name="T61" fmla="*/ 152 h 385"/>
                <a:gd name="T62" fmla="*/ 396 w 426"/>
                <a:gd name="T63" fmla="*/ 137 h 385"/>
                <a:gd name="T64" fmla="*/ 391 w 426"/>
                <a:gd name="T65" fmla="*/ 120 h 385"/>
                <a:gd name="T66" fmla="*/ 344 w 426"/>
                <a:gd name="T67" fmla="*/ 126 h 385"/>
                <a:gd name="T68" fmla="*/ 315 w 426"/>
                <a:gd name="T69" fmla="*/ 101 h 385"/>
                <a:gd name="T70" fmla="*/ 302 w 426"/>
                <a:gd name="T71" fmla="*/ 96 h 385"/>
                <a:gd name="T72" fmla="*/ 302 w 426"/>
                <a:gd name="T73" fmla="*/ 80 h 385"/>
                <a:gd name="T74" fmla="*/ 366 w 426"/>
                <a:gd name="T75" fmla="*/ 7 h 385"/>
                <a:gd name="T76" fmla="*/ 342 w 426"/>
                <a:gd name="T77" fmla="*/ 13 h 385"/>
                <a:gd name="T78" fmla="*/ 328 w 426"/>
                <a:gd name="T79" fmla="*/ 24 h 385"/>
                <a:gd name="T80" fmla="*/ 321 w 426"/>
                <a:gd name="T81" fmla="*/ 15 h 385"/>
                <a:gd name="T82" fmla="*/ 321 w 426"/>
                <a:gd name="T83" fmla="*/ 4 h 385"/>
                <a:gd name="T84" fmla="*/ 310 w 426"/>
                <a:gd name="T85" fmla="*/ 0 h 385"/>
                <a:gd name="T86" fmla="*/ 281 w 426"/>
                <a:gd name="T87" fmla="*/ 12 h 385"/>
                <a:gd name="T88" fmla="*/ 208 w 426"/>
                <a:gd name="T89" fmla="*/ 2 h 385"/>
                <a:gd name="T90" fmla="*/ 203 w 426"/>
                <a:gd name="T91" fmla="*/ 63 h 385"/>
                <a:gd name="T92" fmla="*/ 168 w 426"/>
                <a:gd name="T93" fmla="*/ 91 h 385"/>
                <a:gd name="T94" fmla="*/ 120 w 426"/>
                <a:gd name="T95" fmla="*/ 101 h 385"/>
                <a:gd name="T96" fmla="*/ 54 w 426"/>
                <a:gd name="T97" fmla="*/ 147 h 385"/>
                <a:gd name="T98" fmla="*/ 0 w 426"/>
                <a:gd name="T99" fmla="*/ 161 h 385"/>
                <a:gd name="T100" fmla="*/ 0 w 426"/>
                <a:gd name="T101" fmla="*/ 171 h 385"/>
                <a:gd name="T102" fmla="*/ 50 w 426"/>
                <a:gd name="T103" fmla="*/ 246 h 385"/>
                <a:gd name="T104" fmla="*/ 50 w 426"/>
                <a:gd name="T105" fmla="*/ 268 h 385"/>
                <a:gd name="T106" fmla="*/ 50 w 426"/>
                <a:gd name="T107" fmla="*/ 26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6" h="385">
                  <a:moveTo>
                    <a:pt x="50" y="268"/>
                  </a:moveTo>
                  <a:lnTo>
                    <a:pt x="111" y="322"/>
                  </a:lnTo>
                  <a:lnTo>
                    <a:pt x="162" y="333"/>
                  </a:lnTo>
                  <a:lnTo>
                    <a:pt x="208" y="326"/>
                  </a:lnTo>
                  <a:lnTo>
                    <a:pt x="222" y="333"/>
                  </a:lnTo>
                  <a:lnTo>
                    <a:pt x="238" y="323"/>
                  </a:lnTo>
                  <a:lnTo>
                    <a:pt x="249" y="335"/>
                  </a:lnTo>
                  <a:lnTo>
                    <a:pt x="256" y="354"/>
                  </a:lnTo>
                  <a:lnTo>
                    <a:pt x="278" y="366"/>
                  </a:lnTo>
                  <a:lnTo>
                    <a:pt x="307" y="366"/>
                  </a:lnTo>
                  <a:lnTo>
                    <a:pt x="329" y="384"/>
                  </a:lnTo>
                  <a:lnTo>
                    <a:pt x="349" y="375"/>
                  </a:lnTo>
                  <a:lnTo>
                    <a:pt x="364" y="384"/>
                  </a:lnTo>
                  <a:lnTo>
                    <a:pt x="377" y="359"/>
                  </a:lnTo>
                  <a:lnTo>
                    <a:pt x="396" y="350"/>
                  </a:lnTo>
                  <a:lnTo>
                    <a:pt x="399" y="329"/>
                  </a:lnTo>
                  <a:lnTo>
                    <a:pt x="393" y="292"/>
                  </a:lnTo>
                  <a:lnTo>
                    <a:pt x="389" y="288"/>
                  </a:lnTo>
                  <a:lnTo>
                    <a:pt x="370" y="307"/>
                  </a:lnTo>
                  <a:lnTo>
                    <a:pt x="342" y="285"/>
                  </a:lnTo>
                  <a:lnTo>
                    <a:pt x="321" y="259"/>
                  </a:lnTo>
                  <a:lnTo>
                    <a:pt x="342" y="244"/>
                  </a:lnTo>
                  <a:lnTo>
                    <a:pt x="348" y="219"/>
                  </a:lnTo>
                  <a:lnTo>
                    <a:pt x="360" y="209"/>
                  </a:lnTo>
                  <a:lnTo>
                    <a:pt x="358" y="174"/>
                  </a:lnTo>
                  <a:lnTo>
                    <a:pt x="367" y="168"/>
                  </a:lnTo>
                  <a:lnTo>
                    <a:pt x="384" y="178"/>
                  </a:lnTo>
                  <a:lnTo>
                    <a:pt x="396" y="192"/>
                  </a:lnTo>
                  <a:lnTo>
                    <a:pt x="417" y="178"/>
                  </a:lnTo>
                  <a:lnTo>
                    <a:pt x="425" y="169"/>
                  </a:lnTo>
                  <a:lnTo>
                    <a:pt x="421" y="152"/>
                  </a:lnTo>
                  <a:lnTo>
                    <a:pt x="396" y="137"/>
                  </a:lnTo>
                  <a:lnTo>
                    <a:pt x="391" y="120"/>
                  </a:lnTo>
                  <a:lnTo>
                    <a:pt x="344" y="126"/>
                  </a:lnTo>
                  <a:lnTo>
                    <a:pt x="315" y="101"/>
                  </a:lnTo>
                  <a:lnTo>
                    <a:pt x="302" y="96"/>
                  </a:lnTo>
                  <a:lnTo>
                    <a:pt x="302" y="80"/>
                  </a:lnTo>
                  <a:lnTo>
                    <a:pt x="366" y="7"/>
                  </a:lnTo>
                  <a:lnTo>
                    <a:pt x="342" y="13"/>
                  </a:lnTo>
                  <a:lnTo>
                    <a:pt x="328" y="24"/>
                  </a:lnTo>
                  <a:lnTo>
                    <a:pt x="321" y="15"/>
                  </a:lnTo>
                  <a:lnTo>
                    <a:pt x="321" y="4"/>
                  </a:lnTo>
                  <a:lnTo>
                    <a:pt x="310" y="0"/>
                  </a:lnTo>
                  <a:lnTo>
                    <a:pt x="281" y="12"/>
                  </a:lnTo>
                  <a:lnTo>
                    <a:pt x="208" y="2"/>
                  </a:lnTo>
                  <a:lnTo>
                    <a:pt x="203" y="63"/>
                  </a:lnTo>
                  <a:lnTo>
                    <a:pt x="168" y="91"/>
                  </a:lnTo>
                  <a:lnTo>
                    <a:pt x="120" y="101"/>
                  </a:lnTo>
                  <a:lnTo>
                    <a:pt x="54" y="147"/>
                  </a:lnTo>
                  <a:lnTo>
                    <a:pt x="0" y="161"/>
                  </a:lnTo>
                  <a:lnTo>
                    <a:pt x="0" y="171"/>
                  </a:lnTo>
                  <a:lnTo>
                    <a:pt x="50" y="246"/>
                  </a:lnTo>
                  <a:lnTo>
                    <a:pt x="50" y="268"/>
                  </a:lnTo>
                  <a:lnTo>
                    <a:pt x="50" y="268"/>
                  </a:lnTo>
                </a:path>
              </a:pathLst>
            </a:custGeom>
            <a:solidFill>
              <a:srgbClr val="3563A8"/>
            </a:solidFill>
            <a:ln w="12700" cap="flat" cmpd="sng">
              <a:solidFill>
                <a:srgbClr val="3563A8"/>
              </a:solidFill>
              <a:prstDash val="solid"/>
              <a:round/>
              <a:headEnd type="none" w="med" len="med"/>
              <a:tailEnd type="none" w="med" len="med"/>
            </a:ln>
            <a:effectLst/>
          </p:spPr>
          <p:txBody>
            <a:bodyPr/>
            <a:lstStyle/>
            <a:p>
              <a:endParaRPr lang="zh-CN" altLang="en-US"/>
            </a:p>
          </p:txBody>
        </p:sp>
        <p:sp>
          <p:nvSpPr>
            <p:cNvPr id="7" name="台湾">
              <a:hlinkClick r:id="" action="ppaction://macro?name=Slide1.台湾_click" highlightClick="1"/>
              <a:hlinkHover r:id="" action="ppaction://noaction" highlightClick="1"/>
            </p:cNvPr>
            <p:cNvSpPr>
              <a:spLocks noChangeAspect="1"/>
            </p:cNvSpPr>
            <p:nvPr/>
          </p:nvSpPr>
          <p:spPr bwMode="auto">
            <a:xfrm rot="180000">
              <a:off x="6940356" y="5399666"/>
              <a:ext cx="206896" cy="643231"/>
            </a:xfrm>
            <a:custGeom>
              <a:avLst/>
              <a:gdLst>
                <a:gd name="T0" fmla="*/ 26 w 106"/>
                <a:gd name="T1" fmla="*/ 37 h 289"/>
                <a:gd name="T2" fmla="*/ 29 w 106"/>
                <a:gd name="T3" fmla="*/ 34 h 289"/>
                <a:gd name="T4" fmla="*/ 38 w 106"/>
                <a:gd name="T5" fmla="*/ 17 h 289"/>
                <a:gd name="T6" fmla="*/ 61 w 106"/>
                <a:gd name="T7" fmla="*/ 1 h 289"/>
                <a:gd name="T8" fmla="*/ 67 w 106"/>
                <a:gd name="T9" fmla="*/ 1 h 289"/>
                <a:gd name="T10" fmla="*/ 82 w 106"/>
                <a:gd name="T11" fmla="*/ 5 h 289"/>
                <a:gd name="T12" fmla="*/ 87 w 106"/>
                <a:gd name="T13" fmla="*/ 10 h 289"/>
                <a:gd name="T14" fmla="*/ 97 w 106"/>
                <a:gd name="T15" fmla="*/ 17 h 289"/>
                <a:gd name="T16" fmla="*/ 100 w 106"/>
                <a:gd name="T17" fmla="*/ 29 h 289"/>
                <a:gd name="T18" fmla="*/ 91 w 106"/>
                <a:gd name="T19" fmla="*/ 39 h 289"/>
                <a:gd name="T20" fmla="*/ 91 w 106"/>
                <a:gd name="T21" fmla="*/ 54 h 289"/>
                <a:gd name="T22" fmla="*/ 101 w 106"/>
                <a:gd name="T23" fmla="*/ 73 h 289"/>
                <a:gd name="T24" fmla="*/ 91 w 106"/>
                <a:gd name="T25" fmla="*/ 95 h 289"/>
                <a:gd name="T26" fmla="*/ 96 w 106"/>
                <a:gd name="T27" fmla="*/ 109 h 289"/>
                <a:gd name="T28" fmla="*/ 96 w 106"/>
                <a:gd name="T29" fmla="*/ 118 h 289"/>
                <a:gd name="T30" fmla="*/ 100 w 106"/>
                <a:gd name="T31" fmla="*/ 141 h 289"/>
                <a:gd name="T32" fmla="*/ 104 w 106"/>
                <a:gd name="T33" fmla="*/ 161 h 289"/>
                <a:gd name="T34" fmla="*/ 103 w 106"/>
                <a:gd name="T35" fmla="*/ 178 h 289"/>
                <a:gd name="T36" fmla="*/ 100 w 106"/>
                <a:gd name="T37" fmla="*/ 185 h 289"/>
                <a:gd name="T38" fmla="*/ 97 w 106"/>
                <a:gd name="T39" fmla="*/ 192 h 289"/>
                <a:gd name="T40" fmla="*/ 96 w 106"/>
                <a:gd name="T41" fmla="*/ 196 h 289"/>
                <a:gd name="T42" fmla="*/ 95 w 106"/>
                <a:gd name="T43" fmla="*/ 210 h 289"/>
                <a:gd name="T44" fmla="*/ 90 w 106"/>
                <a:gd name="T45" fmla="*/ 215 h 289"/>
                <a:gd name="T46" fmla="*/ 85 w 106"/>
                <a:gd name="T47" fmla="*/ 227 h 289"/>
                <a:gd name="T48" fmla="*/ 81 w 106"/>
                <a:gd name="T49" fmla="*/ 229 h 289"/>
                <a:gd name="T50" fmla="*/ 78 w 106"/>
                <a:gd name="T51" fmla="*/ 232 h 289"/>
                <a:gd name="T52" fmla="*/ 76 w 106"/>
                <a:gd name="T53" fmla="*/ 253 h 289"/>
                <a:gd name="T54" fmla="*/ 70 w 106"/>
                <a:gd name="T55" fmla="*/ 263 h 289"/>
                <a:gd name="T56" fmla="*/ 73 w 106"/>
                <a:gd name="T57" fmla="*/ 280 h 289"/>
                <a:gd name="T58" fmla="*/ 76 w 106"/>
                <a:gd name="T59" fmla="*/ 284 h 289"/>
                <a:gd name="T60" fmla="*/ 72 w 106"/>
                <a:gd name="T61" fmla="*/ 283 h 289"/>
                <a:gd name="T62" fmla="*/ 65 w 106"/>
                <a:gd name="T63" fmla="*/ 281 h 289"/>
                <a:gd name="T64" fmla="*/ 63 w 106"/>
                <a:gd name="T65" fmla="*/ 285 h 289"/>
                <a:gd name="T66" fmla="*/ 62 w 106"/>
                <a:gd name="T67" fmla="*/ 286 h 289"/>
                <a:gd name="T68" fmla="*/ 57 w 106"/>
                <a:gd name="T69" fmla="*/ 287 h 289"/>
                <a:gd name="T70" fmla="*/ 57 w 106"/>
                <a:gd name="T71" fmla="*/ 281 h 289"/>
                <a:gd name="T72" fmla="*/ 52 w 106"/>
                <a:gd name="T73" fmla="*/ 274 h 289"/>
                <a:gd name="T74" fmla="*/ 51 w 106"/>
                <a:gd name="T75" fmla="*/ 262 h 289"/>
                <a:gd name="T76" fmla="*/ 40 w 106"/>
                <a:gd name="T77" fmla="*/ 256 h 289"/>
                <a:gd name="T78" fmla="*/ 33 w 106"/>
                <a:gd name="T79" fmla="*/ 251 h 289"/>
                <a:gd name="T80" fmla="*/ 28 w 106"/>
                <a:gd name="T81" fmla="*/ 240 h 289"/>
                <a:gd name="T82" fmla="*/ 25 w 106"/>
                <a:gd name="T83" fmla="*/ 234 h 289"/>
                <a:gd name="T84" fmla="*/ 19 w 106"/>
                <a:gd name="T85" fmla="*/ 229 h 289"/>
                <a:gd name="T86" fmla="*/ 13 w 106"/>
                <a:gd name="T87" fmla="*/ 213 h 289"/>
                <a:gd name="T88" fmla="*/ 6 w 106"/>
                <a:gd name="T89" fmla="*/ 203 h 289"/>
                <a:gd name="T90" fmla="*/ 7 w 106"/>
                <a:gd name="T91" fmla="*/ 185 h 289"/>
                <a:gd name="T92" fmla="*/ 9 w 106"/>
                <a:gd name="T93" fmla="*/ 182 h 289"/>
                <a:gd name="T94" fmla="*/ 5 w 106"/>
                <a:gd name="T95" fmla="*/ 173 h 289"/>
                <a:gd name="T96" fmla="*/ 1 w 106"/>
                <a:gd name="T97" fmla="*/ 166 h 289"/>
                <a:gd name="T98" fmla="*/ 0 w 106"/>
                <a:gd name="T99" fmla="*/ 157 h 289"/>
                <a:gd name="T100" fmla="*/ 4 w 106"/>
                <a:gd name="T101" fmla="*/ 154 h 289"/>
                <a:gd name="T102" fmla="*/ 4 w 106"/>
                <a:gd name="T103" fmla="*/ 153 h 289"/>
                <a:gd name="T104" fmla="*/ 6 w 106"/>
                <a:gd name="T105" fmla="*/ 141 h 289"/>
                <a:gd name="T106" fmla="*/ 5 w 106"/>
                <a:gd name="T107" fmla="*/ 137 h 289"/>
                <a:gd name="T108" fmla="*/ 5 w 106"/>
                <a:gd name="T109" fmla="*/ 133 h 289"/>
                <a:gd name="T110" fmla="*/ 5 w 106"/>
                <a:gd name="T111" fmla="*/ 100 h 289"/>
                <a:gd name="T112" fmla="*/ 6 w 106"/>
                <a:gd name="T113" fmla="*/ 95 h 289"/>
                <a:gd name="T114" fmla="*/ 9 w 106"/>
                <a:gd name="T115" fmla="*/ 92 h 289"/>
                <a:gd name="T116" fmla="*/ 14 w 106"/>
                <a:gd name="T117" fmla="*/ 75 h 289"/>
                <a:gd name="T118" fmla="*/ 24 w 106"/>
                <a:gd name="T119" fmla="*/ 49 h 289"/>
                <a:gd name="T120" fmla="*/ 24 w 106"/>
                <a:gd name="T121" fmla="*/ 41 h 289"/>
                <a:gd name="T122" fmla="*/ 23 w 106"/>
                <a:gd name="T123" fmla="*/ 4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 h="289">
                  <a:moveTo>
                    <a:pt x="23" y="40"/>
                  </a:moveTo>
                  <a:lnTo>
                    <a:pt x="23" y="41"/>
                  </a:lnTo>
                  <a:lnTo>
                    <a:pt x="23" y="41"/>
                  </a:lnTo>
                  <a:lnTo>
                    <a:pt x="23" y="41"/>
                  </a:lnTo>
                  <a:lnTo>
                    <a:pt x="23" y="41"/>
                  </a:lnTo>
                  <a:lnTo>
                    <a:pt x="23" y="41"/>
                  </a:lnTo>
                  <a:lnTo>
                    <a:pt x="23" y="41"/>
                  </a:lnTo>
                  <a:lnTo>
                    <a:pt x="23" y="41"/>
                  </a:lnTo>
                  <a:lnTo>
                    <a:pt x="24" y="39"/>
                  </a:lnTo>
                  <a:lnTo>
                    <a:pt x="24" y="39"/>
                  </a:lnTo>
                  <a:lnTo>
                    <a:pt x="24" y="39"/>
                  </a:lnTo>
                  <a:lnTo>
                    <a:pt x="24" y="39"/>
                  </a:lnTo>
                  <a:lnTo>
                    <a:pt x="24" y="39"/>
                  </a:lnTo>
                  <a:lnTo>
                    <a:pt x="24" y="39"/>
                  </a:lnTo>
                  <a:lnTo>
                    <a:pt x="24" y="39"/>
                  </a:lnTo>
                  <a:lnTo>
                    <a:pt x="24" y="39"/>
                  </a:lnTo>
                  <a:lnTo>
                    <a:pt x="26" y="37"/>
                  </a:lnTo>
                  <a:lnTo>
                    <a:pt x="26" y="37"/>
                  </a:lnTo>
                  <a:lnTo>
                    <a:pt x="26" y="37"/>
                  </a:lnTo>
                  <a:lnTo>
                    <a:pt x="26" y="37"/>
                  </a:lnTo>
                  <a:lnTo>
                    <a:pt x="26" y="37"/>
                  </a:lnTo>
                  <a:lnTo>
                    <a:pt x="26" y="37"/>
                  </a:lnTo>
                  <a:lnTo>
                    <a:pt x="26" y="37"/>
                  </a:lnTo>
                  <a:lnTo>
                    <a:pt x="26" y="37"/>
                  </a:lnTo>
                  <a:lnTo>
                    <a:pt x="28" y="36"/>
                  </a:lnTo>
                  <a:lnTo>
                    <a:pt x="28" y="36"/>
                  </a:lnTo>
                  <a:lnTo>
                    <a:pt x="28" y="36"/>
                  </a:lnTo>
                  <a:lnTo>
                    <a:pt x="28" y="36"/>
                  </a:lnTo>
                  <a:lnTo>
                    <a:pt x="28" y="36"/>
                  </a:lnTo>
                  <a:lnTo>
                    <a:pt x="28" y="36"/>
                  </a:lnTo>
                  <a:lnTo>
                    <a:pt x="28" y="36"/>
                  </a:lnTo>
                  <a:lnTo>
                    <a:pt x="28" y="36"/>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29" y="34"/>
                  </a:lnTo>
                  <a:lnTo>
                    <a:pt x="30" y="33"/>
                  </a:lnTo>
                  <a:lnTo>
                    <a:pt x="30" y="33"/>
                  </a:lnTo>
                  <a:lnTo>
                    <a:pt x="30" y="33"/>
                  </a:lnTo>
                  <a:lnTo>
                    <a:pt x="30" y="33"/>
                  </a:lnTo>
                  <a:lnTo>
                    <a:pt x="30" y="33"/>
                  </a:lnTo>
                  <a:lnTo>
                    <a:pt x="30" y="33"/>
                  </a:lnTo>
                  <a:lnTo>
                    <a:pt x="30" y="33"/>
                  </a:lnTo>
                  <a:lnTo>
                    <a:pt x="30" y="33"/>
                  </a:lnTo>
                  <a:lnTo>
                    <a:pt x="31" y="31"/>
                  </a:lnTo>
                  <a:lnTo>
                    <a:pt x="31" y="31"/>
                  </a:lnTo>
                  <a:lnTo>
                    <a:pt x="31" y="31"/>
                  </a:lnTo>
                  <a:lnTo>
                    <a:pt x="31" y="31"/>
                  </a:lnTo>
                  <a:lnTo>
                    <a:pt x="32" y="31"/>
                  </a:lnTo>
                  <a:lnTo>
                    <a:pt x="32" y="31"/>
                  </a:lnTo>
                  <a:lnTo>
                    <a:pt x="32" y="31"/>
                  </a:lnTo>
                  <a:lnTo>
                    <a:pt x="32" y="31"/>
                  </a:lnTo>
                  <a:lnTo>
                    <a:pt x="34" y="29"/>
                  </a:lnTo>
                  <a:lnTo>
                    <a:pt x="34" y="29"/>
                  </a:lnTo>
                  <a:lnTo>
                    <a:pt x="34" y="27"/>
                  </a:lnTo>
                  <a:lnTo>
                    <a:pt x="34" y="24"/>
                  </a:lnTo>
                  <a:lnTo>
                    <a:pt x="36" y="22"/>
                  </a:lnTo>
                  <a:lnTo>
                    <a:pt x="36" y="21"/>
                  </a:lnTo>
                  <a:lnTo>
                    <a:pt x="38" y="19"/>
                  </a:lnTo>
                  <a:lnTo>
                    <a:pt x="38" y="17"/>
                  </a:lnTo>
                  <a:lnTo>
                    <a:pt x="39" y="15"/>
                  </a:lnTo>
                  <a:lnTo>
                    <a:pt x="39" y="15"/>
                  </a:lnTo>
                  <a:lnTo>
                    <a:pt x="42" y="13"/>
                  </a:lnTo>
                  <a:lnTo>
                    <a:pt x="42" y="11"/>
                  </a:lnTo>
                  <a:lnTo>
                    <a:pt x="44" y="9"/>
                  </a:lnTo>
                  <a:lnTo>
                    <a:pt x="44" y="9"/>
                  </a:lnTo>
                  <a:lnTo>
                    <a:pt x="46" y="7"/>
                  </a:lnTo>
                  <a:lnTo>
                    <a:pt x="47" y="5"/>
                  </a:lnTo>
                  <a:lnTo>
                    <a:pt x="49" y="3"/>
                  </a:lnTo>
                  <a:lnTo>
                    <a:pt x="49" y="3"/>
                  </a:lnTo>
                  <a:lnTo>
                    <a:pt x="50" y="3"/>
                  </a:lnTo>
                  <a:lnTo>
                    <a:pt x="50" y="3"/>
                  </a:lnTo>
                  <a:lnTo>
                    <a:pt x="52" y="3"/>
                  </a:lnTo>
                  <a:lnTo>
                    <a:pt x="52" y="3"/>
                  </a:lnTo>
                  <a:lnTo>
                    <a:pt x="54" y="3"/>
                  </a:lnTo>
                  <a:lnTo>
                    <a:pt x="54" y="3"/>
                  </a:lnTo>
                  <a:lnTo>
                    <a:pt x="57" y="1"/>
                  </a:lnTo>
                  <a:lnTo>
                    <a:pt x="57" y="1"/>
                  </a:lnTo>
                  <a:lnTo>
                    <a:pt x="57" y="1"/>
                  </a:lnTo>
                  <a:lnTo>
                    <a:pt x="57" y="1"/>
                  </a:lnTo>
                  <a:lnTo>
                    <a:pt x="58" y="1"/>
                  </a:lnTo>
                  <a:lnTo>
                    <a:pt x="58" y="1"/>
                  </a:lnTo>
                  <a:lnTo>
                    <a:pt x="61" y="1"/>
                  </a:lnTo>
                  <a:lnTo>
                    <a:pt x="61" y="1"/>
                  </a:lnTo>
                  <a:lnTo>
                    <a:pt x="63" y="0"/>
                  </a:lnTo>
                  <a:lnTo>
                    <a:pt x="63" y="0"/>
                  </a:lnTo>
                  <a:lnTo>
                    <a:pt x="63" y="0"/>
                  </a:lnTo>
                  <a:lnTo>
                    <a:pt x="63" y="0"/>
                  </a:lnTo>
                  <a:lnTo>
                    <a:pt x="63" y="0"/>
                  </a:lnTo>
                  <a:lnTo>
                    <a:pt x="63" y="0"/>
                  </a:lnTo>
                  <a:lnTo>
                    <a:pt x="63" y="0"/>
                  </a:lnTo>
                  <a:lnTo>
                    <a:pt x="63" y="0"/>
                  </a:lnTo>
                  <a:lnTo>
                    <a:pt x="63" y="0"/>
                  </a:lnTo>
                  <a:lnTo>
                    <a:pt x="63" y="0"/>
                  </a:lnTo>
                  <a:lnTo>
                    <a:pt x="63" y="0"/>
                  </a:lnTo>
                  <a:lnTo>
                    <a:pt x="63" y="0"/>
                  </a:lnTo>
                  <a:lnTo>
                    <a:pt x="63" y="0"/>
                  </a:lnTo>
                  <a:lnTo>
                    <a:pt x="63" y="0"/>
                  </a:lnTo>
                  <a:lnTo>
                    <a:pt x="63" y="0"/>
                  </a:lnTo>
                  <a:lnTo>
                    <a:pt x="63" y="0"/>
                  </a:lnTo>
                  <a:lnTo>
                    <a:pt x="64" y="0"/>
                  </a:lnTo>
                  <a:lnTo>
                    <a:pt x="64" y="1"/>
                  </a:lnTo>
                  <a:lnTo>
                    <a:pt x="64" y="1"/>
                  </a:lnTo>
                  <a:lnTo>
                    <a:pt x="64" y="1"/>
                  </a:lnTo>
                  <a:lnTo>
                    <a:pt x="67" y="1"/>
                  </a:lnTo>
                  <a:lnTo>
                    <a:pt x="67" y="1"/>
                  </a:lnTo>
                  <a:lnTo>
                    <a:pt x="67" y="1"/>
                  </a:lnTo>
                  <a:lnTo>
                    <a:pt x="67" y="1"/>
                  </a:lnTo>
                  <a:lnTo>
                    <a:pt x="68" y="1"/>
                  </a:lnTo>
                  <a:lnTo>
                    <a:pt x="68" y="1"/>
                  </a:lnTo>
                  <a:lnTo>
                    <a:pt x="68" y="1"/>
                  </a:lnTo>
                  <a:lnTo>
                    <a:pt x="68" y="1"/>
                  </a:lnTo>
                  <a:lnTo>
                    <a:pt x="71" y="1"/>
                  </a:lnTo>
                  <a:lnTo>
                    <a:pt x="71" y="1"/>
                  </a:lnTo>
                  <a:lnTo>
                    <a:pt x="73" y="1"/>
                  </a:lnTo>
                  <a:lnTo>
                    <a:pt x="73" y="1"/>
                  </a:lnTo>
                  <a:lnTo>
                    <a:pt x="75" y="0"/>
                  </a:lnTo>
                  <a:lnTo>
                    <a:pt x="75" y="3"/>
                  </a:lnTo>
                  <a:lnTo>
                    <a:pt x="75" y="3"/>
                  </a:lnTo>
                  <a:lnTo>
                    <a:pt x="75" y="3"/>
                  </a:lnTo>
                  <a:lnTo>
                    <a:pt x="76" y="3"/>
                  </a:lnTo>
                  <a:lnTo>
                    <a:pt x="76" y="3"/>
                  </a:lnTo>
                  <a:lnTo>
                    <a:pt x="76" y="3"/>
                  </a:lnTo>
                  <a:lnTo>
                    <a:pt x="76" y="3"/>
                  </a:lnTo>
                  <a:lnTo>
                    <a:pt x="78" y="3"/>
                  </a:lnTo>
                  <a:lnTo>
                    <a:pt x="78" y="5"/>
                  </a:lnTo>
                  <a:lnTo>
                    <a:pt x="78" y="5"/>
                  </a:lnTo>
                  <a:lnTo>
                    <a:pt x="78" y="5"/>
                  </a:lnTo>
                  <a:lnTo>
                    <a:pt x="81" y="5"/>
                  </a:lnTo>
                  <a:lnTo>
                    <a:pt x="81" y="5"/>
                  </a:lnTo>
                  <a:lnTo>
                    <a:pt x="82" y="5"/>
                  </a:lnTo>
                  <a:lnTo>
                    <a:pt x="82" y="5"/>
                  </a:lnTo>
                  <a:lnTo>
                    <a:pt x="84" y="5"/>
                  </a:lnTo>
                  <a:lnTo>
                    <a:pt x="84" y="7"/>
                  </a:lnTo>
                  <a:lnTo>
                    <a:pt x="84" y="7"/>
                  </a:lnTo>
                  <a:lnTo>
                    <a:pt x="84" y="7"/>
                  </a:lnTo>
                  <a:lnTo>
                    <a:pt x="84" y="7"/>
                  </a:lnTo>
                  <a:lnTo>
                    <a:pt x="84" y="7"/>
                  </a:lnTo>
                  <a:lnTo>
                    <a:pt x="84" y="7"/>
                  </a:lnTo>
                  <a:lnTo>
                    <a:pt x="84" y="7"/>
                  </a:lnTo>
                  <a:lnTo>
                    <a:pt x="85" y="7"/>
                  </a:lnTo>
                  <a:lnTo>
                    <a:pt x="85" y="7"/>
                  </a:lnTo>
                  <a:lnTo>
                    <a:pt x="85" y="7"/>
                  </a:lnTo>
                  <a:lnTo>
                    <a:pt x="85" y="7"/>
                  </a:lnTo>
                  <a:lnTo>
                    <a:pt x="85" y="7"/>
                  </a:lnTo>
                  <a:lnTo>
                    <a:pt x="85" y="7"/>
                  </a:lnTo>
                  <a:lnTo>
                    <a:pt x="85" y="7"/>
                  </a:lnTo>
                  <a:lnTo>
                    <a:pt x="85" y="7"/>
                  </a:lnTo>
                  <a:lnTo>
                    <a:pt x="87" y="7"/>
                  </a:lnTo>
                  <a:lnTo>
                    <a:pt x="87" y="9"/>
                  </a:lnTo>
                  <a:lnTo>
                    <a:pt x="87" y="9"/>
                  </a:lnTo>
                  <a:lnTo>
                    <a:pt x="87" y="9"/>
                  </a:lnTo>
                  <a:lnTo>
                    <a:pt x="87" y="9"/>
                  </a:lnTo>
                  <a:lnTo>
                    <a:pt x="87" y="10"/>
                  </a:lnTo>
                  <a:lnTo>
                    <a:pt x="87" y="10"/>
                  </a:lnTo>
                  <a:lnTo>
                    <a:pt x="87" y="10"/>
                  </a:lnTo>
                  <a:lnTo>
                    <a:pt x="90" y="10"/>
                  </a:lnTo>
                  <a:lnTo>
                    <a:pt x="90" y="13"/>
                  </a:lnTo>
                  <a:lnTo>
                    <a:pt x="90" y="13"/>
                  </a:lnTo>
                  <a:lnTo>
                    <a:pt x="90" y="13"/>
                  </a:lnTo>
                  <a:lnTo>
                    <a:pt x="92" y="13"/>
                  </a:lnTo>
                  <a:lnTo>
                    <a:pt x="92" y="13"/>
                  </a:lnTo>
                  <a:lnTo>
                    <a:pt x="92" y="13"/>
                  </a:lnTo>
                  <a:lnTo>
                    <a:pt x="92" y="13"/>
                  </a:lnTo>
                  <a:lnTo>
                    <a:pt x="94" y="13"/>
                  </a:lnTo>
                  <a:lnTo>
                    <a:pt x="94" y="15"/>
                  </a:lnTo>
                  <a:lnTo>
                    <a:pt x="94" y="15"/>
                  </a:lnTo>
                  <a:lnTo>
                    <a:pt x="94" y="15"/>
                  </a:lnTo>
                  <a:lnTo>
                    <a:pt x="94" y="15"/>
                  </a:lnTo>
                  <a:lnTo>
                    <a:pt x="94" y="15"/>
                  </a:lnTo>
                  <a:lnTo>
                    <a:pt x="94" y="15"/>
                  </a:lnTo>
                  <a:lnTo>
                    <a:pt x="94" y="15"/>
                  </a:lnTo>
                  <a:lnTo>
                    <a:pt x="96" y="15"/>
                  </a:lnTo>
                  <a:lnTo>
                    <a:pt x="96" y="17"/>
                  </a:lnTo>
                  <a:lnTo>
                    <a:pt x="96" y="17"/>
                  </a:lnTo>
                  <a:lnTo>
                    <a:pt x="96" y="17"/>
                  </a:lnTo>
                  <a:lnTo>
                    <a:pt x="97" y="17"/>
                  </a:lnTo>
                  <a:lnTo>
                    <a:pt x="97" y="17"/>
                  </a:lnTo>
                  <a:lnTo>
                    <a:pt x="97" y="17"/>
                  </a:lnTo>
                  <a:lnTo>
                    <a:pt x="97" y="17"/>
                  </a:lnTo>
                  <a:lnTo>
                    <a:pt x="100" y="17"/>
                  </a:lnTo>
                  <a:lnTo>
                    <a:pt x="100" y="20"/>
                  </a:lnTo>
                  <a:lnTo>
                    <a:pt x="100" y="20"/>
                  </a:lnTo>
                  <a:lnTo>
                    <a:pt x="100" y="20"/>
                  </a:lnTo>
                  <a:lnTo>
                    <a:pt x="100" y="20"/>
                  </a:lnTo>
                  <a:lnTo>
                    <a:pt x="100" y="22"/>
                  </a:lnTo>
                  <a:lnTo>
                    <a:pt x="100" y="22"/>
                  </a:lnTo>
                  <a:lnTo>
                    <a:pt x="100" y="22"/>
                  </a:lnTo>
                  <a:lnTo>
                    <a:pt x="100" y="22"/>
                  </a:lnTo>
                  <a:lnTo>
                    <a:pt x="100" y="24"/>
                  </a:lnTo>
                  <a:lnTo>
                    <a:pt x="100" y="24"/>
                  </a:lnTo>
                  <a:lnTo>
                    <a:pt x="100" y="24"/>
                  </a:lnTo>
                  <a:lnTo>
                    <a:pt x="100" y="24"/>
                  </a:lnTo>
                  <a:lnTo>
                    <a:pt x="100" y="25"/>
                  </a:lnTo>
                  <a:lnTo>
                    <a:pt x="100" y="25"/>
                  </a:lnTo>
                  <a:lnTo>
                    <a:pt x="100" y="25"/>
                  </a:lnTo>
                  <a:lnTo>
                    <a:pt x="102" y="25"/>
                  </a:lnTo>
                  <a:lnTo>
                    <a:pt x="100" y="27"/>
                  </a:lnTo>
                  <a:lnTo>
                    <a:pt x="100" y="27"/>
                  </a:lnTo>
                  <a:lnTo>
                    <a:pt x="100" y="27"/>
                  </a:lnTo>
                  <a:lnTo>
                    <a:pt x="100" y="27"/>
                  </a:lnTo>
                  <a:lnTo>
                    <a:pt x="100" y="29"/>
                  </a:lnTo>
                  <a:lnTo>
                    <a:pt x="100" y="29"/>
                  </a:lnTo>
                  <a:lnTo>
                    <a:pt x="100" y="29"/>
                  </a:lnTo>
                  <a:lnTo>
                    <a:pt x="100" y="29"/>
                  </a:lnTo>
                  <a:lnTo>
                    <a:pt x="98" y="32"/>
                  </a:lnTo>
                  <a:lnTo>
                    <a:pt x="98" y="32"/>
                  </a:lnTo>
                  <a:lnTo>
                    <a:pt x="98" y="32"/>
                  </a:lnTo>
                  <a:lnTo>
                    <a:pt x="98" y="32"/>
                  </a:lnTo>
                  <a:lnTo>
                    <a:pt x="98" y="32"/>
                  </a:lnTo>
                  <a:lnTo>
                    <a:pt x="98" y="32"/>
                  </a:lnTo>
                  <a:lnTo>
                    <a:pt x="98" y="32"/>
                  </a:lnTo>
                  <a:lnTo>
                    <a:pt x="98" y="32"/>
                  </a:lnTo>
                  <a:lnTo>
                    <a:pt x="96" y="34"/>
                  </a:lnTo>
                  <a:lnTo>
                    <a:pt x="96" y="34"/>
                  </a:lnTo>
                  <a:lnTo>
                    <a:pt x="96" y="34"/>
                  </a:lnTo>
                  <a:lnTo>
                    <a:pt x="96" y="34"/>
                  </a:lnTo>
                  <a:lnTo>
                    <a:pt x="93" y="36"/>
                  </a:lnTo>
                  <a:lnTo>
                    <a:pt x="93" y="36"/>
                  </a:lnTo>
                  <a:lnTo>
                    <a:pt x="93" y="36"/>
                  </a:lnTo>
                  <a:lnTo>
                    <a:pt x="93" y="36"/>
                  </a:lnTo>
                  <a:lnTo>
                    <a:pt x="91" y="38"/>
                  </a:lnTo>
                  <a:lnTo>
                    <a:pt x="91" y="38"/>
                  </a:lnTo>
                  <a:lnTo>
                    <a:pt x="91" y="38"/>
                  </a:lnTo>
                  <a:lnTo>
                    <a:pt x="91" y="38"/>
                  </a:lnTo>
                  <a:lnTo>
                    <a:pt x="91" y="39"/>
                  </a:lnTo>
                  <a:lnTo>
                    <a:pt x="91" y="39"/>
                  </a:lnTo>
                  <a:lnTo>
                    <a:pt x="91" y="39"/>
                  </a:lnTo>
                  <a:lnTo>
                    <a:pt x="91" y="39"/>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1"/>
                  </a:lnTo>
                  <a:lnTo>
                    <a:pt x="90" y="44"/>
                  </a:lnTo>
                  <a:lnTo>
                    <a:pt x="90" y="46"/>
                  </a:lnTo>
                  <a:lnTo>
                    <a:pt x="90" y="48"/>
                  </a:lnTo>
                  <a:lnTo>
                    <a:pt x="91" y="48"/>
                  </a:lnTo>
                  <a:lnTo>
                    <a:pt x="91" y="50"/>
                  </a:lnTo>
                  <a:lnTo>
                    <a:pt x="91" y="52"/>
                  </a:lnTo>
                  <a:lnTo>
                    <a:pt x="91" y="54"/>
                  </a:lnTo>
                  <a:lnTo>
                    <a:pt x="93" y="54"/>
                  </a:lnTo>
                  <a:lnTo>
                    <a:pt x="93" y="56"/>
                  </a:lnTo>
                  <a:lnTo>
                    <a:pt x="93" y="58"/>
                  </a:lnTo>
                  <a:lnTo>
                    <a:pt x="93" y="61"/>
                  </a:lnTo>
                  <a:lnTo>
                    <a:pt x="96" y="61"/>
                  </a:lnTo>
                  <a:lnTo>
                    <a:pt x="96" y="63"/>
                  </a:lnTo>
                  <a:lnTo>
                    <a:pt x="96" y="63"/>
                  </a:lnTo>
                  <a:lnTo>
                    <a:pt x="96" y="65"/>
                  </a:lnTo>
                  <a:lnTo>
                    <a:pt x="98" y="65"/>
                  </a:lnTo>
                  <a:lnTo>
                    <a:pt x="98" y="68"/>
                  </a:lnTo>
                  <a:lnTo>
                    <a:pt x="98" y="68"/>
                  </a:lnTo>
                  <a:lnTo>
                    <a:pt x="98" y="68"/>
                  </a:lnTo>
                  <a:lnTo>
                    <a:pt x="99" y="68"/>
                  </a:lnTo>
                  <a:lnTo>
                    <a:pt x="99" y="70"/>
                  </a:lnTo>
                  <a:lnTo>
                    <a:pt x="99" y="70"/>
                  </a:lnTo>
                  <a:lnTo>
                    <a:pt x="99" y="70"/>
                  </a:lnTo>
                  <a:lnTo>
                    <a:pt x="100" y="70"/>
                  </a:lnTo>
                  <a:lnTo>
                    <a:pt x="100" y="72"/>
                  </a:lnTo>
                  <a:lnTo>
                    <a:pt x="100" y="72"/>
                  </a:lnTo>
                  <a:lnTo>
                    <a:pt x="100" y="72"/>
                  </a:lnTo>
                  <a:lnTo>
                    <a:pt x="101" y="72"/>
                  </a:lnTo>
                  <a:lnTo>
                    <a:pt x="101" y="73"/>
                  </a:lnTo>
                  <a:lnTo>
                    <a:pt x="101" y="73"/>
                  </a:lnTo>
                  <a:lnTo>
                    <a:pt x="101" y="73"/>
                  </a:lnTo>
                  <a:lnTo>
                    <a:pt x="103" y="73"/>
                  </a:lnTo>
                  <a:lnTo>
                    <a:pt x="101" y="75"/>
                  </a:lnTo>
                  <a:lnTo>
                    <a:pt x="100" y="75"/>
                  </a:lnTo>
                  <a:lnTo>
                    <a:pt x="98" y="77"/>
                  </a:lnTo>
                  <a:lnTo>
                    <a:pt x="98" y="77"/>
                  </a:lnTo>
                  <a:lnTo>
                    <a:pt x="96" y="79"/>
                  </a:lnTo>
                  <a:lnTo>
                    <a:pt x="96" y="79"/>
                  </a:lnTo>
                  <a:lnTo>
                    <a:pt x="95" y="80"/>
                  </a:lnTo>
                  <a:lnTo>
                    <a:pt x="95" y="80"/>
                  </a:lnTo>
                  <a:lnTo>
                    <a:pt x="92" y="82"/>
                  </a:lnTo>
                  <a:lnTo>
                    <a:pt x="92" y="82"/>
                  </a:lnTo>
                  <a:lnTo>
                    <a:pt x="92" y="85"/>
                  </a:lnTo>
                  <a:lnTo>
                    <a:pt x="92" y="85"/>
                  </a:lnTo>
                  <a:lnTo>
                    <a:pt x="91" y="87"/>
                  </a:lnTo>
                  <a:lnTo>
                    <a:pt x="91" y="87"/>
                  </a:lnTo>
                  <a:lnTo>
                    <a:pt x="91" y="89"/>
                  </a:lnTo>
                  <a:lnTo>
                    <a:pt x="91" y="89"/>
                  </a:lnTo>
                  <a:lnTo>
                    <a:pt x="91" y="91"/>
                  </a:lnTo>
                  <a:lnTo>
                    <a:pt x="91" y="91"/>
                  </a:lnTo>
                  <a:lnTo>
                    <a:pt x="91" y="93"/>
                  </a:lnTo>
                  <a:lnTo>
                    <a:pt x="91" y="93"/>
                  </a:lnTo>
                  <a:lnTo>
                    <a:pt x="91" y="95"/>
                  </a:lnTo>
                  <a:lnTo>
                    <a:pt x="91" y="95"/>
                  </a:lnTo>
                  <a:lnTo>
                    <a:pt x="91" y="95"/>
                  </a:lnTo>
                  <a:lnTo>
                    <a:pt x="92" y="95"/>
                  </a:lnTo>
                  <a:lnTo>
                    <a:pt x="92" y="97"/>
                  </a:lnTo>
                  <a:lnTo>
                    <a:pt x="92" y="97"/>
                  </a:lnTo>
                  <a:lnTo>
                    <a:pt x="92" y="98"/>
                  </a:lnTo>
                  <a:lnTo>
                    <a:pt x="92" y="98"/>
                  </a:lnTo>
                  <a:lnTo>
                    <a:pt x="92" y="100"/>
                  </a:lnTo>
                  <a:lnTo>
                    <a:pt x="92" y="100"/>
                  </a:lnTo>
                  <a:lnTo>
                    <a:pt x="92" y="100"/>
                  </a:lnTo>
                  <a:lnTo>
                    <a:pt x="95" y="100"/>
                  </a:lnTo>
                  <a:lnTo>
                    <a:pt x="95" y="102"/>
                  </a:lnTo>
                  <a:lnTo>
                    <a:pt x="95" y="102"/>
                  </a:lnTo>
                  <a:lnTo>
                    <a:pt x="95" y="102"/>
                  </a:lnTo>
                  <a:lnTo>
                    <a:pt x="96" y="102"/>
                  </a:lnTo>
                  <a:lnTo>
                    <a:pt x="96" y="104"/>
                  </a:lnTo>
                  <a:lnTo>
                    <a:pt x="96" y="104"/>
                  </a:lnTo>
                  <a:lnTo>
                    <a:pt x="96" y="104"/>
                  </a:lnTo>
                  <a:lnTo>
                    <a:pt x="96" y="104"/>
                  </a:lnTo>
                  <a:lnTo>
                    <a:pt x="96" y="106"/>
                  </a:lnTo>
                  <a:lnTo>
                    <a:pt x="96" y="106"/>
                  </a:lnTo>
                  <a:lnTo>
                    <a:pt x="96" y="106"/>
                  </a:lnTo>
                  <a:lnTo>
                    <a:pt x="96" y="106"/>
                  </a:lnTo>
                  <a:lnTo>
                    <a:pt x="96" y="109"/>
                  </a:lnTo>
                  <a:lnTo>
                    <a:pt x="96" y="109"/>
                  </a:lnTo>
                  <a:lnTo>
                    <a:pt x="96" y="109"/>
                  </a:lnTo>
                  <a:lnTo>
                    <a:pt x="98" y="109"/>
                  </a:lnTo>
                  <a:lnTo>
                    <a:pt x="97" y="111"/>
                  </a:lnTo>
                  <a:lnTo>
                    <a:pt x="97" y="111"/>
                  </a:lnTo>
                  <a:lnTo>
                    <a:pt x="97" y="111"/>
                  </a:lnTo>
                  <a:lnTo>
                    <a:pt x="97" y="111"/>
                  </a:lnTo>
                  <a:lnTo>
                    <a:pt x="97" y="113"/>
                  </a:lnTo>
                  <a:lnTo>
                    <a:pt x="97" y="113"/>
                  </a:lnTo>
                  <a:lnTo>
                    <a:pt x="97" y="113"/>
                  </a:lnTo>
                  <a:lnTo>
                    <a:pt x="97" y="113"/>
                  </a:lnTo>
                  <a:lnTo>
                    <a:pt x="97" y="115"/>
                  </a:lnTo>
                  <a:lnTo>
                    <a:pt x="97" y="115"/>
                  </a:lnTo>
                  <a:lnTo>
                    <a:pt x="97" y="115"/>
                  </a:lnTo>
                  <a:lnTo>
                    <a:pt x="97" y="115"/>
                  </a:lnTo>
                  <a:lnTo>
                    <a:pt x="97" y="116"/>
                  </a:lnTo>
                  <a:lnTo>
                    <a:pt x="97" y="116"/>
                  </a:lnTo>
                  <a:lnTo>
                    <a:pt x="97" y="116"/>
                  </a:lnTo>
                  <a:lnTo>
                    <a:pt x="97" y="116"/>
                  </a:lnTo>
                  <a:lnTo>
                    <a:pt x="96" y="118"/>
                  </a:lnTo>
                  <a:lnTo>
                    <a:pt x="96" y="118"/>
                  </a:lnTo>
                  <a:lnTo>
                    <a:pt x="96" y="118"/>
                  </a:lnTo>
                  <a:lnTo>
                    <a:pt x="96" y="118"/>
                  </a:lnTo>
                  <a:lnTo>
                    <a:pt x="96" y="118"/>
                  </a:lnTo>
                  <a:lnTo>
                    <a:pt x="96" y="118"/>
                  </a:lnTo>
                  <a:lnTo>
                    <a:pt x="96" y="118"/>
                  </a:lnTo>
                  <a:lnTo>
                    <a:pt x="96" y="118"/>
                  </a:lnTo>
                  <a:lnTo>
                    <a:pt x="96" y="121"/>
                  </a:lnTo>
                  <a:lnTo>
                    <a:pt x="96" y="121"/>
                  </a:lnTo>
                  <a:lnTo>
                    <a:pt x="96" y="121"/>
                  </a:lnTo>
                  <a:lnTo>
                    <a:pt x="96" y="121"/>
                  </a:lnTo>
                  <a:lnTo>
                    <a:pt x="96" y="121"/>
                  </a:lnTo>
                  <a:lnTo>
                    <a:pt x="96" y="121"/>
                  </a:lnTo>
                  <a:lnTo>
                    <a:pt x="96" y="121"/>
                  </a:lnTo>
                  <a:lnTo>
                    <a:pt x="96" y="121"/>
                  </a:lnTo>
                  <a:lnTo>
                    <a:pt x="96" y="123"/>
                  </a:lnTo>
                  <a:lnTo>
                    <a:pt x="96" y="125"/>
                  </a:lnTo>
                  <a:lnTo>
                    <a:pt x="96" y="127"/>
                  </a:lnTo>
                  <a:lnTo>
                    <a:pt x="96" y="127"/>
                  </a:lnTo>
                  <a:lnTo>
                    <a:pt x="96" y="129"/>
                  </a:lnTo>
                  <a:lnTo>
                    <a:pt x="96" y="129"/>
                  </a:lnTo>
                  <a:lnTo>
                    <a:pt x="96" y="131"/>
                  </a:lnTo>
                  <a:lnTo>
                    <a:pt x="97" y="131"/>
                  </a:lnTo>
                  <a:lnTo>
                    <a:pt x="97" y="133"/>
                  </a:lnTo>
                  <a:lnTo>
                    <a:pt x="97" y="135"/>
                  </a:lnTo>
                  <a:lnTo>
                    <a:pt x="97" y="137"/>
                  </a:lnTo>
                  <a:lnTo>
                    <a:pt x="100" y="137"/>
                  </a:lnTo>
                  <a:lnTo>
                    <a:pt x="100" y="139"/>
                  </a:lnTo>
                  <a:lnTo>
                    <a:pt x="100" y="139"/>
                  </a:lnTo>
                  <a:lnTo>
                    <a:pt x="100" y="141"/>
                  </a:lnTo>
                  <a:lnTo>
                    <a:pt x="102" y="141"/>
                  </a:lnTo>
                  <a:lnTo>
                    <a:pt x="102" y="143"/>
                  </a:lnTo>
                  <a:lnTo>
                    <a:pt x="102" y="143"/>
                  </a:lnTo>
                  <a:lnTo>
                    <a:pt x="102" y="145"/>
                  </a:lnTo>
                  <a:lnTo>
                    <a:pt x="102" y="145"/>
                  </a:lnTo>
                  <a:lnTo>
                    <a:pt x="102" y="147"/>
                  </a:lnTo>
                  <a:lnTo>
                    <a:pt x="102" y="147"/>
                  </a:lnTo>
                  <a:lnTo>
                    <a:pt x="102" y="150"/>
                  </a:lnTo>
                  <a:lnTo>
                    <a:pt x="102" y="150"/>
                  </a:lnTo>
                  <a:lnTo>
                    <a:pt x="102" y="152"/>
                  </a:lnTo>
                  <a:lnTo>
                    <a:pt x="102" y="152"/>
                  </a:lnTo>
                  <a:lnTo>
                    <a:pt x="102" y="154"/>
                  </a:lnTo>
                  <a:lnTo>
                    <a:pt x="102" y="154"/>
                  </a:lnTo>
                  <a:lnTo>
                    <a:pt x="102" y="156"/>
                  </a:lnTo>
                  <a:lnTo>
                    <a:pt x="102" y="156"/>
                  </a:lnTo>
                  <a:lnTo>
                    <a:pt x="102" y="157"/>
                  </a:lnTo>
                  <a:lnTo>
                    <a:pt x="104" y="157"/>
                  </a:lnTo>
                  <a:lnTo>
                    <a:pt x="104" y="159"/>
                  </a:lnTo>
                  <a:lnTo>
                    <a:pt x="104" y="159"/>
                  </a:lnTo>
                  <a:lnTo>
                    <a:pt x="104" y="159"/>
                  </a:lnTo>
                  <a:lnTo>
                    <a:pt x="104" y="159"/>
                  </a:lnTo>
                  <a:lnTo>
                    <a:pt x="104" y="161"/>
                  </a:lnTo>
                  <a:lnTo>
                    <a:pt x="104" y="161"/>
                  </a:lnTo>
                  <a:lnTo>
                    <a:pt x="104" y="161"/>
                  </a:lnTo>
                  <a:lnTo>
                    <a:pt x="104" y="161"/>
                  </a:lnTo>
                  <a:lnTo>
                    <a:pt x="104" y="163"/>
                  </a:lnTo>
                  <a:lnTo>
                    <a:pt x="104" y="163"/>
                  </a:lnTo>
                  <a:lnTo>
                    <a:pt x="104" y="163"/>
                  </a:lnTo>
                  <a:lnTo>
                    <a:pt x="104" y="163"/>
                  </a:lnTo>
                  <a:lnTo>
                    <a:pt x="104" y="163"/>
                  </a:lnTo>
                  <a:lnTo>
                    <a:pt x="104" y="163"/>
                  </a:lnTo>
                  <a:lnTo>
                    <a:pt x="104" y="163"/>
                  </a:lnTo>
                  <a:lnTo>
                    <a:pt x="105" y="163"/>
                  </a:lnTo>
                  <a:lnTo>
                    <a:pt x="104" y="165"/>
                  </a:lnTo>
                  <a:lnTo>
                    <a:pt x="104" y="165"/>
                  </a:lnTo>
                  <a:lnTo>
                    <a:pt x="104" y="167"/>
                  </a:lnTo>
                  <a:lnTo>
                    <a:pt x="104" y="167"/>
                  </a:lnTo>
                  <a:lnTo>
                    <a:pt x="104" y="169"/>
                  </a:lnTo>
                  <a:lnTo>
                    <a:pt x="104" y="169"/>
                  </a:lnTo>
                  <a:lnTo>
                    <a:pt x="104" y="171"/>
                  </a:lnTo>
                  <a:lnTo>
                    <a:pt x="104" y="171"/>
                  </a:lnTo>
                  <a:lnTo>
                    <a:pt x="103" y="173"/>
                  </a:lnTo>
                  <a:lnTo>
                    <a:pt x="103" y="173"/>
                  </a:lnTo>
                  <a:lnTo>
                    <a:pt x="103" y="175"/>
                  </a:lnTo>
                  <a:lnTo>
                    <a:pt x="103" y="175"/>
                  </a:lnTo>
                  <a:lnTo>
                    <a:pt x="103" y="177"/>
                  </a:lnTo>
                  <a:lnTo>
                    <a:pt x="103" y="177"/>
                  </a:lnTo>
                  <a:lnTo>
                    <a:pt x="103" y="178"/>
                  </a:lnTo>
                  <a:lnTo>
                    <a:pt x="103" y="178"/>
                  </a:lnTo>
                  <a:lnTo>
                    <a:pt x="102" y="180"/>
                  </a:lnTo>
                  <a:lnTo>
                    <a:pt x="102" y="180"/>
                  </a:lnTo>
                  <a:lnTo>
                    <a:pt x="102" y="180"/>
                  </a:lnTo>
                  <a:lnTo>
                    <a:pt x="102" y="180"/>
                  </a:lnTo>
                  <a:lnTo>
                    <a:pt x="102" y="180"/>
                  </a:lnTo>
                  <a:lnTo>
                    <a:pt x="102" y="180"/>
                  </a:lnTo>
                  <a:lnTo>
                    <a:pt x="102" y="180"/>
                  </a:lnTo>
                  <a:lnTo>
                    <a:pt x="102" y="180"/>
                  </a:lnTo>
                  <a:lnTo>
                    <a:pt x="102" y="181"/>
                  </a:lnTo>
                  <a:lnTo>
                    <a:pt x="102" y="181"/>
                  </a:lnTo>
                  <a:lnTo>
                    <a:pt x="102" y="181"/>
                  </a:lnTo>
                  <a:lnTo>
                    <a:pt x="102" y="181"/>
                  </a:lnTo>
                  <a:lnTo>
                    <a:pt x="102" y="181"/>
                  </a:lnTo>
                  <a:lnTo>
                    <a:pt x="102" y="181"/>
                  </a:lnTo>
                  <a:lnTo>
                    <a:pt x="102" y="181"/>
                  </a:lnTo>
                  <a:lnTo>
                    <a:pt x="102" y="181"/>
                  </a:lnTo>
                  <a:lnTo>
                    <a:pt x="100" y="183"/>
                  </a:lnTo>
                  <a:lnTo>
                    <a:pt x="100" y="183"/>
                  </a:lnTo>
                  <a:lnTo>
                    <a:pt x="100" y="183"/>
                  </a:lnTo>
                  <a:lnTo>
                    <a:pt x="100" y="183"/>
                  </a:lnTo>
                  <a:lnTo>
                    <a:pt x="100" y="185"/>
                  </a:lnTo>
                  <a:lnTo>
                    <a:pt x="100" y="185"/>
                  </a:lnTo>
                  <a:lnTo>
                    <a:pt x="100" y="185"/>
                  </a:lnTo>
                  <a:lnTo>
                    <a:pt x="100" y="185"/>
                  </a:lnTo>
                  <a:lnTo>
                    <a:pt x="100" y="187"/>
                  </a:lnTo>
                  <a:lnTo>
                    <a:pt x="100" y="187"/>
                  </a:lnTo>
                  <a:lnTo>
                    <a:pt x="100" y="187"/>
                  </a:lnTo>
                  <a:lnTo>
                    <a:pt x="100" y="187"/>
                  </a:lnTo>
                  <a:lnTo>
                    <a:pt x="100" y="189"/>
                  </a:lnTo>
                  <a:lnTo>
                    <a:pt x="100" y="189"/>
                  </a:lnTo>
                  <a:lnTo>
                    <a:pt x="100" y="189"/>
                  </a:lnTo>
                  <a:lnTo>
                    <a:pt x="100" y="189"/>
                  </a:lnTo>
                  <a:lnTo>
                    <a:pt x="97" y="191"/>
                  </a:lnTo>
                  <a:lnTo>
                    <a:pt x="97" y="191"/>
                  </a:lnTo>
                  <a:lnTo>
                    <a:pt x="97" y="191"/>
                  </a:lnTo>
                  <a:lnTo>
                    <a:pt x="97" y="191"/>
                  </a:lnTo>
                  <a:lnTo>
                    <a:pt x="97" y="191"/>
                  </a:lnTo>
                  <a:lnTo>
                    <a:pt x="97" y="191"/>
                  </a:lnTo>
                  <a:lnTo>
                    <a:pt x="97" y="191"/>
                  </a:lnTo>
                  <a:lnTo>
                    <a:pt x="97" y="191"/>
                  </a:lnTo>
                  <a:lnTo>
                    <a:pt x="97" y="192"/>
                  </a:lnTo>
                  <a:lnTo>
                    <a:pt x="97" y="192"/>
                  </a:lnTo>
                  <a:lnTo>
                    <a:pt x="97" y="192"/>
                  </a:lnTo>
                  <a:lnTo>
                    <a:pt x="97" y="192"/>
                  </a:lnTo>
                  <a:lnTo>
                    <a:pt x="97" y="192"/>
                  </a:lnTo>
                  <a:lnTo>
                    <a:pt x="97" y="192"/>
                  </a:lnTo>
                  <a:lnTo>
                    <a:pt x="97" y="192"/>
                  </a:lnTo>
                  <a:lnTo>
                    <a:pt x="97" y="192"/>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3"/>
                  </a:lnTo>
                  <a:lnTo>
                    <a:pt x="96" y="195"/>
                  </a:lnTo>
                  <a:lnTo>
                    <a:pt x="96" y="195"/>
                  </a:lnTo>
                  <a:lnTo>
                    <a:pt x="96" y="195"/>
                  </a:lnTo>
                  <a:lnTo>
                    <a:pt x="96" y="195"/>
                  </a:lnTo>
                  <a:lnTo>
                    <a:pt x="96" y="196"/>
                  </a:lnTo>
                  <a:lnTo>
                    <a:pt x="96" y="196"/>
                  </a:lnTo>
                  <a:lnTo>
                    <a:pt x="96" y="196"/>
                  </a:lnTo>
                  <a:lnTo>
                    <a:pt x="96" y="196"/>
                  </a:lnTo>
                  <a:lnTo>
                    <a:pt x="96" y="198"/>
                  </a:lnTo>
                  <a:lnTo>
                    <a:pt x="96" y="198"/>
                  </a:lnTo>
                  <a:lnTo>
                    <a:pt x="96" y="198"/>
                  </a:lnTo>
                  <a:lnTo>
                    <a:pt x="96" y="198"/>
                  </a:lnTo>
                  <a:lnTo>
                    <a:pt x="96" y="198"/>
                  </a:lnTo>
                  <a:lnTo>
                    <a:pt x="96" y="198"/>
                  </a:lnTo>
                  <a:lnTo>
                    <a:pt x="96" y="198"/>
                  </a:lnTo>
                  <a:lnTo>
                    <a:pt x="96" y="198"/>
                  </a:lnTo>
                  <a:lnTo>
                    <a:pt x="96" y="200"/>
                  </a:lnTo>
                  <a:lnTo>
                    <a:pt x="96" y="200"/>
                  </a:lnTo>
                  <a:lnTo>
                    <a:pt x="96" y="203"/>
                  </a:lnTo>
                  <a:lnTo>
                    <a:pt x="96" y="203"/>
                  </a:lnTo>
                  <a:lnTo>
                    <a:pt x="96" y="205"/>
                  </a:lnTo>
                  <a:lnTo>
                    <a:pt x="96" y="205"/>
                  </a:lnTo>
                  <a:lnTo>
                    <a:pt x="96" y="205"/>
                  </a:lnTo>
                  <a:lnTo>
                    <a:pt x="96" y="205"/>
                  </a:lnTo>
                  <a:lnTo>
                    <a:pt x="95" y="207"/>
                  </a:lnTo>
                  <a:lnTo>
                    <a:pt x="95" y="207"/>
                  </a:lnTo>
                  <a:lnTo>
                    <a:pt x="95" y="208"/>
                  </a:lnTo>
                  <a:lnTo>
                    <a:pt x="95" y="208"/>
                  </a:lnTo>
                  <a:lnTo>
                    <a:pt x="95" y="210"/>
                  </a:lnTo>
                  <a:lnTo>
                    <a:pt x="95" y="210"/>
                  </a:lnTo>
                  <a:lnTo>
                    <a:pt x="95" y="210"/>
                  </a:lnTo>
                  <a:lnTo>
                    <a:pt x="95" y="210"/>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3" y="211"/>
                  </a:lnTo>
                  <a:lnTo>
                    <a:pt x="91" y="213"/>
                  </a:lnTo>
                  <a:lnTo>
                    <a:pt x="91" y="213"/>
                  </a:lnTo>
                  <a:lnTo>
                    <a:pt x="91" y="213"/>
                  </a:lnTo>
                  <a:lnTo>
                    <a:pt x="91" y="213"/>
                  </a:lnTo>
                  <a:lnTo>
                    <a:pt x="90" y="215"/>
                  </a:lnTo>
                  <a:lnTo>
                    <a:pt x="90" y="215"/>
                  </a:lnTo>
                  <a:lnTo>
                    <a:pt x="90" y="215"/>
                  </a:lnTo>
                  <a:lnTo>
                    <a:pt x="90" y="215"/>
                  </a:lnTo>
                  <a:lnTo>
                    <a:pt x="87" y="217"/>
                  </a:lnTo>
                  <a:lnTo>
                    <a:pt x="87" y="217"/>
                  </a:lnTo>
                  <a:lnTo>
                    <a:pt x="87" y="217"/>
                  </a:lnTo>
                  <a:lnTo>
                    <a:pt x="87" y="217"/>
                  </a:lnTo>
                  <a:lnTo>
                    <a:pt x="87" y="217"/>
                  </a:lnTo>
                  <a:lnTo>
                    <a:pt x="87" y="217"/>
                  </a:lnTo>
                  <a:lnTo>
                    <a:pt x="87" y="217"/>
                  </a:lnTo>
                  <a:lnTo>
                    <a:pt x="87" y="217"/>
                  </a:lnTo>
                  <a:lnTo>
                    <a:pt x="86" y="219"/>
                  </a:lnTo>
                  <a:lnTo>
                    <a:pt x="86" y="219"/>
                  </a:lnTo>
                  <a:lnTo>
                    <a:pt x="86" y="220"/>
                  </a:lnTo>
                  <a:lnTo>
                    <a:pt x="86" y="220"/>
                  </a:lnTo>
                  <a:lnTo>
                    <a:pt x="86" y="222"/>
                  </a:lnTo>
                  <a:lnTo>
                    <a:pt x="86" y="222"/>
                  </a:lnTo>
                  <a:lnTo>
                    <a:pt x="86" y="222"/>
                  </a:lnTo>
                  <a:lnTo>
                    <a:pt x="86" y="222"/>
                  </a:lnTo>
                  <a:lnTo>
                    <a:pt x="85" y="224"/>
                  </a:lnTo>
                  <a:lnTo>
                    <a:pt x="85" y="224"/>
                  </a:lnTo>
                  <a:lnTo>
                    <a:pt x="85" y="224"/>
                  </a:lnTo>
                  <a:lnTo>
                    <a:pt x="85" y="224"/>
                  </a:lnTo>
                  <a:lnTo>
                    <a:pt x="85" y="227"/>
                  </a:lnTo>
                  <a:lnTo>
                    <a:pt x="85" y="227"/>
                  </a:lnTo>
                  <a:lnTo>
                    <a:pt x="85" y="227"/>
                  </a:lnTo>
                  <a:lnTo>
                    <a:pt x="85"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3" y="227"/>
                  </a:lnTo>
                  <a:lnTo>
                    <a:pt x="81" y="229"/>
                  </a:lnTo>
                  <a:lnTo>
                    <a:pt x="81" y="229"/>
                  </a:lnTo>
                  <a:lnTo>
                    <a:pt x="81" y="229"/>
                  </a:lnTo>
                  <a:lnTo>
                    <a:pt x="81" y="229"/>
                  </a:lnTo>
                  <a:lnTo>
                    <a:pt x="81" y="229"/>
                  </a:lnTo>
                  <a:lnTo>
                    <a:pt x="81" y="229"/>
                  </a:lnTo>
                  <a:lnTo>
                    <a:pt x="81" y="229"/>
                  </a:lnTo>
                  <a:lnTo>
                    <a:pt x="81" y="229"/>
                  </a:lnTo>
                  <a:lnTo>
                    <a:pt x="79" y="230"/>
                  </a:lnTo>
                  <a:lnTo>
                    <a:pt x="79" y="230"/>
                  </a:lnTo>
                  <a:lnTo>
                    <a:pt x="79" y="230"/>
                  </a:lnTo>
                  <a:lnTo>
                    <a:pt x="79" y="230"/>
                  </a:lnTo>
                  <a:lnTo>
                    <a:pt x="79" y="230"/>
                  </a:lnTo>
                  <a:lnTo>
                    <a:pt x="79" y="230"/>
                  </a:lnTo>
                  <a:lnTo>
                    <a:pt x="79" y="230"/>
                  </a:lnTo>
                  <a:lnTo>
                    <a:pt x="79" y="230"/>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2"/>
                  </a:lnTo>
                  <a:lnTo>
                    <a:pt x="78" y="234"/>
                  </a:lnTo>
                  <a:lnTo>
                    <a:pt x="78" y="234"/>
                  </a:lnTo>
                  <a:lnTo>
                    <a:pt x="78" y="236"/>
                  </a:lnTo>
                  <a:lnTo>
                    <a:pt x="78" y="236"/>
                  </a:lnTo>
                  <a:lnTo>
                    <a:pt x="78" y="238"/>
                  </a:lnTo>
                  <a:lnTo>
                    <a:pt x="78" y="238"/>
                  </a:lnTo>
                  <a:lnTo>
                    <a:pt x="78" y="241"/>
                  </a:lnTo>
                  <a:lnTo>
                    <a:pt x="78" y="241"/>
                  </a:lnTo>
                  <a:lnTo>
                    <a:pt x="78" y="243"/>
                  </a:lnTo>
                  <a:lnTo>
                    <a:pt x="78" y="243"/>
                  </a:lnTo>
                  <a:lnTo>
                    <a:pt x="78" y="245"/>
                  </a:lnTo>
                  <a:lnTo>
                    <a:pt x="78" y="245"/>
                  </a:lnTo>
                  <a:lnTo>
                    <a:pt x="78" y="247"/>
                  </a:lnTo>
                  <a:lnTo>
                    <a:pt x="78" y="247"/>
                  </a:lnTo>
                  <a:lnTo>
                    <a:pt x="78" y="249"/>
                  </a:lnTo>
                  <a:lnTo>
                    <a:pt x="78" y="249"/>
                  </a:lnTo>
                  <a:lnTo>
                    <a:pt x="76" y="251"/>
                  </a:lnTo>
                  <a:lnTo>
                    <a:pt x="76" y="251"/>
                  </a:lnTo>
                  <a:lnTo>
                    <a:pt x="76" y="251"/>
                  </a:lnTo>
                  <a:lnTo>
                    <a:pt x="76" y="251"/>
                  </a:lnTo>
                  <a:lnTo>
                    <a:pt x="76" y="253"/>
                  </a:lnTo>
                  <a:lnTo>
                    <a:pt x="76" y="253"/>
                  </a:lnTo>
                  <a:lnTo>
                    <a:pt x="76" y="253"/>
                  </a:lnTo>
                  <a:lnTo>
                    <a:pt x="76" y="253"/>
                  </a:lnTo>
                  <a:lnTo>
                    <a:pt x="73" y="255"/>
                  </a:lnTo>
                  <a:lnTo>
                    <a:pt x="73" y="255"/>
                  </a:lnTo>
                  <a:lnTo>
                    <a:pt x="73" y="255"/>
                  </a:lnTo>
                  <a:lnTo>
                    <a:pt x="73" y="255"/>
                  </a:lnTo>
                  <a:lnTo>
                    <a:pt x="73" y="256"/>
                  </a:lnTo>
                  <a:lnTo>
                    <a:pt x="73" y="256"/>
                  </a:lnTo>
                  <a:lnTo>
                    <a:pt x="73" y="256"/>
                  </a:lnTo>
                  <a:lnTo>
                    <a:pt x="73" y="256"/>
                  </a:lnTo>
                  <a:lnTo>
                    <a:pt x="72" y="258"/>
                  </a:lnTo>
                  <a:lnTo>
                    <a:pt x="72" y="258"/>
                  </a:lnTo>
                  <a:lnTo>
                    <a:pt x="72" y="258"/>
                  </a:lnTo>
                  <a:lnTo>
                    <a:pt x="72" y="258"/>
                  </a:lnTo>
                  <a:lnTo>
                    <a:pt x="71" y="260"/>
                  </a:lnTo>
                  <a:lnTo>
                    <a:pt x="71" y="260"/>
                  </a:lnTo>
                  <a:lnTo>
                    <a:pt x="71" y="260"/>
                  </a:lnTo>
                  <a:lnTo>
                    <a:pt x="71" y="260"/>
                  </a:lnTo>
                  <a:lnTo>
                    <a:pt x="70" y="262"/>
                  </a:lnTo>
                  <a:lnTo>
                    <a:pt x="70" y="262"/>
                  </a:lnTo>
                  <a:lnTo>
                    <a:pt x="70" y="262"/>
                  </a:lnTo>
                  <a:lnTo>
                    <a:pt x="70" y="262"/>
                  </a:lnTo>
                  <a:lnTo>
                    <a:pt x="70" y="263"/>
                  </a:lnTo>
                  <a:lnTo>
                    <a:pt x="70" y="263"/>
                  </a:lnTo>
                  <a:lnTo>
                    <a:pt x="70" y="263"/>
                  </a:lnTo>
                  <a:lnTo>
                    <a:pt x="70" y="263"/>
                  </a:lnTo>
                  <a:lnTo>
                    <a:pt x="70" y="265"/>
                  </a:lnTo>
                  <a:lnTo>
                    <a:pt x="70" y="265"/>
                  </a:lnTo>
                  <a:lnTo>
                    <a:pt x="70" y="267"/>
                  </a:lnTo>
                  <a:lnTo>
                    <a:pt x="70" y="267"/>
                  </a:lnTo>
                  <a:lnTo>
                    <a:pt x="70" y="270"/>
                  </a:lnTo>
                  <a:lnTo>
                    <a:pt x="70" y="270"/>
                  </a:lnTo>
                  <a:lnTo>
                    <a:pt x="70" y="271"/>
                  </a:lnTo>
                  <a:lnTo>
                    <a:pt x="71" y="271"/>
                  </a:lnTo>
                  <a:lnTo>
                    <a:pt x="71" y="273"/>
                  </a:lnTo>
                  <a:lnTo>
                    <a:pt x="71" y="273"/>
                  </a:lnTo>
                  <a:lnTo>
                    <a:pt x="71" y="275"/>
                  </a:lnTo>
                  <a:lnTo>
                    <a:pt x="72" y="275"/>
                  </a:lnTo>
                  <a:lnTo>
                    <a:pt x="72" y="277"/>
                  </a:lnTo>
                  <a:lnTo>
                    <a:pt x="72" y="277"/>
                  </a:lnTo>
                  <a:lnTo>
                    <a:pt x="72" y="277"/>
                  </a:lnTo>
                  <a:lnTo>
                    <a:pt x="73" y="277"/>
                  </a:lnTo>
                  <a:lnTo>
                    <a:pt x="73" y="280"/>
                  </a:lnTo>
                  <a:lnTo>
                    <a:pt x="73" y="280"/>
                  </a:lnTo>
                  <a:lnTo>
                    <a:pt x="73" y="280"/>
                  </a:lnTo>
                  <a:lnTo>
                    <a:pt x="73" y="280"/>
                  </a:lnTo>
                  <a:lnTo>
                    <a:pt x="73" y="280"/>
                  </a:lnTo>
                  <a:lnTo>
                    <a:pt x="73" y="280"/>
                  </a:lnTo>
                  <a:lnTo>
                    <a:pt x="73" y="280"/>
                  </a:lnTo>
                  <a:lnTo>
                    <a:pt x="74" y="280"/>
                  </a:lnTo>
                  <a:lnTo>
                    <a:pt x="74" y="280"/>
                  </a:lnTo>
                  <a:lnTo>
                    <a:pt x="74" y="280"/>
                  </a:lnTo>
                  <a:lnTo>
                    <a:pt x="74" y="280"/>
                  </a:lnTo>
                  <a:lnTo>
                    <a:pt x="74" y="280"/>
                  </a:lnTo>
                  <a:lnTo>
                    <a:pt x="74" y="280"/>
                  </a:lnTo>
                  <a:lnTo>
                    <a:pt x="74" y="280"/>
                  </a:lnTo>
                  <a:lnTo>
                    <a:pt x="74" y="280"/>
                  </a:lnTo>
                  <a:lnTo>
                    <a:pt x="76" y="280"/>
                  </a:lnTo>
                  <a:lnTo>
                    <a:pt x="76" y="282"/>
                  </a:lnTo>
                  <a:lnTo>
                    <a:pt x="76" y="282"/>
                  </a:lnTo>
                  <a:lnTo>
                    <a:pt x="76" y="282"/>
                  </a:lnTo>
                  <a:lnTo>
                    <a:pt x="76" y="282"/>
                  </a:lnTo>
                  <a:lnTo>
                    <a:pt x="76" y="282"/>
                  </a:lnTo>
                  <a:lnTo>
                    <a:pt x="76" y="282"/>
                  </a:lnTo>
                  <a:lnTo>
                    <a:pt x="76" y="282"/>
                  </a:lnTo>
                  <a:lnTo>
                    <a:pt x="76" y="282"/>
                  </a:lnTo>
                  <a:lnTo>
                    <a:pt x="76" y="284"/>
                  </a:lnTo>
                  <a:lnTo>
                    <a:pt x="76" y="284"/>
                  </a:lnTo>
                  <a:lnTo>
                    <a:pt x="76" y="284"/>
                  </a:lnTo>
                  <a:lnTo>
                    <a:pt x="76" y="284"/>
                  </a:lnTo>
                  <a:lnTo>
                    <a:pt x="76" y="284"/>
                  </a:lnTo>
                  <a:lnTo>
                    <a:pt x="76" y="284"/>
                  </a:lnTo>
                  <a:lnTo>
                    <a:pt x="76" y="284"/>
                  </a:lnTo>
                  <a:lnTo>
                    <a:pt x="76" y="284"/>
                  </a:lnTo>
                  <a:lnTo>
                    <a:pt x="74" y="284"/>
                  </a:lnTo>
                  <a:lnTo>
                    <a:pt x="74" y="284"/>
                  </a:lnTo>
                  <a:lnTo>
                    <a:pt x="74" y="284"/>
                  </a:lnTo>
                  <a:lnTo>
                    <a:pt x="74" y="284"/>
                  </a:lnTo>
                  <a:lnTo>
                    <a:pt x="74" y="284"/>
                  </a:lnTo>
                  <a:lnTo>
                    <a:pt x="74" y="284"/>
                  </a:lnTo>
                  <a:lnTo>
                    <a:pt x="74" y="284"/>
                  </a:lnTo>
                  <a:lnTo>
                    <a:pt x="74" y="284"/>
                  </a:lnTo>
                  <a:lnTo>
                    <a:pt x="73" y="284"/>
                  </a:lnTo>
                  <a:lnTo>
                    <a:pt x="73" y="284"/>
                  </a:lnTo>
                  <a:lnTo>
                    <a:pt x="73" y="284"/>
                  </a:lnTo>
                  <a:lnTo>
                    <a:pt x="73" y="284"/>
                  </a:lnTo>
                  <a:lnTo>
                    <a:pt x="73" y="284"/>
                  </a:lnTo>
                  <a:lnTo>
                    <a:pt x="73" y="284"/>
                  </a:lnTo>
                  <a:lnTo>
                    <a:pt x="73" y="284"/>
                  </a:lnTo>
                  <a:lnTo>
                    <a:pt x="73" y="283"/>
                  </a:lnTo>
                  <a:lnTo>
                    <a:pt x="72" y="283"/>
                  </a:lnTo>
                  <a:lnTo>
                    <a:pt x="72" y="283"/>
                  </a:lnTo>
                  <a:lnTo>
                    <a:pt x="72" y="283"/>
                  </a:lnTo>
                  <a:lnTo>
                    <a:pt x="72" y="283"/>
                  </a:lnTo>
                  <a:lnTo>
                    <a:pt x="72" y="283"/>
                  </a:lnTo>
                  <a:lnTo>
                    <a:pt x="72" y="283"/>
                  </a:lnTo>
                  <a:lnTo>
                    <a:pt x="72" y="283"/>
                  </a:lnTo>
                  <a:lnTo>
                    <a:pt x="72" y="281"/>
                  </a:lnTo>
                  <a:lnTo>
                    <a:pt x="70" y="281"/>
                  </a:lnTo>
                  <a:lnTo>
                    <a:pt x="70" y="281"/>
                  </a:lnTo>
                  <a:lnTo>
                    <a:pt x="70" y="281"/>
                  </a:lnTo>
                  <a:lnTo>
                    <a:pt x="70" y="281"/>
                  </a:lnTo>
                  <a:lnTo>
                    <a:pt x="70" y="281"/>
                  </a:lnTo>
                  <a:lnTo>
                    <a:pt x="70" y="281"/>
                  </a:lnTo>
                  <a:lnTo>
                    <a:pt x="70" y="281"/>
                  </a:lnTo>
                  <a:lnTo>
                    <a:pt x="70" y="280"/>
                  </a:lnTo>
                  <a:lnTo>
                    <a:pt x="68" y="281"/>
                  </a:lnTo>
                  <a:lnTo>
                    <a:pt x="68" y="281"/>
                  </a:lnTo>
                  <a:lnTo>
                    <a:pt x="68" y="281"/>
                  </a:lnTo>
                  <a:lnTo>
                    <a:pt x="68" y="281"/>
                  </a:lnTo>
                  <a:lnTo>
                    <a:pt x="67" y="281"/>
                  </a:lnTo>
                  <a:lnTo>
                    <a:pt x="67" y="281"/>
                  </a:lnTo>
                  <a:lnTo>
                    <a:pt x="67" y="281"/>
                  </a:lnTo>
                  <a:lnTo>
                    <a:pt x="67" y="281"/>
                  </a:lnTo>
                  <a:lnTo>
                    <a:pt x="65" y="281"/>
                  </a:lnTo>
                  <a:lnTo>
                    <a:pt x="65" y="281"/>
                  </a:lnTo>
                  <a:lnTo>
                    <a:pt x="65" y="281"/>
                  </a:lnTo>
                  <a:lnTo>
                    <a:pt x="65" y="281"/>
                  </a:lnTo>
                  <a:lnTo>
                    <a:pt x="65" y="281"/>
                  </a:lnTo>
                  <a:lnTo>
                    <a:pt x="65" y="281"/>
                  </a:lnTo>
                  <a:lnTo>
                    <a:pt x="65" y="281"/>
                  </a:lnTo>
                  <a:lnTo>
                    <a:pt x="65" y="281"/>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5" y="283"/>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3" y="285"/>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62" y="286"/>
                  </a:lnTo>
                  <a:lnTo>
                    <a:pt x="59" y="288"/>
                  </a:lnTo>
                  <a:lnTo>
                    <a:pt x="59" y="288"/>
                  </a:lnTo>
                  <a:lnTo>
                    <a:pt x="59" y="288"/>
                  </a:lnTo>
                  <a:lnTo>
                    <a:pt x="59" y="288"/>
                  </a:lnTo>
                  <a:lnTo>
                    <a:pt x="59" y="288"/>
                  </a:lnTo>
                  <a:lnTo>
                    <a:pt x="59" y="288"/>
                  </a:lnTo>
                  <a:lnTo>
                    <a:pt x="59" y="288"/>
                  </a:lnTo>
                  <a:lnTo>
                    <a:pt x="59" y="288"/>
                  </a:lnTo>
                  <a:lnTo>
                    <a:pt x="58" y="288"/>
                  </a:lnTo>
                  <a:lnTo>
                    <a:pt x="58" y="288"/>
                  </a:lnTo>
                  <a:lnTo>
                    <a:pt x="58" y="288"/>
                  </a:lnTo>
                  <a:lnTo>
                    <a:pt x="58" y="288"/>
                  </a:lnTo>
                  <a:lnTo>
                    <a:pt x="58" y="288"/>
                  </a:lnTo>
                  <a:lnTo>
                    <a:pt x="58" y="288"/>
                  </a:lnTo>
                  <a:lnTo>
                    <a:pt x="58" y="288"/>
                  </a:lnTo>
                  <a:lnTo>
                    <a:pt x="58" y="287"/>
                  </a:lnTo>
                  <a:lnTo>
                    <a:pt x="57" y="287"/>
                  </a:lnTo>
                  <a:lnTo>
                    <a:pt x="57" y="287"/>
                  </a:lnTo>
                  <a:lnTo>
                    <a:pt x="57" y="287"/>
                  </a:lnTo>
                  <a:lnTo>
                    <a:pt x="57" y="287"/>
                  </a:lnTo>
                  <a:lnTo>
                    <a:pt x="57" y="287"/>
                  </a:lnTo>
                  <a:lnTo>
                    <a:pt x="57" y="287"/>
                  </a:lnTo>
                  <a:lnTo>
                    <a:pt x="57" y="287"/>
                  </a:lnTo>
                  <a:lnTo>
                    <a:pt x="57" y="287"/>
                  </a:lnTo>
                  <a:lnTo>
                    <a:pt x="57" y="287"/>
                  </a:lnTo>
                  <a:lnTo>
                    <a:pt x="57" y="287"/>
                  </a:lnTo>
                  <a:lnTo>
                    <a:pt x="57" y="287"/>
                  </a:lnTo>
                  <a:lnTo>
                    <a:pt x="57" y="287"/>
                  </a:lnTo>
                  <a:lnTo>
                    <a:pt x="57" y="287"/>
                  </a:lnTo>
                  <a:lnTo>
                    <a:pt x="57" y="287"/>
                  </a:lnTo>
                  <a:lnTo>
                    <a:pt x="57" y="287"/>
                  </a:lnTo>
                  <a:lnTo>
                    <a:pt x="57" y="286"/>
                  </a:lnTo>
                  <a:lnTo>
                    <a:pt x="57" y="286"/>
                  </a:lnTo>
                  <a:lnTo>
                    <a:pt x="57" y="286"/>
                  </a:lnTo>
                  <a:lnTo>
                    <a:pt x="57" y="286"/>
                  </a:lnTo>
                  <a:lnTo>
                    <a:pt x="57" y="285"/>
                  </a:lnTo>
                  <a:lnTo>
                    <a:pt x="57" y="285"/>
                  </a:lnTo>
                  <a:lnTo>
                    <a:pt x="57" y="285"/>
                  </a:lnTo>
                  <a:lnTo>
                    <a:pt x="57" y="285"/>
                  </a:lnTo>
                  <a:lnTo>
                    <a:pt x="57" y="282"/>
                  </a:lnTo>
                  <a:lnTo>
                    <a:pt x="57" y="282"/>
                  </a:lnTo>
                  <a:lnTo>
                    <a:pt x="57" y="282"/>
                  </a:lnTo>
                  <a:lnTo>
                    <a:pt x="57" y="282"/>
                  </a:lnTo>
                  <a:lnTo>
                    <a:pt x="57" y="281"/>
                  </a:lnTo>
                  <a:lnTo>
                    <a:pt x="57" y="281"/>
                  </a:lnTo>
                  <a:lnTo>
                    <a:pt x="57" y="281"/>
                  </a:lnTo>
                  <a:lnTo>
                    <a:pt x="57" y="281"/>
                  </a:lnTo>
                  <a:lnTo>
                    <a:pt x="57" y="279"/>
                  </a:lnTo>
                  <a:lnTo>
                    <a:pt x="55" y="279"/>
                  </a:lnTo>
                  <a:lnTo>
                    <a:pt x="55" y="279"/>
                  </a:lnTo>
                  <a:lnTo>
                    <a:pt x="55" y="279"/>
                  </a:lnTo>
                  <a:lnTo>
                    <a:pt x="55" y="279"/>
                  </a:lnTo>
                  <a:lnTo>
                    <a:pt x="54" y="279"/>
                  </a:lnTo>
                  <a:lnTo>
                    <a:pt x="54" y="279"/>
                  </a:lnTo>
                  <a:lnTo>
                    <a:pt x="54" y="279"/>
                  </a:lnTo>
                  <a:lnTo>
                    <a:pt x="54" y="278"/>
                  </a:lnTo>
                  <a:lnTo>
                    <a:pt x="54" y="278"/>
                  </a:lnTo>
                  <a:lnTo>
                    <a:pt x="54" y="278"/>
                  </a:lnTo>
                  <a:lnTo>
                    <a:pt x="54" y="278"/>
                  </a:lnTo>
                  <a:lnTo>
                    <a:pt x="54" y="278"/>
                  </a:lnTo>
                  <a:lnTo>
                    <a:pt x="54" y="278"/>
                  </a:lnTo>
                  <a:lnTo>
                    <a:pt x="54" y="278"/>
                  </a:lnTo>
                  <a:lnTo>
                    <a:pt x="54" y="278"/>
                  </a:lnTo>
                  <a:lnTo>
                    <a:pt x="54" y="276"/>
                  </a:lnTo>
                  <a:lnTo>
                    <a:pt x="52" y="276"/>
                  </a:lnTo>
                  <a:lnTo>
                    <a:pt x="52" y="276"/>
                  </a:lnTo>
                  <a:lnTo>
                    <a:pt x="52" y="276"/>
                  </a:lnTo>
                  <a:lnTo>
                    <a:pt x="52" y="274"/>
                  </a:lnTo>
                  <a:lnTo>
                    <a:pt x="52" y="274"/>
                  </a:lnTo>
                  <a:lnTo>
                    <a:pt x="52" y="274"/>
                  </a:lnTo>
                  <a:lnTo>
                    <a:pt x="52" y="274"/>
                  </a:lnTo>
                  <a:lnTo>
                    <a:pt x="52" y="272"/>
                  </a:lnTo>
                  <a:lnTo>
                    <a:pt x="52" y="272"/>
                  </a:lnTo>
                  <a:lnTo>
                    <a:pt x="52" y="272"/>
                  </a:lnTo>
                  <a:lnTo>
                    <a:pt x="52" y="272"/>
                  </a:lnTo>
                  <a:lnTo>
                    <a:pt x="52" y="270"/>
                  </a:lnTo>
                  <a:lnTo>
                    <a:pt x="52" y="270"/>
                  </a:lnTo>
                  <a:lnTo>
                    <a:pt x="52" y="268"/>
                  </a:lnTo>
                  <a:lnTo>
                    <a:pt x="52" y="268"/>
                  </a:lnTo>
                  <a:lnTo>
                    <a:pt x="52" y="266"/>
                  </a:lnTo>
                  <a:lnTo>
                    <a:pt x="52" y="266"/>
                  </a:lnTo>
                  <a:lnTo>
                    <a:pt x="52" y="266"/>
                  </a:lnTo>
                  <a:lnTo>
                    <a:pt x="52" y="266"/>
                  </a:lnTo>
                  <a:lnTo>
                    <a:pt x="52" y="266"/>
                  </a:lnTo>
                  <a:lnTo>
                    <a:pt x="52" y="266"/>
                  </a:lnTo>
                  <a:lnTo>
                    <a:pt x="52" y="266"/>
                  </a:lnTo>
                  <a:lnTo>
                    <a:pt x="52" y="266"/>
                  </a:lnTo>
                  <a:lnTo>
                    <a:pt x="52" y="264"/>
                  </a:lnTo>
                  <a:lnTo>
                    <a:pt x="51" y="264"/>
                  </a:lnTo>
                  <a:lnTo>
                    <a:pt x="51" y="264"/>
                  </a:lnTo>
                  <a:lnTo>
                    <a:pt x="51" y="264"/>
                  </a:lnTo>
                  <a:lnTo>
                    <a:pt x="51" y="262"/>
                  </a:lnTo>
                  <a:lnTo>
                    <a:pt x="51" y="262"/>
                  </a:lnTo>
                  <a:lnTo>
                    <a:pt x="51" y="262"/>
                  </a:lnTo>
                  <a:lnTo>
                    <a:pt x="51" y="262"/>
                  </a:lnTo>
                  <a:lnTo>
                    <a:pt x="51" y="260"/>
                  </a:lnTo>
                  <a:lnTo>
                    <a:pt x="49" y="260"/>
                  </a:lnTo>
                  <a:lnTo>
                    <a:pt x="49" y="260"/>
                  </a:lnTo>
                  <a:lnTo>
                    <a:pt x="49" y="260"/>
                  </a:lnTo>
                  <a:lnTo>
                    <a:pt x="49" y="260"/>
                  </a:lnTo>
                  <a:lnTo>
                    <a:pt x="48" y="260"/>
                  </a:lnTo>
                  <a:lnTo>
                    <a:pt x="48" y="260"/>
                  </a:lnTo>
                  <a:lnTo>
                    <a:pt x="48" y="260"/>
                  </a:lnTo>
                  <a:lnTo>
                    <a:pt x="48" y="258"/>
                  </a:lnTo>
                  <a:lnTo>
                    <a:pt x="46" y="258"/>
                  </a:lnTo>
                  <a:lnTo>
                    <a:pt x="46" y="258"/>
                  </a:lnTo>
                  <a:lnTo>
                    <a:pt x="46" y="258"/>
                  </a:lnTo>
                  <a:lnTo>
                    <a:pt x="46" y="258"/>
                  </a:lnTo>
                  <a:lnTo>
                    <a:pt x="46" y="258"/>
                  </a:lnTo>
                  <a:lnTo>
                    <a:pt x="46" y="258"/>
                  </a:lnTo>
                  <a:lnTo>
                    <a:pt x="46" y="258"/>
                  </a:lnTo>
                  <a:lnTo>
                    <a:pt x="46" y="256"/>
                  </a:lnTo>
                  <a:lnTo>
                    <a:pt x="44" y="256"/>
                  </a:lnTo>
                  <a:lnTo>
                    <a:pt x="44" y="256"/>
                  </a:lnTo>
                  <a:lnTo>
                    <a:pt x="43" y="256"/>
                  </a:lnTo>
                  <a:lnTo>
                    <a:pt x="43" y="256"/>
                  </a:lnTo>
                  <a:lnTo>
                    <a:pt x="40" y="256"/>
                  </a:lnTo>
                  <a:lnTo>
                    <a:pt x="40" y="256"/>
                  </a:lnTo>
                  <a:lnTo>
                    <a:pt x="40" y="256"/>
                  </a:lnTo>
                  <a:lnTo>
                    <a:pt x="40" y="254"/>
                  </a:lnTo>
                  <a:lnTo>
                    <a:pt x="38" y="254"/>
                  </a:lnTo>
                  <a:lnTo>
                    <a:pt x="38" y="254"/>
                  </a:lnTo>
                  <a:lnTo>
                    <a:pt x="38" y="254"/>
                  </a:lnTo>
                  <a:lnTo>
                    <a:pt x="38" y="254"/>
                  </a:lnTo>
                  <a:lnTo>
                    <a:pt x="36" y="254"/>
                  </a:lnTo>
                  <a:lnTo>
                    <a:pt x="36" y="254"/>
                  </a:lnTo>
                  <a:lnTo>
                    <a:pt x="36" y="254"/>
                  </a:lnTo>
                  <a:lnTo>
                    <a:pt x="36" y="252"/>
                  </a:lnTo>
                  <a:lnTo>
                    <a:pt x="34" y="252"/>
                  </a:lnTo>
                  <a:lnTo>
                    <a:pt x="34" y="252"/>
                  </a:lnTo>
                  <a:lnTo>
                    <a:pt x="34" y="252"/>
                  </a:lnTo>
                  <a:lnTo>
                    <a:pt x="34" y="252"/>
                  </a:lnTo>
                  <a:lnTo>
                    <a:pt x="34" y="252"/>
                  </a:lnTo>
                  <a:lnTo>
                    <a:pt x="34" y="252"/>
                  </a:lnTo>
                  <a:lnTo>
                    <a:pt x="34" y="252"/>
                  </a:lnTo>
                  <a:lnTo>
                    <a:pt x="34" y="251"/>
                  </a:lnTo>
                  <a:lnTo>
                    <a:pt x="33" y="251"/>
                  </a:lnTo>
                  <a:lnTo>
                    <a:pt x="33" y="251"/>
                  </a:lnTo>
                  <a:lnTo>
                    <a:pt x="33" y="251"/>
                  </a:lnTo>
                  <a:lnTo>
                    <a:pt x="33" y="251"/>
                  </a:lnTo>
                  <a:lnTo>
                    <a:pt x="33" y="251"/>
                  </a:lnTo>
                  <a:lnTo>
                    <a:pt x="33" y="251"/>
                  </a:lnTo>
                  <a:lnTo>
                    <a:pt x="33" y="251"/>
                  </a:lnTo>
                  <a:lnTo>
                    <a:pt x="33" y="250"/>
                  </a:lnTo>
                  <a:lnTo>
                    <a:pt x="31" y="250"/>
                  </a:lnTo>
                  <a:lnTo>
                    <a:pt x="31" y="250"/>
                  </a:lnTo>
                  <a:lnTo>
                    <a:pt x="31" y="250"/>
                  </a:lnTo>
                  <a:lnTo>
                    <a:pt x="31" y="248"/>
                  </a:lnTo>
                  <a:lnTo>
                    <a:pt x="29" y="248"/>
                  </a:lnTo>
                  <a:lnTo>
                    <a:pt x="29" y="248"/>
                  </a:lnTo>
                  <a:lnTo>
                    <a:pt x="29" y="248"/>
                  </a:lnTo>
                  <a:lnTo>
                    <a:pt x="29" y="246"/>
                  </a:lnTo>
                  <a:lnTo>
                    <a:pt x="28" y="246"/>
                  </a:lnTo>
                  <a:lnTo>
                    <a:pt x="28" y="246"/>
                  </a:lnTo>
                  <a:lnTo>
                    <a:pt x="28" y="246"/>
                  </a:lnTo>
                  <a:lnTo>
                    <a:pt x="28" y="243"/>
                  </a:lnTo>
                  <a:lnTo>
                    <a:pt x="28" y="243"/>
                  </a:lnTo>
                  <a:lnTo>
                    <a:pt x="28" y="242"/>
                  </a:lnTo>
                  <a:lnTo>
                    <a:pt x="28" y="242"/>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28" y="240"/>
                  </a:lnTo>
                  <a:lnTo>
                    <a:pt x="30" y="238"/>
                  </a:lnTo>
                  <a:lnTo>
                    <a:pt x="28" y="238"/>
                  </a:lnTo>
                  <a:lnTo>
                    <a:pt x="28" y="238"/>
                  </a:lnTo>
                  <a:lnTo>
                    <a:pt x="28" y="238"/>
                  </a:lnTo>
                  <a:lnTo>
                    <a:pt x="28" y="238"/>
                  </a:lnTo>
                  <a:lnTo>
                    <a:pt x="27" y="238"/>
                  </a:lnTo>
                  <a:lnTo>
                    <a:pt x="27" y="238"/>
                  </a:lnTo>
                  <a:lnTo>
                    <a:pt x="27" y="238"/>
                  </a:lnTo>
                  <a:lnTo>
                    <a:pt x="27" y="236"/>
                  </a:lnTo>
                  <a:lnTo>
                    <a:pt x="25" y="236"/>
                  </a:lnTo>
                  <a:lnTo>
                    <a:pt x="25" y="236"/>
                  </a:lnTo>
                  <a:lnTo>
                    <a:pt x="25" y="236"/>
                  </a:lnTo>
                  <a:lnTo>
                    <a:pt x="25" y="234"/>
                  </a:lnTo>
                  <a:lnTo>
                    <a:pt x="25" y="234"/>
                  </a:lnTo>
                  <a:lnTo>
                    <a:pt x="25" y="234"/>
                  </a:lnTo>
                  <a:lnTo>
                    <a:pt x="25" y="234"/>
                  </a:lnTo>
                  <a:lnTo>
                    <a:pt x="25" y="232"/>
                  </a:lnTo>
                  <a:lnTo>
                    <a:pt x="23" y="232"/>
                  </a:lnTo>
                  <a:lnTo>
                    <a:pt x="23" y="232"/>
                  </a:lnTo>
                  <a:lnTo>
                    <a:pt x="23" y="232"/>
                  </a:lnTo>
                  <a:lnTo>
                    <a:pt x="23" y="232"/>
                  </a:lnTo>
                  <a:lnTo>
                    <a:pt x="23" y="232"/>
                  </a:lnTo>
                  <a:lnTo>
                    <a:pt x="23" y="232"/>
                  </a:lnTo>
                  <a:lnTo>
                    <a:pt x="23" y="232"/>
                  </a:lnTo>
                  <a:lnTo>
                    <a:pt x="23" y="232"/>
                  </a:lnTo>
                  <a:lnTo>
                    <a:pt x="21" y="232"/>
                  </a:lnTo>
                  <a:lnTo>
                    <a:pt x="21" y="232"/>
                  </a:lnTo>
                  <a:lnTo>
                    <a:pt x="21" y="232"/>
                  </a:lnTo>
                  <a:lnTo>
                    <a:pt x="21" y="232"/>
                  </a:lnTo>
                  <a:lnTo>
                    <a:pt x="21" y="232"/>
                  </a:lnTo>
                  <a:lnTo>
                    <a:pt x="21" y="232"/>
                  </a:lnTo>
                  <a:lnTo>
                    <a:pt x="21" y="232"/>
                  </a:lnTo>
                  <a:lnTo>
                    <a:pt x="21" y="230"/>
                  </a:lnTo>
                  <a:lnTo>
                    <a:pt x="19" y="230"/>
                  </a:lnTo>
                  <a:lnTo>
                    <a:pt x="19" y="230"/>
                  </a:lnTo>
                  <a:lnTo>
                    <a:pt x="19" y="230"/>
                  </a:lnTo>
                  <a:lnTo>
                    <a:pt x="19" y="229"/>
                  </a:lnTo>
                  <a:lnTo>
                    <a:pt x="19" y="229"/>
                  </a:lnTo>
                  <a:lnTo>
                    <a:pt x="19" y="229"/>
                  </a:lnTo>
                  <a:lnTo>
                    <a:pt x="19" y="229"/>
                  </a:lnTo>
                  <a:lnTo>
                    <a:pt x="19" y="227"/>
                  </a:lnTo>
                  <a:lnTo>
                    <a:pt x="19" y="227"/>
                  </a:lnTo>
                  <a:lnTo>
                    <a:pt x="19" y="227"/>
                  </a:lnTo>
                  <a:lnTo>
                    <a:pt x="19" y="227"/>
                  </a:lnTo>
                  <a:lnTo>
                    <a:pt x="19" y="225"/>
                  </a:lnTo>
                  <a:lnTo>
                    <a:pt x="19" y="225"/>
                  </a:lnTo>
                  <a:lnTo>
                    <a:pt x="19" y="225"/>
                  </a:lnTo>
                  <a:lnTo>
                    <a:pt x="19" y="225"/>
                  </a:lnTo>
                  <a:lnTo>
                    <a:pt x="19" y="223"/>
                  </a:lnTo>
                  <a:lnTo>
                    <a:pt x="17" y="223"/>
                  </a:lnTo>
                  <a:lnTo>
                    <a:pt x="17" y="223"/>
                  </a:lnTo>
                  <a:lnTo>
                    <a:pt x="17" y="223"/>
                  </a:lnTo>
                  <a:lnTo>
                    <a:pt x="17" y="221"/>
                  </a:lnTo>
                  <a:lnTo>
                    <a:pt x="15" y="221"/>
                  </a:lnTo>
                  <a:lnTo>
                    <a:pt x="15" y="219"/>
                  </a:lnTo>
                  <a:lnTo>
                    <a:pt x="15" y="219"/>
                  </a:lnTo>
                  <a:lnTo>
                    <a:pt x="15" y="217"/>
                  </a:lnTo>
                  <a:lnTo>
                    <a:pt x="13" y="217"/>
                  </a:lnTo>
                  <a:lnTo>
                    <a:pt x="13" y="217"/>
                  </a:lnTo>
                  <a:lnTo>
                    <a:pt x="13" y="217"/>
                  </a:lnTo>
                  <a:lnTo>
                    <a:pt x="13" y="215"/>
                  </a:lnTo>
                  <a:lnTo>
                    <a:pt x="13" y="215"/>
                  </a:lnTo>
                  <a:lnTo>
                    <a:pt x="13" y="213"/>
                  </a:lnTo>
                  <a:lnTo>
                    <a:pt x="13" y="213"/>
                  </a:lnTo>
                  <a:lnTo>
                    <a:pt x="13" y="211"/>
                  </a:lnTo>
                  <a:lnTo>
                    <a:pt x="11" y="211"/>
                  </a:lnTo>
                  <a:lnTo>
                    <a:pt x="11" y="211"/>
                  </a:lnTo>
                  <a:lnTo>
                    <a:pt x="11" y="211"/>
                  </a:lnTo>
                  <a:lnTo>
                    <a:pt x="11" y="211"/>
                  </a:lnTo>
                  <a:lnTo>
                    <a:pt x="11" y="211"/>
                  </a:lnTo>
                  <a:lnTo>
                    <a:pt x="11" y="211"/>
                  </a:lnTo>
                  <a:lnTo>
                    <a:pt x="11" y="211"/>
                  </a:lnTo>
                  <a:lnTo>
                    <a:pt x="11" y="211"/>
                  </a:lnTo>
                  <a:lnTo>
                    <a:pt x="10" y="211"/>
                  </a:lnTo>
                  <a:lnTo>
                    <a:pt x="10" y="211"/>
                  </a:lnTo>
                  <a:lnTo>
                    <a:pt x="10" y="211"/>
                  </a:lnTo>
                  <a:lnTo>
                    <a:pt x="10" y="211"/>
                  </a:lnTo>
                  <a:lnTo>
                    <a:pt x="10" y="211"/>
                  </a:lnTo>
                  <a:lnTo>
                    <a:pt x="10" y="211"/>
                  </a:lnTo>
                  <a:lnTo>
                    <a:pt x="10" y="211"/>
                  </a:lnTo>
                  <a:lnTo>
                    <a:pt x="10" y="209"/>
                  </a:lnTo>
                  <a:lnTo>
                    <a:pt x="8" y="209"/>
                  </a:lnTo>
                  <a:lnTo>
                    <a:pt x="8" y="207"/>
                  </a:lnTo>
                  <a:lnTo>
                    <a:pt x="8" y="207"/>
                  </a:lnTo>
                  <a:lnTo>
                    <a:pt x="8" y="205"/>
                  </a:lnTo>
                  <a:lnTo>
                    <a:pt x="6" y="205"/>
                  </a:lnTo>
                  <a:lnTo>
                    <a:pt x="6" y="203"/>
                  </a:lnTo>
                  <a:lnTo>
                    <a:pt x="6" y="203"/>
                  </a:lnTo>
                  <a:lnTo>
                    <a:pt x="6" y="201"/>
                  </a:lnTo>
                  <a:lnTo>
                    <a:pt x="5" y="201"/>
                  </a:lnTo>
                  <a:lnTo>
                    <a:pt x="5" y="199"/>
                  </a:lnTo>
                  <a:lnTo>
                    <a:pt x="5" y="199"/>
                  </a:lnTo>
                  <a:lnTo>
                    <a:pt x="5" y="197"/>
                  </a:lnTo>
                  <a:lnTo>
                    <a:pt x="5" y="197"/>
                  </a:lnTo>
                  <a:lnTo>
                    <a:pt x="5" y="195"/>
                  </a:lnTo>
                  <a:lnTo>
                    <a:pt x="5" y="193"/>
                  </a:lnTo>
                  <a:lnTo>
                    <a:pt x="8" y="191"/>
                  </a:lnTo>
                  <a:lnTo>
                    <a:pt x="7" y="191"/>
                  </a:lnTo>
                  <a:lnTo>
                    <a:pt x="7" y="191"/>
                  </a:lnTo>
                  <a:lnTo>
                    <a:pt x="7" y="191"/>
                  </a:lnTo>
                  <a:lnTo>
                    <a:pt x="7" y="190"/>
                  </a:lnTo>
                  <a:lnTo>
                    <a:pt x="7" y="190"/>
                  </a:lnTo>
                  <a:lnTo>
                    <a:pt x="7" y="190"/>
                  </a:lnTo>
                  <a:lnTo>
                    <a:pt x="7" y="190"/>
                  </a:lnTo>
                  <a:lnTo>
                    <a:pt x="7" y="188"/>
                  </a:lnTo>
                  <a:lnTo>
                    <a:pt x="7" y="188"/>
                  </a:lnTo>
                  <a:lnTo>
                    <a:pt x="7" y="188"/>
                  </a:lnTo>
                  <a:lnTo>
                    <a:pt x="7" y="188"/>
                  </a:lnTo>
                  <a:lnTo>
                    <a:pt x="7" y="185"/>
                  </a:lnTo>
                  <a:lnTo>
                    <a:pt x="7" y="185"/>
                  </a:lnTo>
                  <a:lnTo>
                    <a:pt x="7" y="185"/>
                  </a:lnTo>
                  <a:lnTo>
                    <a:pt x="7" y="185"/>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3"/>
                  </a:lnTo>
                  <a:lnTo>
                    <a:pt x="9" y="182"/>
                  </a:lnTo>
                  <a:lnTo>
                    <a:pt x="9" y="182"/>
                  </a:lnTo>
                  <a:lnTo>
                    <a:pt x="9" y="182"/>
                  </a:lnTo>
                  <a:lnTo>
                    <a:pt x="9" y="182"/>
                  </a:lnTo>
                  <a:lnTo>
                    <a:pt x="9" y="182"/>
                  </a:lnTo>
                  <a:lnTo>
                    <a:pt x="9" y="182"/>
                  </a:lnTo>
                  <a:lnTo>
                    <a:pt x="9" y="182"/>
                  </a:lnTo>
                  <a:lnTo>
                    <a:pt x="9" y="182"/>
                  </a:lnTo>
                  <a:lnTo>
                    <a:pt x="9" y="180"/>
                  </a:lnTo>
                  <a:lnTo>
                    <a:pt x="9" y="180"/>
                  </a:lnTo>
                  <a:lnTo>
                    <a:pt x="9" y="180"/>
                  </a:lnTo>
                  <a:lnTo>
                    <a:pt x="9" y="180"/>
                  </a:lnTo>
                  <a:lnTo>
                    <a:pt x="9" y="178"/>
                  </a:lnTo>
                  <a:lnTo>
                    <a:pt x="9" y="178"/>
                  </a:lnTo>
                  <a:lnTo>
                    <a:pt x="9" y="178"/>
                  </a:lnTo>
                  <a:lnTo>
                    <a:pt x="9" y="178"/>
                  </a:lnTo>
                  <a:lnTo>
                    <a:pt x="9" y="176"/>
                  </a:lnTo>
                  <a:lnTo>
                    <a:pt x="7" y="176"/>
                  </a:lnTo>
                  <a:lnTo>
                    <a:pt x="7" y="176"/>
                  </a:lnTo>
                  <a:lnTo>
                    <a:pt x="7" y="176"/>
                  </a:lnTo>
                  <a:lnTo>
                    <a:pt x="7" y="176"/>
                  </a:lnTo>
                  <a:lnTo>
                    <a:pt x="6" y="176"/>
                  </a:lnTo>
                  <a:lnTo>
                    <a:pt x="6" y="176"/>
                  </a:lnTo>
                  <a:lnTo>
                    <a:pt x="6" y="176"/>
                  </a:lnTo>
                  <a:lnTo>
                    <a:pt x="6" y="174"/>
                  </a:lnTo>
                  <a:lnTo>
                    <a:pt x="5" y="174"/>
                  </a:lnTo>
                  <a:lnTo>
                    <a:pt x="5" y="174"/>
                  </a:lnTo>
                  <a:lnTo>
                    <a:pt x="5" y="174"/>
                  </a:lnTo>
                  <a:lnTo>
                    <a:pt x="5" y="173"/>
                  </a:lnTo>
                  <a:lnTo>
                    <a:pt x="5" y="173"/>
                  </a:lnTo>
                  <a:lnTo>
                    <a:pt x="5" y="173"/>
                  </a:lnTo>
                  <a:lnTo>
                    <a:pt x="5" y="173"/>
                  </a:lnTo>
                  <a:lnTo>
                    <a:pt x="5"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4" y="171"/>
                  </a:lnTo>
                  <a:lnTo>
                    <a:pt x="2" y="171"/>
                  </a:lnTo>
                  <a:lnTo>
                    <a:pt x="2" y="171"/>
                  </a:lnTo>
                  <a:lnTo>
                    <a:pt x="2" y="171"/>
                  </a:lnTo>
                  <a:lnTo>
                    <a:pt x="2" y="169"/>
                  </a:lnTo>
                  <a:lnTo>
                    <a:pt x="1" y="169"/>
                  </a:lnTo>
                  <a:lnTo>
                    <a:pt x="1" y="166"/>
                  </a:lnTo>
                  <a:lnTo>
                    <a:pt x="1" y="166"/>
                  </a:lnTo>
                  <a:lnTo>
                    <a:pt x="1" y="164"/>
                  </a:lnTo>
                  <a:lnTo>
                    <a:pt x="0" y="164"/>
                  </a:lnTo>
                  <a:lnTo>
                    <a:pt x="0" y="164"/>
                  </a:lnTo>
                  <a:lnTo>
                    <a:pt x="0" y="164"/>
                  </a:lnTo>
                  <a:lnTo>
                    <a:pt x="0" y="162"/>
                  </a:lnTo>
                  <a:lnTo>
                    <a:pt x="0" y="162"/>
                  </a:lnTo>
                  <a:lnTo>
                    <a:pt x="0" y="160"/>
                  </a:lnTo>
                  <a:lnTo>
                    <a:pt x="0" y="160"/>
                  </a:lnTo>
                  <a:lnTo>
                    <a:pt x="0" y="158"/>
                  </a:lnTo>
                  <a:lnTo>
                    <a:pt x="0" y="158"/>
                  </a:lnTo>
                  <a:lnTo>
                    <a:pt x="0" y="158"/>
                  </a:lnTo>
                  <a:lnTo>
                    <a:pt x="0" y="158"/>
                  </a:lnTo>
                  <a:lnTo>
                    <a:pt x="0" y="158"/>
                  </a:lnTo>
                  <a:lnTo>
                    <a:pt x="0" y="158"/>
                  </a:lnTo>
                  <a:lnTo>
                    <a:pt x="0" y="158"/>
                  </a:lnTo>
                  <a:lnTo>
                    <a:pt x="0" y="158"/>
                  </a:lnTo>
                  <a:lnTo>
                    <a:pt x="0" y="157"/>
                  </a:lnTo>
                  <a:lnTo>
                    <a:pt x="0" y="157"/>
                  </a:lnTo>
                  <a:lnTo>
                    <a:pt x="0" y="157"/>
                  </a:lnTo>
                  <a:lnTo>
                    <a:pt x="0" y="157"/>
                  </a:lnTo>
                  <a:lnTo>
                    <a:pt x="0" y="157"/>
                  </a:lnTo>
                  <a:lnTo>
                    <a:pt x="0" y="157"/>
                  </a:lnTo>
                  <a:lnTo>
                    <a:pt x="0" y="157"/>
                  </a:lnTo>
                  <a:lnTo>
                    <a:pt x="0" y="157"/>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1" y="156"/>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4"/>
                  </a:lnTo>
                  <a:lnTo>
                    <a:pt x="4" y="153"/>
                  </a:lnTo>
                  <a:lnTo>
                    <a:pt x="4" y="153"/>
                  </a:lnTo>
                  <a:lnTo>
                    <a:pt x="4" y="153"/>
                  </a:lnTo>
                  <a:lnTo>
                    <a:pt x="4" y="153"/>
                  </a:lnTo>
                  <a:lnTo>
                    <a:pt x="4" y="153"/>
                  </a:lnTo>
                  <a:lnTo>
                    <a:pt x="4" y="153"/>
                  </a:lnTo>
                  <a:lnTo>
                    <a:pt x="4" y="153"/>
                  </a:lnTo>
                  <a:lnTo>
                    <a:pt x="4" y="153"/>
                  </a:lnTo>
                  <a:lnTo>
                    <a:pt x="5" y="151"/>
                  </a:lnTo>
                  <a:lnTo>
                    <a:pt x="5" y="151"/>
                  </a:lnTo>
                  <a:lnTo>
                    <a:pt x="5" y="151"/>
                  </a:lnTo>
                  <a:lnTo>
                    <a:pt x="5" y="151"/>
                  </a:lnTo>
                  <a:lnTo>
                    <a:pt x="5" y="149"/>
                  </a:lnTo>
                  <a:lnTo>
                    <a:pt x="5" y="149"/>
                  </a:lnTo>
                  <a:lnTo>
                    <a:pt x="5" y="149"/>
                  </a:lnTo>
                  <a:lnTo>
                    <a:pt x="5" y="149"/>
                  </a:lnTo>
                  <a:lnTo>
                    <a:pt x="6" y="147"/>
                  </a:lnTo>
                  <a:lnTo>
                    <a:pt x="6" y="147"/>
                  </a:lnTo>
                  <a:lnTo>
                    <a:pt x="6" y="147"/>
                  </a:lnTo>
                  <a:lnTo>
                    <a:pt x="6" y="147"/>
                  </a:lnTo>
                  <a:lnTo>
                    <a:pt x="6" y="145"/>
                  </a:lnTo>
                  <a:lnTo>
                    <a:pt x="6" y="145"/>
                  </a:lnTo>
                  <a:lnTo>
                    <a:pt x="6" y="143"/>
                  </a:lnTo>
                  <a:lnTo>
                    <a:pt x="6" y="143"/>
                  </a:lnTo>
                  <a:lnTo>
                    <a:pt x="6" y="141"/>
                  </a:lnTo>
                  <a:lnTo>
                    <a:pt x="6" y="141"/>
                  </a:lnTo>
                  <a:lnTo>
                    <a:pt x="6" y="141"/>
                  </a:lnTo>
                  <a:lnTo>
                    <a:pt x="6" y="141"/>
                  </a:lnTo>
                  <a:lnTo>
                    <a:pt x="6" y="141"/>
                  </a:lnTo>
                  <a:lnTo>
                    <a:pt x="6" y="141"/>
                  </a:lnTo>
                  <a:lnTo>
                    <a:pt x="6" y="141"/>
                  </a:lnTo>
                  <a:lnTo>
                    <a:pt x="6" y="141"/>
                  </a:lnTo>
                  <a:lnTo>
                    <a:pt x="6" y="140"/>
                  </a:lnTo>
                  <a:lnTo>
                    <a:pt x="6" y="140"/>
                  </a:lnTo>
                  <a:lnTo>
                    <a:pt x="6" y="140"/>
                  </a:lnTo>
                  <a:lnTo>
                    <a:pt x="6" y="140"/>
                  </a:lnTo>
                  <a:lnTo>
                    <a:pt x="6" y="140"/>
                  </a:lnTo>
                  <a:lnTo>
                    <a:pt x="6" y="140"/>
                  </a:lnTo>
                  <a:lnTo>
                    <a:pt x="6" y="140"/>
                  </a:lnTo>
                  <a:lnTo>
                    <a:pt x="6" y="140"/>
                  </a:lnTo>
                  <a:lnTo>
                    <a:pt x="6" y="138"/>
                  </a:lnTo>
                  <a:lnTo>
                    <a:pt x="5" y="138"/>
                  </a:lnTo>
                  <a:lnTo>
                    <a:pt x="5" y="138"/>
                  </a:lnTo>
                  <a:lnTo>
                    <a:pt x="5" y="138"/>
                  </a:lnTo>
                  <a:lnTo>
                    <a:pt x="5" y="138"/>
                  </a:lnTo>
                  <a:lnTo>
                    <a:pt x="5" y="138"/>
                  </a:lnTo>
                  <a:lnTo>
                    <a:pt x="5" y="138"/>
                  </a:lnTo>
                  <a:lnTo>
                    <a:pt x="5" y="138"/>
                  </a:lnTo>
                  <a:lnTo>
                    <a:pt x="5" y="137"/>
                  </a:lnTo>
                  <a:lnTo>
                    <a:pt x="5" y="137"/>
                  </a:lnTo>
                  <a:lnTo>
                    <a:pt x="5" y="137"/>
                  </a:lnTo>
                  <a:lnTo>
                    <a:pt x="5" y="137"/>
                  </a:lnTo>
                  <a:lnTo>
                    <a:pt x="5" y="137"/>
                  </a:lnTo>
                  <a:lnTo>
                    <a:pt x="5" y="137"/>
                  </a:lnTo>
                  <a:lnTo>
                    <a:pt x="5" y="137"/>
                  </a:lnTo>
                  <a:lnTo>
                    <a:pt x="5" y="137"/>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5"/>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5" y="133"/>
                  </a:lnTo>
                  <a:lnTo>
                    <a:pt x="7" y="130"/>
                  </a:lnTo>
                  <a:lnTo>
                    <a:pt x="6" y="130"/>
                  </a:lnTo>
                  <a:lnTo>
                    <a:pt x="6" y="128"/>
                  </a:lnTo>
                  <a:lnTo>
                    <a:pt x="6" y="126"/>
                  </a:lnTo>
                  <a:lnTo>
                    <a:pt x="6" y="123"/>
                  </a:lnTo>
                  <a:lnTo>
                    <a:pt x="6" y="121"/>
                  </a:lnTo>
                  <a:lnTo>
                    <a:pt x="6" y="119"/>
                  </a:lnTo>
                  <a:lnTo>
                    <a:pt x="6" y="117"/>
                  </a:lnTo>
                  <a:lnTo>
                    <a:pt x="7" y="115"/>
                  </a:lnTo>
                  <a:lnTo>
                    <a:pt x="7" y="113"/>
                  </a:lnTo>
                  <a:lnTo>
                    <a:pt x="7" y="111"/>
                  </a:lnTo>
                  <a:lnTo>
                    <a:pt x="7" y="109"/>
                  </a:lnTo>
                  <a:lnTo>
                    <a:pt x="7" y="106"/>
                  </a:lnTo>
                  <a:lnTo>
                    <a:pt x="5" y="104"/>
                  </a:lnTo>
                  <a:lnTo>
                    <a:pt x="5" y="102"/>
                  </a:lnTo>
                  <a:lnTo>
                    <a:pt x="5" y="100"/>
                  </a:lnTo>
                  <a:lnTo>
                    <a:pt x="5" y="98"/>
                  </a:lnTo>
                  <a:lnTo>
                    <a:pt x="5" y="98"/>
                  </a:lnTo>
                  <a:lnTo>
                    <a:pt x="5" y="98"/>
                  </a:lnTo>
                  <a:lnTo>
                    <a:pt x="5" y="98"/>
                  </a:lnTo>
                  <a:lnTo>
                    <a:pt x="5" y="98"/>
                  </a:lnTo>
                  <a:lnTo>
                    <a:pt x="5" y="98"/>
                  </a:lnTo>
                  <a:lnTo>
                    <a:pt x="5" y="98"/>
                  </a:lnTo>
                  <a:lnTo>
                    <a:pt x="5" y="98"/>
                  </a:lnTo>
                  <a:lnTo>
                    <a:pt x="5" y="97"/>
                  </a:lnTo>
                  <a:lnTo>
                    <a:pt x="5" y="97"/>
                  </a:lnTo>
                  <a:lnTo>
                    <a:pt x="5" y="97"/>
                  </a:lnTo>
                  <a:lnTo>
                    <a:pt x="5" y="97"/>
                  </a:lnTo>
                  <a:lnTo>
                    <a:pt x="5" y="97"/>
                  </a:lnTo>
                  <a:lnTo>
                    <a:pt x="5" y="97"/>
                  </a:lnTo>
                  <a:lnTo>
                    <a:pt x="5" y="97"/>
                  </a:lnTo>
                  <a:lnTo>
                    <a:pt x="5" y="97"/>
                  </a:lnTo>
                  <a:lnTo>
                    <a:pt x="6" y="95"/>
                  </a:lnTo>
                  <a:lnTo>
                    <a:pt x="6" y="95"/>
                  </a:lnTo>
                  <a:lnTo>
                    <a:pt x="6" y="95"/>
                  </a:lnTo>
                  <a:lnTo>
                    <a:pt x="6" y="95"/>
                  </a:lnTo>
                  <a:lnTo>
                    <a:pt x="6" y="95"/>
                  </a:lnTo>
                  <a:lnTo>
                    <a:pt x="6" y="95"/>
                  </a:lnTo>
                  <a:lnTo>
                    <a:pt x="6" y="95"/>
                  </a:lnTo>
                  <a:lnTo>
                    <a:pt x="6" y="95"/>
                  </a:lnTo>
                  <a:lnTo>
                    <a:pt x="8" y="95"/>
                  </a:lnTo>
                  <a:lnTo>
                    <a:pt x="8" y="95"/>
                  </a:lnTo>
                  <a:lnTo>
                    <a:pt x="8" y="95"/>
                  </a:lnTo>
                  <a:lnTo>
                    <a:pt x="8" y="95"/>
                  </a:lnTo>
                  <a:lnTo>
                    <a:pt x="8" y="95"/>
                  </a:lnTo>
                  <a:lnTo>
                    <a:pt x="8" y="95"/>
                  </a:lnTo>
                  <a:lnTo>
                    <a:pt x="8" y="95"/>
                  </a:lnTo>
                  <a:lnTo>
                    <a:pt x="8" y="95"/>
                  </a:lnTo>
                  <a:lnTo>
                    <a:pt x="9" y="94"/>
                  </a:lnTo>
                  <a:lnTo>
                    <a:pt x="9" y="94"/>
                  </a:lnTo>
                  <a:lnTo>
                    <a:pt x="9" y="94"/>
                  </a:lnTo>
                  <a:lnTo>
                    <a:pt x="9" y="94"/>
                  </a:lnTo>
                  <a:lnTo>
                    <a:pt x="9" y="94"/>
                  </a:lnTo>
                  <a:lnTo>
                    <a:pt x="9" y="94"/>
                  </a:lnTo>
                  <a:lnTo>
                    <a:pt x="9" y="94"/>
                  </a:lnTo>
                  <a:lnTo>
                    <a:pt x="9" y="94"/>
                  </a:lnTo>
                  <a:lnTo>
                    <a:pt x="9" y="92"/>
                  </a:lnTo>
                  <a:lnTo>
                    <a:pt x="9" y="92"/>
                  </a:lnTo>
                  <a:lnTo>
                    <a:pt x="9" y="92"/>
                  </a:lnTo>
                  <a:lnTo>
                    <a:pt x="9" y="92"/>
                  </a:lnTo>
                  <a:lnTo>
                    <a:pt x="9" y="92"/>
                  </a:lnTo>
                  <a:lnTo>
                    <a:pt x="9" y="92"/>
                  </a:lnTo>
                  <a:lnTo>
                    <a:pt x="9" y="92"/>
                  </a:lnTo>
                  <a:lnTo>
                    <a:pt x="9" y="92"/>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90"/>
                  </a:lnTo>
                  <a:lnTo>
                    <a:pt x="10" y="88"/>
                  </a:lnTo>
                  <a:lnTo>
                    <a:pt x="10" y="87"/>
                  </a:lnTo>
                  <a:lnTo>
                    <a:pt x="10" y="85"/>
                  </a:lnTo>
                  <a:lnTo>
                    <a:pt x="10" y="83"/>
                  </a:lnTo>
                  <a:lnTo>
                    <a:pt x="13" y="81"/>
                  </a:lnTo>
                  <a:lnTo>
                    <a:pt x="13" y="79"/>
                  </a:lnTo>
                  <a:lnTo>
                    <a:pt x="14" y="77"/>
                  </a:lnTo>
                  <a:lnTo>
                    <a:pt x="14" y="75"/>
                  </a:lnTo>
                  <a:lnTo>
                    <a:pt x="15" y="73"/>
                  </a:lnTo>
                  <a:lnTo>
                    <a:pt x="15" y="72"/>
                  </a:lnTo>
                  <a:lnTo>
                    <a:pt x="16" y="70"/>
                  </a:lnTo>
                  <a:lnTo>
                    <a:pt x="16" y="68"/>
                  </a:lnTo>
                  <a:lnTo>
                    <a:pt x="19" y="65"/>
                  </a:lnTo>
                  <a:lnTo>
                    <a:pt x="19" y="63"/>
                  </a:lnTo>
                  <a:lnTo>
                    <a:pt x="20" y="61"/>
                  </a:lnTo>
                  <a:lnTo>
                    <a:pt x="20" y="59"/>
                  </a:lnTo>
                  <a:lnTo>
                    <a:pt x="23" y="57"/>
                  </a:lnTo>
                  <a:lnTo>
                    <a:pt x="23" y="57"/>
                  </a:lnTo>
                  <a:lnTo>
                    <a:pt x="23" y="57"/>
                  </a:lnTo>
                  <a:lnTo>
                    <a:pt x="23" y="57"/>
                  </a:lnTo>
                  <a:lnTo>
                    <a:pt x="23" y="55"/>
                  </a:lnTo>
                  <a:lnTo>
                    <a:pt x="23" y="55"/>
                  </a:lnTo>
                  <a:lnTo>
                    <a:pt x="23" y="55"/>
                  </a:lnTo>
                  <a:lnTo>
                    <a:pt x="23" y="55"/>
                  </a:lnTo>
                  <a:lnTo>
                    <a:pt x="24" y="53"/>
                  </a:lnTo>
                  <a:lnTo>
                    <a:pt x="24" y="53"/>
                  </a:lnTo>
                  <a:lnTo>
                    <a:pt x="24" y="53"/>
                  </a:lnTo>
                  <a:lnTo>
                    <a:pt x="24" y="53"/>
                  </a:lnTo>
                  <a:lnTo>
                    <a:pt x="24" y="51"/>
                  </a:lnTo>
                  <a:lnTo>
                    <a:pt x="24" y="51"/>
                  </a:lnTo>
                  <a:lnTo>
                    <a:pt x="24" y="49"/>
                  </a:lnTo>
                  <a:lnTo>
                    <a:pt x="24" y="49"/>
                  </a:lnTo>
                  <a:lnTo>
                    <a:pt x="25" y="47"/>
                  </a:lnTo>
                  <a:lnTo>
                    <a:pt x="24" y="47"/>
                  </a:lnTo>
                  <a:lnTo>
                    <a:pt x="24" y="47"/>
                  </a:lnTo>
                  <a:lnTo>
                    <a:pt x="24" y="47"/>
                  </a:lnTo>
                  <a:lnTo>
                    <a:pt x="24" y="47"/>
                  </a:lnTo>
                  <a:lnTo>
                    <a:pt x="24" y="47"/>
                  </a:lnTo>
                  <a:lnTo>
                    <a:pt x="24" y="47"/>
                  </a:lnTo>
                  <a:lnTo>
                    <a:pt x="24" y="47"/>
                  </a:lnTo>
                  <a:lnTo>
                    <a:pt x="24" y="45"/>
                  </a:lnTo>
                  <a:lnTo>
                    <a:pt x="24" y="45"/>
                  </a:lnTo>
                  <a:lnTo>
                    <a:pt x="24" y="45"/>
                  </a:lnTo>
                  <a:lnTo>
                    <a:pt x="24" y="45"/>
                  </a:lnTo>
                  <a:lnTo>
                    <a:pt x="24" y="43"/>
                  </a:lnTo>
                  <a:lnTo>
                    <a:pt x="24" y="43"/>
                  </a:lnTo>
                  <a:lnTo>
                    <a:pt x="24" y="43"/>
                  </a:lnTo>
                  <a:lnTo>
                    <a:pt x="24" y="43"/>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4" y="41"/>
                  </a:lnTo>
                  <a:lnTo>
                    <a:pt x="25"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lnTo>
                    <a:pt x="23" y="40"/>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8" name="广东">
              <a:hlinkClick r:id="" action="ppaction://macro?name=Slide1.广东_click" highlightClick="1"/>
              <a:hlinkHover r:id="" action="ppaction://noaction" highlightClick="1"/>
            </p:cNvPr>
            <p:cNvSpPr>
              <a:spLocks noChangeAspect="1"/>
            </p:cNvSpPr>
            <p:nvPr/>
          </p:nvSpPr>
          <p:spPr bwMode="auto">
            <a:xfrm rot="180000">
              <a:off x="5311550" y="5495077"/>
              <a:ext cx="1162552" cy="1016602"/>
            </a:xfrm>
            <a:custGeom>
              <a:avLst/>
              <a:gdLst>
                <a:gd name="T0" fmla="*/ 161 w 548"/>
                <a:gd name="T1" fmla="*/ 65 h 455"/>
                <a:gd name="T2" fmla="*/ 168 w 548"/>
                <a:gd name="T3" fmla="*/ 36 h 455"/>
                <a:gd name="T4" fmla="*/ 219 w 548"/>
                <a:gd name="T5" fmla="*/ 52 h 455"/>
                <a:gd name="T6" fmla="*/ 216 w 548"/>
                <a:gd name="T7" fmla="*/ 28 h 455"/>
                <a:gd name="T8" fmla="*/ 238 w 548"/>
                <a:gd name="T9" fmla="*/ 2 h 455"/>
                <a:gd name="T10" fmla="*/ 294 w 548"/>
                <a:gd name="T11" fmla="*/ 0 h 455"/>
                <a:gd name="T12" fmla="*/ 344 w 548"/>
                <a:gd name="T13" fmla="*/ 4 h 455"/>
                <a:gd name="T14" fmla="*/ 340 w 548"/>
                <a:gd name="T15" fmla="*/ 32 h 455"/>
                <a:gd name="T16" fmla="*/ 322 w 548"/>
                <a:gd name="T17" fmla="*/ 67 h 455"/>
                <a:gd name="T18" fmla="*/ 406 w 548"/>
                <a:gd name="T19" fmla="*/ 45 h 455"/>
                <a:gd name="T20" fmla="*/ 440 w 548"/>
                <a:gd name="T21" fmla="*/ 52 h 455"/>
                <a:gd name="T22" fmla="*/ 435 w 548"/>
                <a:gd name="T23" fmla="*/ 26 h 455"/>
                <a:gd name="T24" fmla="*/ 492 w 548"/>
                <a:gd name="T25" fmla="*/ 43 h 455"/>
                <a:gd name="T26" fmla="*/ 525 w 548"/>
                <a:gd name="T27" fmla="*/ 67 h 455"/>
                <a:gd name="T28" fmla="*/ 532 w 548"/>
                <a:gd name="T29" fmla="*/ 127 h 455"/>
                <a:gd name="T30" fmla="*/ 507 w 548"/>
                <a:gd name="T31" fmla="*/ 154 h 455"/>
                <a:gd name="T32" fmla="*/ 460 w 548"/>
                <a:gd name="T33" fmla="*/ 195 h 455"/>
                <a:gd name="T34" fmla="*/ 436 w 548"/>
                <a:gd name="T35" fmla="*/ 203 h 455"/>
                <a:gd name="T36" fmla="*/ 426 w 548"/>
                <a:gd name="T37" fmla="*/ 207 h 455"/>
                <a:gd name="T38" fmla="*/ 386 w 548"/>
                <a:gd name="T39" fmla="*/ 221 h 455"/>
                <a:gd name="T40" fmla="*/ 358 w 548"/>
                <a:gd name="T41" fmla="*/ 224 h 455"/>
                <a:gd name="T42" fmla="*/ 283 w 548"/>
                <a:gd name="T43" fmla="*/ 214 h 455"/>
                <a:gd name="T44" fmla="*/ 293 w 548"/>
                <a:gd name="T45" fmla="*/ 267 h 455"/>
                <a:gd name="T46" fmla="*/ 246 w 548"/>
                <a:gd name="T47" fmla="*/ 302 h 455"/>
                <a:gd name="T48" fmla="*/ 198 w 548"/>
                <a:gd name="T49" fmla="*/ 316 h 455"/>
                <a:gd name="T50" fmla="*/ 142 w 548"/>
                <a:gd name="T51" fmla="*/ 338 h 455"/>
                <a:gd name="T52" fmla="*/ 54 w 548"/>
                <a:gd name="T53" fmla="*/ 380 h 455"/>
                <a:gd name="T54" fmla="*/ 67 w 548"/>
                <a:gd name="T55" fmla="*/ 438 h 455"/>
                <a:gd name="T56" fmla="*/ 26 w 548"/>
                <a:gd name="T57" fmla="*/ 453 h 455"/>
                <a:gd name="T58" fmla="*/ 5 w 548"/>
                <a:gd name="T59" fmla="*/ 372 h 455"/>
                <a:gd name="T60" fmla="*/ 24 w 548"/>
                <a:gd name="T61" fmla="*/ 325 h 455"/>
                <a:gd name="T62" fmla="*/ 46 w 548"/>
                <a:gd name="T63" fmla="*/ 303 h 455"/>
                <a:gd name="T64" fmla="*/ 74 w 548"/>
                <a:gd name="T65" fmla="*/ 265 h 455"/>
                <a:gd name="T66" fmla="*/ 115 w 548"/>
                <a:gd name="T67" fmla="*/ 187 h 455"/>
                <a:gd name="T68" fmla="*/ 146 w 548"/>
                <a:gd name="T69" fmla="*/ 128 h 455"/>
                <a:gd name="T70" fmla="*/ 146 w 548"/>
                <a:gd name="T71" fmla="*/ 77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8" h="455">
                  <a:moveTo>
                    <a:pt x="146" y="77"/>
                  </a:moveTo>
                  <a:lnTo>
                    <a:pt x="161" y="65"/>
                  </a:lnTo>
                  <a:lnTo>
                    <a:pt x="161" y="43"/>
                  </a:lnTo>
                  <a:lnTo>
                    <a:pt x="168" y="36"/>
                  </a:lnTo>
                  <a:lnTo>
                    <a:pt x="187" y="38"/>
                  </a:lnTo>
                  <a:lnTo>
                    <a:pt x="219" y="52"/>
                  </a:lnTo>
                  <a:lnTo>
                    <a:pt x="224" y="41"/>
                  </a:lnTo>
                  <a:lnTo>
                    <a:pt x="216" y="28"/>
                  </a:lnTo>
                  <a:lnTo>
                    <a:pt x="219" y="19"/>
                  </a:lnTo>
                  <a:lnTo>
                    <a:pt x="238" y="2"/>
                  </a:lnTo>
                  <a:lnTo>
                    <a:pt x="274" y="12"/>
                  </a:lnTo>
                  <a:lnTo>
                    <a:pt x="294" y="0"/>
                  </a:lnTo>
                  <a:lnTo>
                    <a:pt x="309" y="14"/>
                  </a:lnTo>
                  <a:lnTo>
                    <a:pt x="344" y="4"/>
                  </a:lnTo>
                  <a:lnTo>
                    <a:pt x="350" y="18"/>
                  </a:lnTo>
                  <a:lnTo>
                    <a:pt x="340" y="32"/>
                  </a:lnTo>
                  <a:lnTo>
                    <a:pt x="322" y="60"/>
                  </a:lnTo>
                  <a:lnTo>
                    <a:pt x="322" y="67"/>
                  </a:lnTo>
                  <a:lnTo>
                    <a:pt x="332" y="74"/>
                  </a:lnTo>
                  <a:lnTo>
                    <a:pt x="406" y="45"/>
                  </a:lnTo>
                  <a:lnTo>
                    <a:pt x="433" y="60"/>
                  </a:lnTo>
                  <a:lnTo>
                    <a:pt x="440" y="52"/>
                  </a:lnTo>
                  <a:lnTo>
                    <a:pt x="433" y="36"/>
                  </a:lnTo>
                  <a:lnTo>
                    <a:pt x="435" y="26"/>
                  </a:lnTo>
                  <a:lnTo>
                    <a:pt x="483" y="36"/>
                  </a:lnTo>
                  <a:lnTo>
                    <a:pt x="492" y="43"/>
                  </a:lnTo>
                  <a:lnTo>
                    <a:pt x="506" y="41"/>
                  </a:lnTo>
                  <a:lnTo>
                    <a:pt x="525" y="67"/>
                  </a:lnTo>
                  <a:lnTo>
                    <a:pt x="547" y="115"/>
                  </a:lnTo>
                  <a:lnTo>
                    <a:pt x="532" y="127"/>
                  </a:lnTo>
                  <a:lnTo>
                    <a:pt x="520" y="150"/>
                  </a:lnTo>
                  <a:lnTo>
                    <a:pt x="507" y="154"/>
                  </a:lnTo>
                  <a:lnTo>
                    <a:pt x="497" y="177"/>
                  </a:lnTo>
                  <a:lnTo>
                    <a:pt x="460" y="195"/>
                  </a:lnTo>
                  <a:lnTo>
                    <a:pt x="446" y="187"/>
                  </a:lnTo>
                  <a:lnTo>
                    <a:pt x="436" y="203"/>
                  </a:lnTo>
                  <a:lnTo>
                    <a:pt x="436" y="207"/>
                  </a:lnTo>
                  <a:lnTo>
                    <a:pt x="426" y="207"/>
                  </a:lnTo>
                  <a:lnTo>
                    <a:pt x="405" y="207"/>
                  </a:lnTo>
                  <a:lnTo>
                    <a:pt x="386" y="221"/>
                  </a:lnTo>
                  <a:lnTo>
                    <a:pt x="373" y="213"/>
                  </a:lnTo>
                  <a:lnTo>
                    <a:pt x="358" y="224"/>
                  </a:lnTo>
                  <a:lnTo>
                    <a:pt x="317" y="241"/>
                  </a:lnTo>
                  <a:lnTo>
                    <a:pt x="283" y="214"/>
                  </a:lnTo>
                  <a:lnTo>
                    <a:pt x="280" y="236"/>
                  </a:lnTo>
                  <a:lnTo>
                    <a:pt x="293" y="267"/>
                  </a:lnTo>
                  <a:lnTo>
                    <a:pt x="262" y="279"/>
                  </a:lnTo>
                  <a:lnTo>
                    <a:pt x="246" y="302"/>
                  </a:lnTo>
                  <a:lnTo>
                    <a:pt x="214" y="309"/>
                  </a:lnTo>
                  <a:lnTo>
                    <a:pt x="198" y="316"/>
                  </a:lnTo>
                  <a:lnTo>
                    <a:pt x="165" y="316"/>
                  </a:lnTo>
                  <a:lnTo>
                    <a:pt x="142" y="338"/>
                  </a:lnTo>
                  <a:lnTo>
                    <a:pt x="83" y="359"/>
                  </a:lnTo>
                  <a:lnTo>
                    <a:pt x="54" y="380"/>
                  </a:lnTo>
                  <a:lnTo>
                    <a:pt x="40" y="394"/>
                  </a:lnTo>
                  <a:lnTo>
                    <a:pt x="67" y="438"/>
                  </a:lnTo>
                  <a:lnTo>
                    <a:pt x="48" y="454"/>
                  </a:lnTo>
                  <a:lnTo>
                    <a:pt x="26" y="453"/>
                  </a:lnTo>
                  <a:lnTo>
                    <a:pt x="0" y="406"/>
                  </a:lnTo>
                  <a:lnTo>
                    <a:pt x="5" y="372"/>
                  </a:lnTo>
                  <a:lnTo>
                    <a:pt x="5" y="356"/>
                  </a:lnTo>
                  <a:lnTo>
                    <a:pt x="24" y="325"/>
                  </a:lnTo>
                  <a:lnTo>
                    <a:pt x="48" y="319"/>
                  </a:lnTo>
                  <a:lnTo>
                    <a:pt x="46" y="303"/>
                  </a:lnTo>
                  <a:lnTo>
                    <a:pt x="71" y="293"/>
                  </a:lnTo>
                  <a:lnTo>
                    <a:pt x="74" y="265"/>
                  </a:lnTo>
                  <a:lnTo>
                    <a:pt x="117" y="231"/>
                  </a:lnTo>
                  <a:lnTo>
                    <a:pt x="115" y="187"/>
                  </a:lnTo>
                  <a:lnTo>
                    <a:pt x="147" y="144"/>
                  </a:lnTo>
                  <a:lnTo>
                    <a:pt x="146" y="128"/>
                  </a:lnTo>
                  <a:lnTo>
                    <a:pt x="157" y="112"/>
                  </a:lnTo>
                  <a:lnTo>
                    <a:pt x="146" y="77"/>
                  </a:lnTo>
                  <a:lnTo>
                    <a:pt x="146" y="77"/>
                  </a:lnTo>
                </a:path>
              </a:pathLst>
            </a:custGeom>
            <a:solidFill>
              <a:srgbClr val="3563A8"/>
            </a:solidFill>
            <a:ln w="12700" cap="flat" cmpd="sng">
              <a:solidFill>
                <a:srgbClr val="3563A8"/>
              </a:solidFill>
              <a:prstDash val="solid"/>
              <a:round/>
              <a:headEnd type="none" w="med" len="med"/>
              <a:tailEnd type="none" w="med" len="med"/>
            </a:ln>
            <a:effectLst/>
          </p:spPr>
          <p:txBody>
            <a:bodyPr/>
            <a:lstStyle/>
            <a:p>
              <a:endParaRPr lang="zh-CN" altLang="en-US"/>
            </a:p>
          </p:txBody>
        </p:sp>
        <p:sp>
          <p:nvSpPr>
            <p:cNvPr id="9" name="广西">
              <a:hlinkClick r:id="" action="ppaction://macro?name=Slide1.广西_click" highlightClick="1"/>
              <a:hlinkHover r:id="" action="ppaction://noaction" highlightClick="1"/>
            </p:cNvPr>
            <p:cNvSpPr>
              <a:spLocks noChangeAspect="1"/>
            </p:cNvSpPr>
            <p:nvPr/>
          </p:nvSpPr>
          <p:spPr bwMode="auto">
            <a:xfrm rot="180000">
              <a:off x="4453853" y="5354660"/>
              <a:ext cx="1195393" cy="898306"/>
            </a:xfrm>
            <a:custGeom>
              <a:avLst/>
              <a:gdLst>
                <a:gd name="T0" fmla="*/ 26 w 568"/>
                <a:gd name="T1" fmla="*/ 159 h 410"/>
                <a:gd name="T2" fmla="*/ 63 w 568"/>
                <a:gd name="T3" fmla="*/ 141 h 410"/>
                <a:gd name="T4" fmla="*/ 122 w 568"/>
                <a:gd name="T5" fmla="*/ 157 h 410"/>
                <a:gd name="T6" fmla="*/ 134 w 568"/>
                <a:gd name="T7" fmla="*/ 131 h 410"/>
                <a:gd name="T8" fmla="*/ 216 w 568"/>
                <a:gd name="T9" fmla="*/ 99 h 410"/>
                <a:gd name="T10" fmla="*/ 283 w 568"/>
                <a:gd name="T11" fmla="*/ 81 h 410"/>
                <a:gd name="T12" fmla="*/ 311 w 568"/>
                <a:gd name="T13" fmla="*/ 88 h 410"/>
                <a:gd name="T14" fmla="*/ 334 w 568"/>
                <a:gd name="T15" fmla="*/ 71 h 410"/>
                <a:gd name="T16" fmla="*/ 342 w 568"/>
                <a:gd name="T17" fmla="*/ 55 h 410"/>
                <a:gd name="T18" fmla="*/ 370 w 568"/>
                <a:gd name="T19" fmla="*/ 35 h 410"/>
                <a:gd name="T20" fmla="*/ 407 w 568"/>
                <a:gd name="T21" fmla="*/ 15 h 410"/>
                <a:gd name="T22" fmla="*/ 423 w 568"/>
                <a:gd name="T23" fmla="*/ 33 h 410"/>
                <a:gd name="T24" fmla="*/ 458 w 568"/>
                <a:gd name="T25" fmla="*/ 7 h 410"/>
                <a:gd name="T26" fmla="*/ 495 w 568"/>
                <a:gd name="T27" fmla="*/ 7 h 410"/>
                <a:gd name="T28" fmla="*/ 514 w 568"/>
                <a:gd name="T29" fmla="*/ 37 h 410"/>
                <a:gd name="T30" fmla="*/ 492 w 568"/>
                <a:gd name="T31" fmla="*/ 90 h 410"/>
                <a:gd name="T32" fmla="*/ 492 w 568"/>
                <a:gd name="T33" fmla="*/ 114 h 410"/>
                <a:gd name="T34" fmla="*/ 529 w 568"/>
                <a:gd name="T35" fmla="*/ 133 h 410"/>
                <a:gd name="T36" fmla="*/ 556 w 568"/>
                <a:gd name="T37" fmla="*/ 124 h 410"/>
                <a:gd name="T38" fmla="*/ 556 w 568"/>
                <a:gd name="T39" fmla="*/ 175 h 410"/>
                <a:gd name="T40" fmla="*/ 525 w 568"/>
                <a:gd name="T41" fmla="*/ 234 h 410"/>
                <a:gd name="T42" fmla="*/ 484 w 568"/>
                <a:gd name="T43" fmla="*/ 312 h 410"/>
                <a:gd name="T44" fmla="*/ 456 w 568"/>
                <a:gd name="T45" fmla="*/ 350 h 410"/>
                <a:gd name="T46" fmla="*/ 434 w 568"/>
                <a:gd name="T47" fmla="*/ 372 h 410"/>
                <a:gd name="T48" fmla="*/ 368 w 568"/>
                <a:gd name="T49" fmla="*/ 409 h 410"/>
                <a:gd name="T50" fmla="*/ 317 w 568"/>
                <a:gd name="T51" fmla="*/ 380 h 410"/>
                <a:gd name="T52" fmla="*/ 264 w 568"/>
                <a:gd name="T53" fmla="*/ 408 h 410"/>
                <a:gd name="T54" fmla="*/ 178 w 568"/>
                <a:gd name="T55" fmla="*/ 376 h 410"/>
                <a:gd name="T56" fmla="*/ 182 w 568"/>
                <a:gd name="T57" fmla="*/ 317 h 410"/>
                <a:gd name="T58" fmla="*/ 142 w 568"/>
                <a:gd name="T59" fmla="*/ 304 h 410"/>
                <a:gd name="T60" fmla="*/ 114 w 568"/>
                <a:gd name="T61" fmla="*/ 304 h 410"/>
                <a:gd name="T62" fmla="*/ 98 w 568"/>
                <a:gd name="T63" fmla="*/ 261 h 410"/>
                <a:gd name="T64" fmla="*/ 124 w 568"/>
                <a:gd name="T65" fmla="*/ 254 h 410"/>
                <a:gd name="T66" fmla="*/ 122 w 568"/>
                <a:gd name="T67" fmla="*/ 218 h 410"/>
                <a:gd name="T68" fmla="*/ 48 w 568"/>
                <a:gd name="T69" fmla="*/ 188 h 410"/>
                <a:gd name="T70" fmla="*/ 13 w 568"/>
                <a:gd name="T71" fmla="*/ 188 h 410"/>
                <a:gd name="T72" fmla="*/ 2 w 568"/>
                <a:gd name="T73" fmla="*/ 157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8" h="410">
                  <a:moveTo>
                    <a:pt x="2" y="157"/>
                  </a:moveTo>
                  <a:lnTo>
                    <a:pt x="26" y="159"/>
                  </a:lnTo>
                  <a:lnTo>
                    <a:pt x="52" y="135"/>
                  </a:lnTo>
                  <a:lnTo>
                    <a:pt x="63" y="141"/>
                  </a:lnTo>
                  <a:lnTo>
                    <a:pt x="114" y="162"/>
                  </a:lnTo>
                  <a:lnTo>
                    <a:pt x="122" y="157"/>
                  </a:lnTo>
                  <a:lnTo>
                    <a:pt x="124" y="140"/>
                  </a:lnTo>
                  <a:lnTo>
                    <a:pt x="134" y="131"/>
                  </a:lnTo>
                  <a:lnTo>
                    <a:pt x="204" y="85"/>
                  </a:lnTo>
                  <a:lnTo>
                    <a:pt x="216" y="99"/>
                  </a:lnTo>
                  <a:lnTo>
                    <a:pt x="259" y="112"/>
                  </a:lnTo>
                  <a:lnTo>
                    <a:pt x="283" y="81"/>
                  </a:lnTo>
                  <a:lnTo>
                    <a:pt x="294" y="88"/>
                  </a:lnTo>
                  <a:lnTo>
                    <a:pt x="311" y="88"/>
                  </a:lnTo>
                  <a:lnTo>
                    <a:pt x="311" y="79"/>
                  </a:lnTo>
                  <a:lnTo>
                    <a:pt x="334" y="71"/>
                  </a:lnTo>
                  <a:lnTo>
                    <a:pt x="334" y="65"/>
                  </a:lnTo>
                  <a:lnTo>
                    <a:pt x="342" y="55"/>
                  </a:lnTo>
                  <a:lnTo>
                    <a:pt x="347" y="56"/>
                  </a:lnTo>
                  <a:lnTo>
                    <a:pt x="370" y="35"/>
                  </a:lnTo>
                  <a:lnTo>
                    <a:pt x="389" y="39"/>
                  </a:lnTo>
                  <a:lnTo>
                    <a:pt x="407" y="15"/>
                  </a:lnTo>
                  <a:lnTo>
                    <a:pt x="415" y="35"/>
                  </a:lnTo>
                  <a:lnTo>
                    <a:pt x="423" y="33"/>
                  </a:lnTo>
                  <a:lnTo>
                    <a:pt x="452" y="6"/>
                  </a:lnTo>
                  <a:lnTo>
                    <a:pt x="458" y="7"/>
                  </a:lnTo>
                  <a:lnTo>
                    <a:pt x="472" y="0"/>
                  </a:lnTo>
                  <a:lnTo>
                    <a:pt x="495" y="7"/>
                  </a:lnTo>
                  <a:lnTo>
                    <a:pt x="495" y="33"/>
                  </a:lnTo>
                  <a:lnTo>
                    <a:pt x="514" y="37"/>
                  </a:lnTo>
                  <a:lnTo>
                    <a:pt x="509" y="63"/>
                  </a:lnTo>
                  <a:lnTo>
                    <a:pt x="492" y="90"/>
                  </a:lnTo>
                  <a:lnTo>
                    <a:pt x="484" y="114"/>
                  </a:lnTo>
                  <a:lnTo>
                    <a:pt x="492" y="114"/>
                  </a:lnTo>
                  <a:lnTo>
                    <a:pt x="511" y="95"/>
                  </a:lnTo>
                  <a:lnTo>
                    <a:pt x="529" y="133"/>
                  </a:lnTo>
                  <a:lnTo>
                    <a:pt x="542" y="124"/>
                  </a:lnTo>
                  <a:lnTo>
                    <a:pt x="556" y="124"/>
                  </a:lnTo>
                  <a:lnTo>
                    <a:pt x="567" y="159"/>
                  </a:lnTo>
                  <a:lnTo>
                    <a:pt x="556" y="175"/>
                  </a:lnTo>
                  <a:lnTo>
                    <a:pt x="557" y="191"/>
                  </a:lnTo>
                  <a:lnTo>
                    <a:pt x="525" y="234"/>
                  </a:lnTo>
                  <a:lnTo>
                    <a:pt x="527" y="278"/>
                  </a:lnTo>
                  <a:lnTo>
                    <a:pt x="484" y="312"/>
                  </a:lnTo>
                  <a:lnTo>
                    <a:pt x="481" y="340"/>
                  </a:lnTo>
                  <a:lnTo>
                    <a:pt x="456" y="350"/>
                  </a:lnTo>
                  <a:lnTo>
                    <a:pt x="458" y="366"/>
                  </a:lnTo>
                  <a:lnTo>
                    <a:pt x="434" y="372"/>
                  </a:lnTo>
                  <a:lnTo>
                    <a:pt x="415" y="403"/>
                  </a:lnTo>
                  <a:lnTo>
                    <a:pt x="368" y="409"/>
                  </a:lnTo>
                  <a:lnTo>
                    <a:pt x="342" y="390"/>
                  </a:lnTo>
                  <a:lnTo>
                    <a:pt x="317" y="380"/>
                  </a:lnTo>
                  <a:lnTo>
                    <a:pt x="289" y="406"/>
                  </a:lnTo>
                  <a:lnTo>
                    <a:pt x="264" y="408"/>
                  </a:lnTo>
                  <a:lnTo>
                    <a:pt x="236" y="409"/>
                  </a:lnTo>
                  <a:lnTo>
                    <a:pt x="178" y="376"/>
                  </a:lnTo>
                  <a:lnTo>
                    <a:pt x="167" y="347"/>
                  </a:lnTo>
                  <a:lnTo>
                    <a:pt x="182" y="317"/>
                  </a:lnTo>
                  <a:lnTo>
                    <a:pt x="164" y="304"/>
                  </a:lnTo>
                  <a:lnTo>
                    <a:pt x="142" y="304"/>
                  </a:lnTo>
                  <a:lnTo>
                    <a:pt x="137" y="299"/>
                  </a:lnTo>
                  <a:lnTo>
                    <a:pt x="114" y="304"/>
                  </a:lnTo>
                  <a:lnTo>
                    <a:pt x="89" y="288"/>
                  </a:lnTo>
                  <a:lnTo>
                    <a:pt x="98" y="261"/>
                  </a:lnTo>
                  <a:lnTo>
                    <a:pt x="117" y="260"/>
                  </a:lnTo>
                  <a:lnTo>
                    <a:pt x="124" y="254"/>
                  </a:lnTo>
                  <a:lnTo>
                    <a:pt x="130" y="231"/>
                  </a:lnTo>
                  <a:lnTo>
                    <a:pt x="122" y="218"/>
                  </a:lnTo>
                  <a:lnTo>
                    <a:pt x="58" y="206"/>
                  </a:lnTo>
                  <a:lnTo>
                    <a:pt x="48" y="188"/>
                  </a:lnTo>
                  <a:lnTo>
                    <a:pt x="29" y="188"/>
                  </a:lnTo>
                  <a:lnTo>
                    <a:pt x="13" y="188"/>
                  </a:lnTo>
                  <a:lnTo>
                    <a:pt x="0" y="167"/>
                  </a:lnTo>
                  <a:lnTo>
                    <a:pt x="2" y="157"/>
                  </a:lnTo>
                  <a:lnTo>
                    <a:pt x="2" y="157"/>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0" name="福建">
              <a:hlinkClick r:id="" action="ppaction://macro?name=Slide1.福建_click" highlightClick="1"/>
              <a:hlinkHover r:id="" action="ppaction://noaction" highlightClick="1"/>
            </p:cNvPr>
            <p:cNvSpPr>
              <a:spLocks noChangeAspect="1"/>
            </p:cNvSpPr>
            <p:nvPr/>
          </p:nvSpPr>
          <p:spPr bwMode="auto">
            <a:xfrm rot="180000">
              <a:off x="6265864" y="4928337"/>
              <a:ext cx="656809" cy="857641"/>
            </a:xfrm>
            <a:custGeom>
              <a:avLst/>
              <a:gdLst>
                <a:gd name="T0" fmla="*/ 0 w 309"/>
                <a:gd name="T1" fmla="*/ 299 h 389"/>
                <a:gd name="T2" fmla="*/ 11 w 309"/>
                <a:gd name="T3" fmla="*/ 232 h 389"/>
                <a:gd name="T4" fmla="*/ 22 w 309"/>
                <a:gd name="T5" fmla="*/ 214 h 389"/>
                <a:gd name="T6" fmla="*/ 26 w 309"/>
                <a:gd name="T7" fmla="*/ 195 h 389"/>
                <a:gd name="T8" fmla="*/ 41 w 309"/>
                <a:gd name="T9" fmla="*/ 168 h 389"/>
                <a:gd name="T10" fmla="*/ 33 w 309"/>
                <a:gd name="T11" fmla="*/ 157 h 389"/>
                <a:gd name="T12" fmla="*/ 35 w 309"/>
                <a:gd name="T13" fmla="*/ 134 h 389"/>
                <a:gd name="T14" fmla="*/ 66 w 309"/>
                <a:gd name="T15" fmla="*/ 98 h 389"/>
                <a:gd name="T16" fmla="*/ 63 w 309"/>
                <a:gd name="T17" fmla="*/ 75 h 389"/>
                <a:gd name="T18" fmla="*/ 85 w 309"/>
                <a:gd name="T19" fmla="*/ 40 h 389"/>
                <a:gd name="T20" fmla="*/ 105 w 309"/>
                <a:gd name="T21" fmla="*/ 45 h 389"/>
                <a:gd name="T22" fmla="*/ 146 w 309"/>
                <a:gd name="T23" fmla="*/ 16 h 389"/>
                <a:gd name="T24" fmla="*/ 153 w 309"/>
                <a:gd name="T25" fmla="*/ 0 h 389"/>
                <a:gd name="T26" fmla="*/ 177 w 309"/>
                <a:gd name="T27" fmla="*/ 5 h 389"/>
                <a:gd name="T28" fmla="*/ 190 w 309"/>
                <a:gd name="T29" fmla="*/ 37 h 389"/>
                <a:gd name="T30" fmla="*/ 201 w 309"/>
                <a:gd name="T31" fmla="*/ 61 h 389"/>
                <a:gd name="T32" fmla="*/ 226 w 309"/>
                <a:gd name="T33" fmla="*/ 61 h 389"/>
                <a:gd name="T34" fmla="*/ 244 w 309"/>
                <a:gd name="T35" fmla="*/ 40 h 389"/>
                <a:gd name="T36" fmla="*/ 267 w 309"/>
                <a:gd name="T37" fmla="*/ 64 h 389"/>
                <a:gd name="T38" fmla="*/ 308 w 309"/>
                <a:gd name="T39" fmla="*/ 48 h 389"/>
                <a:gd name="T40" fmla="*/ 282 w 309"/>
                <a:gd name="T41" fmla="*/ 112 h 389"/>
                <a:gd name="T42" fmla="*/ 267 w 309"/>
                <a:gd name="T43" fmla="*/ 104 h 389"/>
                <a:gd name="T44" fmla="*/ 256 w 309"/>
                <a:gd name="T45" fmla="*/ 109 h 389"/>
                <a:gd name="T46" fmla="*/ 255 w 309"/>
                <a:gd name="T47" fmla="*/ 115 h 389"/>
                <a:gd name="T48" fmla="*/ 269 w 309"/>
                <a:gd name="T49" fmla="*/ 131 h 389"/>
                <a:gd name="T50" fmla="*/ 266 w 309"/>
                <a:gd name="T51" fmla="*/ 189 h 389"/>
                <a:gd name="T52" fmla="*/ 269 w 309"/>
                <a:gd name="T53" fmla="*/ 208 h 389"/>
                <a:gd name="T54" fmla="*/ 266 w 309"/>
                <a:gd name="T55" fmla="*/ 213 h 389"/>
                <a:gd name="T56" fmla="*/ 249 w 309"/>
                <a:gd name="T57" fmla="*/ 209 h 389"/>
                <a:gd name="T58" fmla="*/ 238 w 309"/>
                <a:gd name="T59" fmla="*/ 220 h 389"/>
                <a:gd name="T60" fmla="*/ 245 w 309"/>
                <a:gd name="T61" fmla="*/ 235 h 389"/>
                <a:gd name="T62" fmla="*/ 225 w 309"/>
                <a:gd name="T63" fmla="*/ 255 h 389"/>
                <a:gd name="T64" fmla="*/ 229 w 309"/>
                <a:gd name="T65" fmla="*/ 263 h 389"/>
                <a:gd name="T66" fmla="*/ 208 w 309"/>
                <a:gd name="T67" fmla="*/ 273 h 389"/>
                <a:gd name="T68" fmla="*/ 211 w 309"/>
                <a:gd name="T69" fmla="*/ 289 h 389"/>
                <a:gd name="T70" fmla="*/ 205 w 309"/>
                <a:gd name="T71" fmla="*/ 296 h 389"/>
                <a:gd name="T72" fmla="*/ 177 w 309"/>
                <a:gd name="T73" fmla="*/ 296 h 389"/>
                <a:gd name="T74" fmla="*/ 162 w 309"/>
                <a:gd name="T75" fmla="*/ 309 h 389"/>
                <a:gd name="T76" fmla="*/ 160 w 309"/>
                <a:gd name="T77" fmla="*/ 314 h 389"/>
                <a:gd name="T78" fmla="*/ 173 w 309"/>
                <a:gd name="T79" fmla="*/ 323 h 389"/>
                <a:gd name="T80" fmla="*/ 159 w 309"/>
                <a:gd name="T81" fmla="*/ 345 h 389"/>
                <a:gd name="T82" fmla="*/ 140 w 309"/>
                <a:gd name="T83" fmla="*/ 370 h 389"/>
                <a:gd name="T84" fmla="*/ 132 w 309"/>
                <a:gd name="T85" fmla="*/ 367 h 389"/>
                <a:gd name="T86" fmla="*/ 112 w 309"/>
                <a:gd name="T87" fmla="*/ 388 h 389"/>
                <a:gd name="T88" fmla="*/ 90 w 309"/>
                <a:gd name="T89" fmla="*/ 340 h 389"/>
                <a:gd name="T90" fmla="*/ 71 w 309"/>
                <a:gd name="T91" fmla="*/ 314 h 389"/>
                <a:gd name="T92" fmla="*/ 57 w 309"/>
                <a:gd name="T93" fmla="*/ 316 h 389"/>
                <a:gd name="T94" fmla="*/ 48 w 309"/>
                <a:gd name="T95" fmla="*/ 309 h 389"/>
                <a:gd name="T96" fmla="*/ 0 w 309"/>
                <a:gd name="T97" fmla="*/ 299 h 389"/>
                <a:gd name="T98" fmla="*/ 0 w 309"/>
                <a:gd name="T99" fmla="*/ 299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9" h="389">
                  <a:moveTo>
                    <a:pt x="0" y="299"/>
                  </a:moveTo>
                  <a:lnTo>
                    <a:pt x="11" y="232"/>
                  </a:lnTo>
                  <a:lnTo>
                    <a:pt x="22" y="214"/>
                  </a:lnTo>
                  <a:lnTo>
                    <a:pt x="26" y="195"/>
                  </a:lnTo>
                  <a:lnTo>
                    <a:pt x="41" y="168"/>
                  </a:lnTo>
                  <a:lnTo>
                    <a:pt x="33" y="157"/>
                  </a:lnTo>
                  <a:lnTo>
                    <a:pt x="35" y="134"/>
                  </a:lnTo>
                  <a:lnTo>
                    <a:pt x="66" y="98"/>
                  </a:lnTo>
                  <a:lnTo>
                    <a:pt x="63" y="75"/>
                  </a:lnTo>
                  <a:lnTo>
                    <a:pt x="85" y="40"/>
                  </a:lnTo>
                  <a:lnTo>
                    <a:pt x="105" y="45"/>
                  </a:lnTo>
                  <a:lnTo>
                    <a:pt x="146" y="16"/>
                  </a:lnTo>
                  <a:lnTo>
                    <a:pt x="153" y="0"/>
                  </a:lnTo>
                  <a:lnTo>
                    <a:pt x="177" y="5"/>
                  </a:lnTo>
                  <a:lnTo>
                    <a:pt x="190" y="37"/>
                  </a:lnTo>
                  <a:lnTo>
                    <a:pt x="201" y="61"/>
                  </a:lnTo>
                  <a:lnTo>
                    <a:pt x="226" y="61"/>
                  </a:lnTo>
                  <a:lnTo>
                    <a:pt x="244" y="40"/>
                  </a:lnTo>
                  <a:lnTo>
                    <a:pt x="267" y="64"/>
                  </a:lnTo>
                  <a:lnTo>
                    <a:pt x="308" y="48"/>
                  </a:lnTo>
                  <a:lnTo>
                    <a:pt x="282" y="112"/>
                  </a:lnTo>
                  <a:lnTo>
                    <a:pt x="267" y="104"/>
                  </a:lnTo>
                  <a:lnTo>
                    <a:pt x="256" y="109"/>
                  </a:lnTo>
                  <a:lnTo>
                    <a:pt x="255" y="115"/>
                  </a:lnTo>
                  <a:lnTo>
                    <a:pt x="269" y="131"/>
                  </a:lnTo>
                  <a:lnTo>
                    <a:pt x="266" y="189"/>
                  </a:lnTo>
                  <a:lnTo>
                    <a:pt x="269" y="208"/>
                  </a:lnTo>
                  <a:lnTo>
                    <a:pt x="266" y="213"/>
                  </a:lnTo>
                  <a:lnTo>
                    <a:pt x="249" y="209"/>
                  </a:lnTo>
                  <a:lnTo>
                    <a:pt x="238" y="220"/>
                  </a:lnTo>
                  <a:lnTo>
                    <a:pt x="245" y="235"/>
                  </a:lnTo>
                  <a:lnTo>
                    <a:pt x="225" y="255"/>
                  </a:lnTo>
                  <a:lnTo>
                    <a:pt x="229" y="263"/>
                  </a:lnTo>
                  <a:lnTo>
                    <a:pt x="208" y="273"/>
                  </a:lnTo>
                  <a:lnTo>
                    <a:pt x="211" y="289"/>
                  </a:lnTo>
                  <a:lnTo>
                    <a:pt x="205" y="296"/>
                  </a:lnTo>
                  <a:lnTo>
                    <a:pt x="177" y="296"/>
                  </a:lnTo>
                  <a:lnTo>
                    <a:pt x="162" y="309"/>
                  </a:lnTo>
                  <a:lnTo>
                    <a:pt x="160" y="314"/>
                  </a:lnTo>
                  <a:lnTo>
                    <a:pt x="173" y="323"/>
                  </a:lnTo>
                  <a:lnTo>
                    <a:pt x="159" y="345"/>
                  </a:lnTo>
                  <a:lnTo>
                    <a:pt x="140" y="370"/>
                  </a:lnTo>
                  <a:lnTo>
                    <a:pt x="132" y="367"/>
                  </a:lnTo>
                  <a:lnTo>
                    <a:pt x="112" y="388"/>
                  </a:lnTo>
                  <a:lnTo>
                    <a:pt x="90" y="340"/>
                  </a:lnTo>
                  <a:lnTo>
                    <a:pt x="71" y="314"/>
                  </a:lnTo>
                  <a:lnTo>
                    <a:pt x="57" y="316"/>
                  </a:lnTo>
                  <a:lnTo>
                    <a:pt x="48" y="309"/>
                  </a:lnTo>
                  <a:lnTo>
                    <a:pt x="0" y="299"/>
                  </a:lnTo>
                  <a:lnTo>
                    <a:pt x="0" y="299"/>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1" name="江西">
              <a:hlinkClick r:id="" action="ppaction://macro?name=Slide1.江西_click" highlightClick="1"/>
              <a:hlinkHover r:id="" action="ppaction://noaction" highlightClick="1"/>
            </p:cNvPr>
            <p:cNvSpPr>
              <a:spLocks noChangeAspect="1"/>
            </p:cNvSpPr>
            <p:nvPr/>
          </p:nvSpPr>
          <p:spPr bwMode="auto">
            <a:xfrm rot="180000">
              <a:off x="5874900" y="4635941"/>
              <a:ext cx="729058" cy="1053566"/>
            </a:xfrm>
            <a:custGeom>
              <a:avLst/>
              <a:gdLst>
                <a:gd name="T0" fmla="*/ 7 w 341"/>
                <a:gd name="T1" fmla="*/ 103 h 473"/>
                <a:gd name="T2" fmla="*/ 29 w 341"/>
                <a:gd name="T3" fmla="*/ 146 h 473"/>
                <a:gd name="T4" fmla="*/ 32 w 341"/>
                <a:gd name="T5" fmla="*/ 168 h 473"/>
                <a:gd name="T6" fmla="*/ 20 w 341"/>
                <a:gd name="T7" fmla="*/ 190 h 473"/>
                <a:gd name="T8" fmla="*/ 3 w 341"/>
                <a:gd name="T9" fmla="*/ 203 h 473"/>
                <a:gd name="T10" fmla="*/ 0 w 341"/>
                <a:gd name="T11" fmla="*/ 243 h 473"/>
                <a:gd name="T12" fmla="*/ 5 w 341"/>
                <a:gd name="T13" fmla="*/ 249 h 473"/>
                <a:gd name="T14" fmla="*/ 14 w 341"/>
                <a:gd name="T15" fmla="*/ 245 h 473"/>
                <a:gd name="T16" fmla="*/ 20 w 341"/>
                <a:gd name="T17" fmla="*/ 249 h 473"/>
                <a:gd name="T18" fmla="*/ 20 w 341"/>
                <a:gd name="T19" fmla="*/ 275 h 473"/>
                <a:gd name="T20" fmla="*/ 32 w 341"/>
                <a:gd name="T21" fmla="*/ 305 h 473"/>
                <a:gd name="T22" fmla="*/ 45 w 341"/>
                <a:gd name="T23" fmla="*/ 310 h 473"/>
                <a:gd name="T24" fmla="*/ 46 w 341"/>
                <a:gd name="T25" fmla="*/ 354 h 473"/>
                <a:gd name="T26" fmla="*/ 38 w 341"/>
                <a:gd name="T27" fmla="*/ 384 h 473"/>
                <a:gd name="T28" fmla="*/ 46 w 341"/>
                <a:gd name="T29" fmla="*/ 398 h 473"/>
                <a:gd name="T30" fmla="*/ 61 w 341"/>
                <a:gd name="T31" fmla="*/ 412 h 473"/>
                <a:gd name="T32" fmla="*/ 96 w 341"/>
                <a:gd name="T33" fmla="*/ 402 h 473"/>
                <a:gd name="T34" fmla="*/ 102 w 341"/>
                <a:gd name="T35" fmla="*/ 416 h 473"/>
                <a:gd name="T36" fmla="*/ 92 w 341"/>
                <a:gd name="T37" fmla="*/ 430 h 473"/>
                <a:gd name="T38" fmla="*/ 74 w 341"/>
                <a:gd name="T39" fmla="*/ 458 h 473"/>
                <a:gd name="T40" fmla="*/ 74 w 341"/>
                <a:gd name="T41" fmla="*/ 465 h 473"/>
                <a:gd name="T42" fmla="*/ 84 w 341"/>
                <a:gd name="T43" fmla="*/ 472 h 473"/>
                <a:gd name="T44" fmla="*/ 158 w 341"/>
                <a:gd name="T45" fmla="*/ 443 h 473"/>
                <a:gd name="T46" fmla="*/ 185 w 341"/>
                <a:gd name="T47" fmla="*/ 458 h 473"/>
                <a:gd name="T48" fmla="*/ 192 w 341"/>
                <a:gd name="T49" fmla="*/ 450 h 473"/>
                <a:gd name="T50" fmla="*/ 185 w 341"/>
                <a:gd name="T51" fmla="*/ 434 h 473"/>
                <a:gd name="T52" fmla="*/ 187 w 341"/>
                <a:gd name="T53" fmla="*/ 424 h 473"/>
                <a:gd name="T54" fmla="*/ 198 w 341"/>
                <a:gd name="T55" fmla="*/ 357 h 473"/>
                <a:gd name="T56" fmla="*/ 209 w 341"/>
                <a:gd name="T57" fmla="*/ 339 h 473"/>
                <a:gd name="T58" fmla="*/ 213 w 341"/>
                <a:gd name="T59" fmla="*/ 320 h 473"/>
                <a:gd name="T60" fmla="*/ 228 w 341"/>
                <a:gd name="T61" fmla="*/ 293 h 473"/>
                <a:gd name="T62" fmla="*/ 220 w 341"/>
                <a:gd name="T63" fmla="*/ 282 h 473"/>
                <a:gd name="T64" fmla="*/ 222 w 341"/>
                <a:gd name="T65" fmla="*/ 259 h 473"/>
                <a:gd name="T66" fmla="*/ 253 w 341"/>
                <a:gd name="T67" fmla="*/ 223 h 473"/>
                <a:gd name="T68" fmla="*/ 250 w 341"/>
                <a:gd name="T69" fmla="*/ 200 h 473"/>
                <a:gd name="T70" fmla="*/ 272 w 341"/>
                <a:gd name="T71" fmla="*/ 165 h 473"/>
                <a:gd name="T72" fmla="*/ 292 w 341"/>
                <a:gd name="T73" fmla="*/ 170 h 473"/>
                <a:gd name="T74" fmla="*/ 333 w 341"/>
                <a:gd name="T75" fmla="*/ 141 h 473"/>
                <a:gd name="T76" fmla="*/ 340 w 341"/>
                <a:gd name="T77" fmla="*/ 125 h 473"/>
                <a:gd name="T78" fmla="*/ 314 w 341"/>
                <a:gd name="T79" fmla="*/ 77 h 473"/>
                <a:gd name="T80" fmla="*/ 298 w 341"/>
                <a:gd name="T81" fmla="*/ 53 h 473"/>
                <a:gd name="T82" fmla="*/ 308 w 341"/>
                <a:gd name="T83" fmla="*/ 41 h 473"/>
                <a:gd name="T84" fmla="*/ 294 w 341"/>
                <a:gd name="T85" fmla="*/ 28 h 473"/>
                <a:gd name="T86" fmla="*/ 254 w 341"/>
                <a:gd name="T87" fmla="*/ 28 h 473"/>
                <a:gd name="T88" fmla="*/ 238 w 341"/>
                <a:gd name="T89" fmla="*/ 10 h 473"/>
                <a:gd name="T90" fmla="*/ 207 w 341"/>
                <a:gd name="T91" fmla="*/ 40 h 473"/>
                <a:gd name="T92" fmla="*/ 195 w 341"/>
                <a:gd name="T93" fmla="*/ 35 h 473"/>
                <a:gd name="T94" fmla="*/ 209 w 341"/>
                <a:gd name="T95" fmla="*/ 11 h 473"/>
                <a:gd name="T96" fmla="*/ 207 w 341"/>
                <a:gd name="T97" fmla="*/ 3 h 473"/>
                <a:gd name="T98" fmla="*/ 195 w 341"/>
                <a:gd name="T99" fmla="*/ 0 h 473"/>
                <a:gd name="T100" fmla="*/ 158 w 341"/>
                <a:gd name="T101" fmla="*/ 20 h 473"/>
                <a:gd name="T102" fmla="*/ 130 w 341"/>
                <a:gd name="T103" fmla="*/ 30 h 473"/>
                <a:gd name="T104" fmla="*/ 106 w 341"/>
                <a:gd name="T105" fmla="*/ 28 h 473"/>
                <a:gd name="T106" fmla="*/ 53 w 341"/>
                <a:gd name="T107" fmla="*/ 75 h 473"/>
                <a:gd name="T108" fmla="*/ 26 w 341"/>
                <a:gd name="T109" fmla="*/ 84 h 473"/>
                <a:gd name="T110" fmla="*/ 7 w 341"/>
                <a:gd name="T111" fmla="*/ 103 h 473"/>
                <a:gd name="T112" fmla="*/ 7 w 341"/>
                <a:gd name="T113" fmla="*/ 10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1" h="473">
                  <a:moveTo>
                    <a:pt x="7" y="103"/>
                  </a:moveTo>
                  <a:lnTo>
                    <a:pt x="29" y="146"/>
                  </a:lnTo>
                  <a:lnTo>
                    <a:pt x="32" y="168"/>
                  </a:lnTo>
                  <a:lnTo>
                    <a:pt x="20" y="190"/>
                  </a:lnTo>
                  <a:lnTo>
                    <a:pt x="3" y="203"/>
                  </a:lnTo>
                  <a:lnTo>
                    <a:pt x="0" y="243"/>
                  </a:lnTo>
                  <a:lnTo>
                    <a:pt x="5" y="249"/>
                  </a:lnTo>
                  <a:lnTo>
                    <a:pt x="14" y="245"/>
                  </a:lnTo>
                  <a:lnTo>
                    <a:pt x="20" y="249"/>
                  </a:lnTo>
                  <a:lnTo>
                    <a:pt x="20" y="275"/>
                  </a:lnTo>
                  <a:lnTo>
                    <a:pt x="32" y="305"/>
                  </a:lnTo>
                  <a:lnTo>
                    <a:pt x="45" y="310"/>
                  </a:lnTo>
                  <a:lnTo>
                    <a:pt x="46" y="354"/>
                  </a:lnTo>
                  <a:lnTo>
                    <a:pt x="38" y="384"/>
                  </a:lnTo>
                  <a:lnTo>
                    <a:pt x="46" y="398"/>
                  </a:lnTo>
                  <a:lnTo>
                    <a:pt x="61" y="412"/>
                  </a:lnTo>
                  <a:lnTo>
                    <a:pt x="96" y="402"/>
                  </a:lnTo>
                  <a:lnTo>
                    <a:pt x="102" y="416"/>
                  </a:lnTo>
                  <a:lnTo>
                    <a:pt x="92" y="430"/>
                  </a:lnTo>
                  <a:lnTo>
                    <a:pt x="74" y="458"/>
                  </a:lnTo>
                  <a:lnTo>
                    <a:pt x="74" y="465"/>
                  </a:lnTo>
                  <a:lnTo>
                    <a:pt x="84" y="472"/>
                  </a:lnTo>
                  <a:lnTo>
                    <a:pt x="158" y="443"/>
                  </a:lnTo>
                  <a:lnTo>
                    <a:pt x="185" y="458"/>
                  </a:lnTo>
                  <a:lnTo>
                    <a:pt x="192" y="450"/>
                  </a:lnTo>
                  <a:lnTo>
                    <a:pt x="185" y="434"/>
                  </a:lnTo>
                  <a:lnTo>
                    <a:pt x="187" y="424"/>
                  </a:lnTo>
                  <a:lnTo>
                    <a:pt x="198" y="357"/>
                  </a:lnTo>
                  <a:lnTo>
                    <a:pt x="209" y="339"/>
                  </a:lnTo>
                  <a:lnTo>
                    <a:pt x="213" y="320"/>
                  </a:lnTo>
                  <a:lnTo>
                    <a:pt x="228" y="293"/>
                  </a:lnTo>
                  <a:lnTo>
                    <a:pt x="220" y="282"/>
                  </a:lnTo>
                  <a:lnTo>
                    <a:pt x="222" y="259"/>
                  </a:lnTo>
                  <a:lnTo>
                    <a:pt x="253" y="223"/>
                  </a:lnTo>
                  <a:lnTo>
                    <a:pt x="250" y="200"/>
                  </a:lnTo>
                  <a:lnTo>
                    <a:pt x="272" y="165"/>
                  </a:lnTo>
                  <a:lnTo>
                    <a:pt x="292" y="170"/>
                  </a:lnTo>
                  <a:lnTo>
                    <a:pt x="333" y="141"/>
                  </a:lnTo>
                  <a:lnTo>
                    <a:pt x="340" y="125"/>
                  </a:lnTo>
                  <a:lnTo>
                    <a:pt x="314" y="77"/>
                  </a:lnTo>
                  <a:lnTo>
                    <a:pt x="298" y="53"/>
                  </a:lnTo>
                  <a:lnTo>
                    <a:pt x="308" y="41"/>
                  </a:lnTo>
                  <a:lnTo>
                    <a:pt x="294" y="28"/>
                  </a:lnTo>
                  <a:lnTo>
                    <a:pt x="254" y="28"/>
                  </a:lnTo>
                  <a:lnTo>
                    <a:pt x="238" y="10"/>
                  </a:lnTo>
                  <a:lnTo>
                    <a:pt x="207" y="40"/>
                  </a:lnTo>
                  <a:lnTo>
                    <a:pt x="195" y="35"/>
                  </a:lnTo>
                  <a:lnTo>
                    <a:pt x="209" y="11"/>
                  </a:lnTo>
                  <a:lnTo>
                    <a:pt x="207" y="3"/>
                  </a:lnTo>
                  <a:lnTo>
                    <a:pt x="195" y="0"/>
                  </a:lnTo>
                  <a:lnTo>
                    <a:pt x="158" y="20"/>
                  </a:lnTo>
                  <a:lnTo>
                    <a:pt x="130" y="30"/>
                  </a:lnTo>
                  <a:lnTo>
                    <a:pt x="106" y="28"/>
                  </a:lnTo>
                  <a:lnTo>
                    <a:pt x="53" y="75"/>
                  </a:lnTo>
                  <a:lnTo>
                    <a:pt x="26" y="84"/>
                  </a:lnTo>
                  <a:lnTo>
                    <a:pt x="7" y="103"/>
                  </a:lnTo>
                  <a:lnTo>
                    <a:pt x="7" y="103"/>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2" name="湖南">
              <a:hlinkClick r:id="" action="ppaction://macro?name=Slide1.湖南_click" highlightClick="1"/>
              <a:hlinkHover r:id="" action="ppaction://noaction" highlightClick="1"/>
            </p:cNvPr>
            <p:cNvSpPr>
              <a:spLocks noChangeAspect="1"/>
            </p:cNvSpPr>
            <p:nvPr/>
          </p:nvSpPr>
          <p:spPr bwMode="auto">
            <a:xfrm rot="180000">
              <a:off x="5163449" y="4697517"/>
              <a:ext cx="830862" cy="975936"/>
            </a:xfrm>
            <a:custGeom>
              <a:avLst/>
              <a:gdLst>
                <a:gd name="T0" fmla="*/ 335 w 392"/>
                <a:gd name="T1" fmla="*/ 54 h 439"/>
                <a:gd name="T2" fmla="*/ 328 w 392"/>
                <a:gd name="T3" fmla="*/ 16 h 439"/>
                <a:gd name="T4" fmla="*/ 300 w 392"/>
                <a:gd name="T5" fmla="*/ 22 h 439"/>
                <a:gd name="T6" fmla="*/ 278 w 392"/>
                <a:gd name="T7" fmla="*/ 35 h 439"/>
                <a:gd name="T8" fmla="*/ 258 w 392"/>
                <a:gd name="T9" fmla="*/ 19 h 439"/>
                <a:gd name="T10" fmla="*/ 220 w 392"/>
                <a:gd name="T11" fmla="*/ 26 h 439"/>
                <a:gd name="T12" fmla="*/ 106 w 392"/>
                <a:gd name="T13" fmla="*/ 0 h 439"/>
                <a:gd name="T14" fmla="*/ 115 w 392"/>
                <a:gd name="T15" fmla="*/ 29 h 439"/>
                <a:gd name="T16" fmla="*/ 62 w 392"/>
                <a:gd name="T17" fmla="*/ 29 h 439"/>
                <a:gd name="T18" fmla="*/ 18 w 392"/>
                <a:gd name="T19" fmla="*/ 84 h 439"/>
                <a:gd name="T20" fmla="*/ 36 w 392"/>
                <a:gd name="T21" fmla="*/ 210 h 439"/>
                <a:gd name="T22" fmla="*/ 4 w 392"/>
                <a:gd name="T23" fmla="*/ 255 h 439"/>
                <a:gd name="T24" fmla="*/ 48 w 392"/>
                <a:gd name="T25" fmla="*/ 260 h 439"/>
                <a:gd name="T26" fmla="*/ 57 w 392"/>
                <a:gd name="T27" fmla="*/ 340 h 439"/>
                <a:gd name="T28" fmla="*/ 94 w 392"/>
                <a:gd name="T29" fmla="*/ 320 h 439"/>
                <a:gd name="T30" fmla="*/ 110 w 392"/>
                <a:gd name="T31" fmla="*/ 338 h 439"/>
                <a:gd name="T32" fmla="*/ 145 w 392"/>
                <a:gd name="T33" fmla="*/ 312 h 439"/>
                <a:gd name="T34" fmla="*/ 182 w 392"/>
                <a:gd name="T35" fmla="*/ 312 h 439"/>
                <a:gd name="T36" fmla="*/ 201 w 392"/>
                <a:gd name="T37" fmla="*/ 342 h 439"/>
                <a:gd name="T38" fmla="*/ 179 w 392"/>
                <a:gd name="T39" fmla="*/ 395 h 439"/>
                <a:gd name="T40" fmla="*/ 179 w 392"/>
                <a:gd name="T41" fmla="*/ 419 h 439"/>
                <a:gd name="T42" fmla="*/ 216 w 392"/>
                <a:gd name="T43" fmla="*/ 438 h 439"/>
                <a:gd name="T44" fmla="*/ 243 w 392"/>
                <a:gd name="T45" fmla="*/ 429 h 439"/>
                <a:gd name="T46" fmla="*/ 258 w 392"/>
                <a:gd name="T47" fmla="*/ 395 h 439"/>
                <a:gd name="T48" fmla="*/ 284 w 392"/>
                <a:gd name="T49" fmla="*/ 390 h 439"/>
                <a:gd name="T50" fmla="*/ 321 w 392"/>
                <a:gd name="T51" fmla="*/ 393 h 439"/>
                <a:gd name="T52" fmla="*/ 316 w 392"/>
                <a:gd name="T53" fmla="*/ 371 h 439"/>
                <a:gd name="T54" fmla="*/ 371 w 392"/>
                <a:gd name="T55" fmla="*/ 364 h 439"/>
                <a:gd name="T56" fmla="*/ 383 w 392"/>
                <a:gd name="T57" fmla="*/ 338 h 439"/>
                <a:gd name="T58" fmla="*/ 390 w 392"/>
                <a:gd name="T59" fmla="*/ 264 h 439"/>
                <a:gd name="T60" fmla="*/ 365 w 392"/>
                <a:gd name="T61" fmla="*/ 229 h 439"/>
                <a:gd name="T62" fmla="*/ 359 w 392"/>
                <a:gd name="T63" fmla="*/ 199 h 439"/>
                <a:gd name="T64" fmla="*/ 345 w 392"/>
                <a:gd name="T65" fmla="*/ 197 h 439"/>
                <a:gd name="T66" fmla="*/ 365 w 392"/>
                <a:gd name="T67" fmla="*/ 144 h 439"/>
                <a:gd name="T68" fmla="*/ 374 w 392"/>
                <a:gd name="T69" fmla="*/ 100 h 439"/>
                <a:gd name="T70" fmla="*/ 352 w 392"/>
                <a:gd name="T71" fmla="*/ 57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2" h="439">
                  <a:moveTo>
                    <a:pt x="352" y="57"/>
                  </a:moveTo>
                  <a:lnTo>
                    <a:pt x="335" y="54"/>
                  </a:lnTo>
                  <a:lnTo>
                    <a:pt x="328" y="43"/>
                  </a:lnTo>
                  <a:lnTo>
                    <a:pt x="328" y="16"/>
                  </a:lnTo>
                  <a:lnTo>
                    <a:pt x="318" y="4"/>
                  </a:lnTo>
                  <a:lnTo>
                    <a:pt x="300" y="22"/>
                  </a:lnTo>
                  <a:lnTo>
                    <a:pt x="292" y="35"/>
                  </a:lnTo>
                  <a:lnTo>
                    <a:pt x="278" y="35"/>
                  </a:lnTo>
                  <a:lnTo>
                    <a:pt x="275" y="14"/>
                  </a:lnTo>
                  <a:lnTo>
                    <a:pt x="258" y="19"/>
                  </a:lnTo>
                  <a:lnTo>
                    <a:pt x="236" y="35"/>
                  </a:lnTo>
                  <a:lnTo>
                    <a:pt x="220" y="26"/>
                  </a:lnTo>
                  <a:lnTo>
                    <a:pt x="191" y="6"/>
                  </a:lnTo>
                  <a:lnTo>
                    <a:pt x="106" y="0"/>
                  </a:lnTo>
                  <a:lnTo>
                    <a:pt x="97" y="9"/>
                  </a:lnTo>
                  <a:lnTo>
                    <a:pt x="115" y="29"/>
                  </a:lnTo>
                  <a:lnTo>
                    <a:pt x="94" y="43"/>
                  </a:lnTo>
                  <a:lnTo>
                    <a:pt x="62" y="29"/>
                  </a:lnTo>
                  <a:lnTo>
                    <a:pt x="29" y="57"/>
                  </a:lnTo>
                  <a:lnTo>
                    <a:pt x="18" y="84"/>
                  </a:lnTo>
                  <a:lnTo>
                    <a:pt x="21" y="144"/>
                  </a:lnTo>
                  <a:lnTo>
                    <a:pt x="36" y="210"/>
                  </a:lnTo>
                  <a:lnTo>
                    <a:pt x="0" y="249"/>
                  </a:lnTo>
                  <a:lnTo>
                    <a:pt x="4" y="255"/>
                  </a:lnTo>
                  <a:lnTo>
                    <a:pt x="36" y="245"/>
                  </a:lnTo>
                  <a:lnTo>
                    <a:pt x="48" y="260"/>
                  </a:lnTo>
                  <a:lnTo>
                    <a:pt x="39" y="306"/>
                  </a:lnTo>
                  <a:lnTo>
                    <a:pt x="57" y="340"/>
                  </a:lnTo>
                  <a:lnTo>
                    <a:pt x="76" y="344"/>
                  </a:lnTo>
                  <a:lnTo>
                    <a:pt x="94" y="320"/>
                  </a:lnTo>
                  <a:lnTo>
                    <a:pt x="102" y="340"/>
                  </a:lnTo>
                  <a:lnTo>
                    <a:pt x="110" y="338"/>
                  </a:lnTo>
                  <a:lnTo>
                    <a:pt x="139" y="311"/>
                  </a:lnTo>
                  <a:lnTo>
                    <a:pt x="145" y="312"/>
                  </a:lnTo>
                  <a:lnTo>
                    <a:pt x="159" y="305"/>
                  </a:lnTo>
                  <a:lnTo>
                    <a:pt x="182" y="312"/>
                  </a:lnTo>
                  <a:lnTo>
                    <a:pt x="182" y="338"/>
                  </a:lnTo>
                  <a:lnTo>
                    <a:pt x="201" y="342"/>
                  </a:lnTo>
                  <a:lnTo>
                    <a:pt x="196" y="368"/>
                  </a:lnTo>
                  <a:lnTo>
                    <a:pt x="179" y="395"/>
                  </a:lnTo>
                  <a:lnTo>
                    <a:pt x="171" y="419"/>
                  </a:lnTo>
                  <a:lnTo>
                    <a:pt x="179" y="419"/>
                  </a:lnTo>
                  <a:lnTo>
                    <a:pt x="198" y="400"/>
                  </a:lnTo>
                  <a:lnTo>
                    <a:pt x="216" y="438"/>
                  </a:lnTo>
                  <a:lnTo>
                    <a:pt x="229" y="429"/>
                  </a:lnTo>
                  <a:lnTo>
                    <a:pt x="243" y="429"/>
                  </a:lnTo>
                  <a:lnTo>
                    <a:pt x="258" y="417"/>
                  </a:lnTo>
                  <a:lnTo>
                    <a:pt x="258" y="395"/>
                  </a:lnTo>
                  <a:lnTo>
                    <a:pt x="265" y="388"/>
                  </a:lnTo>
                  <a:lnTo>
                    <a:pt x="284" y="390"/>
                  </a:lnTo>
                  <a:lnTo>
                    <a:pt x="316" y="404"/>
                  </a:lnTo>
                  <a:lnTo>
                    <a:pt x="321" y="393"/>
                  </a:lnTo>
                  <a:lnTo>
                    <a:pt x="313" y="380"/>
                  </a:lnTo>
                  <a:lnTo>
                    <a:pt x="316" y="371"/>
                  </a:lnTo>
                  <a:lnTo>
                    <a:pt x="335" y="354"/>
                  </a:lnTo>
                  <a:lnTo>
                    <a:pt x="371" y="364"/>
                  </a:lnTo>
                  <a:lnTo>
                    <a:pt x="391" y="352"/>
                  </a:lnTo>
                  <a:lnTo>
                    <a:pt x="383" y="338"/>
                  </a:lnTo>
                  <a:lnTo>
                    <a:pt x="391" y="308"/>
                  </a:lnTo>
                  <a:lnTo>
                    <a:pt x="390" y="264"/>
                  </a:lnTo>
                  <a:lnTo>
                    <a:pt x="377" y="259"/>
                  </a:lnTo>
                  <a:lnTo>
                    <a:pt x="365" y="229"/>
                  </a:lnTo>
                  <a:lnTo>
                    <a:pt x="365" y="203"/>
                  </a:lnTo>
                  <a:lnTo>
                    <a:pt x="359" y="199"/>
                  </a:lnTo>
                  <a:lnTo>
                    <a:pt x="350" y="203"/>
                  </a:lnTo>
                  <a:lnTo>
                    <a:pt x="345" y="197"/>
                  </a:lnTo>
                  <a:lnTo>
                    <a:pt x="348" y="157"/>
                  </a:lnTo>
                  <a:lnTo>
                    <a:pt x="365" y="144"/>
                  </a:lnTo>
                  <a:lnTo>
                    <a:pt x="377" y="122"/>
                  </a:lnTo>
                  <a:lnTo>
                    <a:pt x="374" y="100"/>
                  </a:lnTo>
                  <a:lnTo>
                    <a:pt x="352" y="57"/>
                  </a:lnTo>
                  <a:lnTo>
                    <a:pt x="352" y="57"/>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3" name="贵州">
              <a:hlinkClick r:id="" action="ppaction://macro?name=Slide1.贵州_click" highlightClick="1"/>
              <a:hlinkHover r:id="" action="ppaction://noaction" highlightClick="1"/>
            </p:cNvPr>
            <p:cNvSpPr>
              <a:spLocks noChangeAspect="1"/>
            </p:cNvSpPr>
            <p:nvPr/>
          </p:nvSpPr>
          <p:spPr bwMode="auto">
            <a:xfrm rot="180000">
              <a:off x="4343390" y="4852878"/>
              <a:ext cx="916248" cy="839159"/>
            </a:xfrm>
            <a:custGeom>
              <a:avLst/>
              <a:gdLst>
                <a:gd name="T0" fmla="*/ 121 w 439"/>
                <a:gd name="T1" fmla="*/ 128 h 383"/>
                <a:gd name="T2" fmla="*/ 111 w 439"/>
                <a:gd name="T3" fmla="*/ 158 h 383"/>
                <a:gd name="T4" fmla="*/ 92 w 439"/>
                <a:gd name="T5" fmla="*/ 164 h 383"/>
                <a:gd name="T6" fmla="*/ 51 w 439"/>
                <a:gd name="T7" fmla="*/ 158 h 383"/>
                <a:gd name="T8" fmla="*/ 43 w 439"/>
                <a:gd name="T9" fmla="*/ 168 h 383"/>
                <a:gd name="T10" fmla="*/ 20 w 439"/>
                <a:gd name="T11" fmla="*/ 160 h 383"/>
                <a:gd name="T12" fmla="*/ 0 w 439"/>
                <a:gd name="T13" fmla="*/ 189 h 383"/>
                <a:gd name="T14" fmla="*/ 9 w 439"/>
                <a:gd name="T15" fmla="*/ 197 h 383"/>
                <a:gd name="T16" fmla="*/ 9 w 439"/>
                <a:gd name="T17" fmla="*/ 216 h 383"/>
                <a:gd name="T18" fmla="*/ 19 w 439"/>
                <a:gd name="T19" fmla="*/ 232 h 383"/>
                <a:gd name="T20" fmla="*/ 59 w 439"/>
                <a:gd name="T21" fmla="*/ 220 h 383"/>
                <a:gd name="T22" fmla="*/ 72 w 439"/>
                <a:gd name="T23" fmla="*/ 230 h 383"/>
                <a:gd name="T24" fmla="*/ 53 w 439"/>
                <a:gd name="T25" fmla="*/ 308 h 383"/>
                <a:gd name="T26" fmla="*/ 77 w 439"/>
                <a:gd name="T27" fmla="*/ 332 h 383"/>
                <a:gd name="T28" fmla="*/ 70 w 439"/>
                <a:gd name="T29" fmla="*/ 377 h 383"/>
                <a:gd name="T30" fmla="*/ 94 w 439"/>
                <a:gd name="T31" fmla="*/ 379 h 383"/>
                <a:gd name="T32" fmla="*/ 120 w 439"/>
                <a:gd name="T33" fmla="*/ 355 h 383"/>
                <a:gd name="T34" fmla="*/ 131 w 439"/>
                <a:gd name="T35" fmla="*/ 361 h 383"/>
                <a:gd name="T36" fmla="*/ 182 w 439"/>
                <a:gd name="T37" fmla="*/ 382 h 383"/>
                <a:gd name="T38" fmla="*/ 190 w 439"/>
                <a:gd name="T39" fmla="*/ 377 h 383"/>
                <a:gd name="T40" fmla="*/ 192 w 439"/>
                <a:gd name="T41" fmla="*/ 360 h 383"/>
                <a:gd name="T42" fmla="*/ 202 w 439"/>
                <a:gd name="T43" fmla="*/ 351 h 383"/>
                <a:gd name="T44" fmla="*/ 272 w 439"/>
                <a:gd name="T45" fmla="*/ 305 h 383"/>
                <a:gd name="T46" fmla="*/ 284 w 439"/>
                <a:gd name="T47" fmla="*/ 319 h 383"/>
                <a:gd name="T48" fmla="*/ 327 w 439"/>
                <a:gd name="T49" fmla="*/ 332 h 383"/>
                <a:gd name="T50" fmla="*/ 351 w 439"/>
                <a:gd name="T51" fmla="*/ 301 h 383"/>
                <a:gd name="T52" fmla="*/ 362 w 439"/>
                <a:gd name="T53" fmla="*/ 308 h 383"/>
                <a:gd name="T54" fmla="*/ 379 w 439"/>
                <a:gd name="T55" fmla="*/ 308 h 383"/>
                <a:gd name="T56" fmla="*/ 379 w 439"/>
                <a:gd name="T57" fmla="*/ 299 h 383"/>
                <a:gd name="T58" fmla="*/ 402 w 439"/>
                <a:gd name="T59" fmla="*/ 291 h 383"/>
                <a:gd name="T60" fmla="*/ 402 w 439"/>
                <a:gd name="T61" fmla="*/ 285 h 383"/>
                <a:gd name="T62" fmla="*/ 410 w 439"/>
                <a:gd name="T63" fmla="*/ 275 h 383"/>
                <a:gd name="T64" fmla="*/ 415 w 439"/>
                <a:gd name="T65" fmla="*/ 276 h 383"/>
                <a:gd name="T66" fmla="*/ 438 w 439"/>
                <a:gd name="T67" fmla="*/ 255 h 383"/>
                <a:gd name="T68" fmla="*/ 420 w 439"/>
                <a:gd name="T69" fmla="*/ 221 h 383"/>
                <a:gd name="T70" fmla="*/ 429 w 439"/>
                <a:gd name="T71" fmla="*/ 175 h 383"/>
                <a:gd name="T72" fmla="*/ 417 w 439"/>
                <a:gd name="T73" fmla="*/ 160 h 383"/>
                <a:gd name="T74" fmla="*/ 385 w 439"/>
                <a:gd name="T75" fmla="*/ 170 h 383"/>
                <a:gd name="T76" fmla="*/ 381 w 439"/>
                <a:gd name="T77" fmla="*/ 164 h 383"/>
                <a:gd name="T78" fmla="*/ 417 w 439"/>
                <a:gd name="T79" fmla="*/ 125 h 383"/>
                <a:gd name="T80" fmla="*/ 402 w 439"/>
                <a:gd name="T81" fmla="*/ 59 h 383"/>
                <a:gd name="T82" fmla="*/ 377 w 439"/>
                <a:gd name="T83" fmla="*/ 78 h 383"/>
                <a:gd name="T84" fmla="*/ 355 w 439"/>
                <a:gd name="T85" fmla="*/ 55 h 383"/>
                <a:gd name="T86" fmla="*/ 334 w 439"/>
                <a:gd name="T87" fmla="*/ 27 h 383"/>
                <a:gd name="T88" fmla="*/ 333 w 439"/>
                <a:gd name="T89" fmla="*/ 10 h 383"/>
                <a:gd name="T90" fmla="*/ 318 w 439"/>
                <a:gd name="T91" fmla="*/ 8 h 383"/>
                <a:gd name="T92" fmla="*/ 301 w 439"/>
                <a:gd name="T93" fmla="*/ 13 h 383"/>
                <a:gd name="T94" fmla="*/ 274 w 439"/>
                <a:gd name="T95" fmla="*/ 0 h 383"/>
                <a:gd name="T96" fmla="*/ 260 w 439"/>
                <a:gd name="T97" fmla="*/ 31 h 383"/>
                <a:gd name="T98" fmla="*/ 236 w 439"/>
                <a:gd name="T99" fmla="*/ 34 h 383"/>
                <a:gd name="T100" fmla="*/ 220 w 439"/>
                <a:gd name="T101" fmla="*/ 59 h 383"/>
                <a:gd name="T102" fmla="*/ 208 w 439"/>
                <a:gd name="T103" fmla="*/ 55 h 383"/>
                <a:gd name="T104" fmla="*/ 192 w 439"/>
                <a:gd name="T105" fmla="*/ 59 h 383"/>
                <a:gd name="T106" fmla="*/ 166 w 439"/>
                <a:gd name="T107" fmla="*/ 44 h 383"/>
                <a:gd name="T108" fmla="*/ 145 w 439"/>
                <a:gd name="T109" fmla="*/ 69 h 383"/>
                <a:gd name="T110" fmla="*/ 145 w 439"/>
                <a:gd name="T111" fmla="*/ 79 h 383"/>
                <a:gd name="T112" fmla="*/ 186 w 439"/>
                <a:gd name="T113" fmla="*/ 101 h 383"/>
                <a:gd name="T114" fmla="*/ 196 w 439"/>
                <a:gd name="T115" fmla="*/ 118 h 383"/>
                <a:gd name="T116" fmla="*/ 166 w 439"/>
                <a:gd name="T117" fmla="*/ 129 h 383"/>
                <a:gd name="T118" fmla="*/ 121 w 439"/>
                <a:gd name="T119" fmla="*/ 128 h 383"/>
                <a:gd name="T120" fmla="*/ 121 w 439"/>
                <a:gd name="T121" fmla="*/ 12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9" h="383">
                  <a:moveTo>
                    <a:pt x="121" y="128"/>
                  </a:moveTo>
                  <a:lnTo>
                    <a:pt x="111" y="158"/>
                  </a:lnTo>
                  <a:lnTo>
                    <a:pt x="92" y="164"/>
                  </a:lnTo>
                  <a:lnTo>
                    <a:pt x="51" y="158"/>
                  </a:lnTo>
                  <a:lnTo>
                    <a:pt x="43" y="168"/>
                  </a:lnTo>
                  <a:lnTo>
                    <a:pt x="20" y="160"/>
                  </a:lnTo>
                  <a:lnTo>
                    <a:pt x="0" y="189"/>
                  </a:lnTo>
                  <a:lnTo>
                    <a:pt x="9" y="197"/>
                  </a:lnTo>
                  <a:lnTo>
                    <a:pt x="9" y="216"/>
                  </a:lnTo>
                  <a:lnTo>
                    <a:pt x="19" y="232"/>
                  </a:lnTo>
                  <a:lnTo>
                    <a:pt x="59" y="220"/>
                  </a:lnTo>
                  <a:lnTo>
                    <a:pt x="72" y="230"/>
                  </a:lnTo>
                  <a:lnTo>
                    <a:pt x="53" y="308"/>
                  </a:lnTo>
                  <a:lnTo>
                    <a:pt x="77" y="332"/>
                  </a:lnTo>
                  <a:lnTo>
                    <a:pt x="70" y="377"/>
                  </a:lnTo>
                  <a:lnTo>
                    <a:pt x="94" y="379"/>
                  </a:lnTo>
                  <a:lnTo>
                    <a:pt x="120" y="355"/>
                  </a:lnTo>
                  <a:lnTo>
                    <a:pt x="131" y="361"/>
                  </a:lnTo>
                  <a:lnTo>
                    <a:pt x="182" y="382"/>
                  </a:lnTo>
                  <a:lnTo>
                    <a:pt x="190" y="377"/>
                  </a:lnTo>
                  <a:lnTo>
                    <a:pt x="192" y="360"/>
                  </a:lnTo>
                  <a:lnTo>
                    <a:pt x="202" y="351"/>
                  </a:lnTo>
                  <a:lnTo>
                    <a:pt x="272" y="305"/>
                  </a:lnTo>
                  <a:lnTo>
                    <a:pt x="284" y="319"/>
                  </a:lnTo>
                  <a:lnTo>
                    <a:pt x="327" y="332"/>
                  </a:lnTo>
                  <a:lnTo>
                    <a:pt x="351" y="301"/>
                  </a:lnTo>
                  <a:lnTo>
                    <a:pt x="362" y="308"/>
                  </a:lnTo>
                  <a:lnTo>
                    <a:pt x="379" y="308"/>
                  </a:lnTo>
                  <a:lnTo>
                    <a:pt x="379" y="299"/>
                  </a:lnTo>
                  <a:lnTo>
                    <a:pt x="402" y="291"/>
                  </a:lnTo>
                  <a:lnTo>
                    <a:pt x="402" y="285"/>
                  </a:lnTo>
                  <a:lnTo>
                    <a:pt x="410" y="275"/>
                  </a:lnTo>
                  <a:lnTo>
                    <a:pt x="415" y="276"/>
                  </a:lnTo>
                  <a:lnTo>
                    <a:pt x="438" y="255"/>
                  </a:lnTo>
                  <a:lnTo>
                    <a:pt x="420" y="221"/>
                  </a:lnTo>
                  <a:lnTo>
                    <a:pt x="429" y="175"/>
                  </a:lnTo>
                  <a:lnTo>
                    <a:pt x="417" y="160"/>
                  </a:lnTo>
                  <a:lnTo>
                    <a:pt x="385" y="170"/>
                  </a:lnTo>
                  <a:lnTo>
                    <a:pt x="381" y="164"/>
                  </a:lnTo>
                  <a:lnTo>
                    <a:pt x="417" y="125"/>
                  </a:lnTo>
                  <a:lnTo>
                    <a:pt x="402" y="59"/>
                  </a:lnTo>
                  <a:lnTo>
                    <a:pt x="377" y="78"/>
                  </a:lnTo>
                  <a:lnTo>
                    <a:pt x="355" y="55"/>
                  </a:lnTo>
                  <a:lnTo>
                    <a:pt x="334" y="27"/>
                  </a:lnTo>
                  <a:lnTo>
                    <a:pt x="333" y="10"/>
                  </a:lnTo>
                  <a:lnTo>
                    <a:pt x="318" y="8"/>
                  </a:lnTo>
                  <a:lnTo>
                    <a:pt x="301" y="13"/>
                  </a:lnTo>
                  <a:lnTo>
                    <a:pt x="274" y="0"/>
                  </a:lnTo>
                  <a:lnTo>
                    <a:pt x="260" y="31"/>
                  </a:lnTo>
                  <a:lnTo>
                    <a:pt x="236" y="34"/>
                  </a:lnTo>
                  <a:lnTo>
                    <a:pt x="220" y="59"/>
                  </a:lnTo>
                  <a:lnTo>
                    <a:pt x="208" y="55"/>
                  </a:lnTo>
                  <a:lnTo>
                    <a:pt x="192" y="59"/>
                  </a:lnTo>
                  <a:lnTo>
                    <a:pt x="166" y="44"/>
                  </a:lnTo>
                  <a:lnTo>
                    <a:pt x="145" y="69"/>
                  </a:lnTo>
                  <a:lnTo>
                    <a:pt x="145" y="79"/>
                  </a:lnTo>
                  <a:lnTo>
                    <a:pt x="186" y="101"/>
                  </a:lnTo>
                  <a:lnTo>
                    <a:pt x="196" y="118"/>
                  </a:lnTo>
                  <a:lnTo>
                    <a:pt x="166" y="129"/>
                  </a:lnTo>
                  <a:lnTo>
                    <a:pt x="121" y="128"/>
                  </a:lnTo>
                  <a:lnTo>
                    <a:pt x="121" y="128"/>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4" name="浙江">
              <a:hlinkClick r:id="" action="ppaction://macro?name=Slide1.浙江_click" highlightClick="1"/>
              <a:hlinkHover r:id="" action="ppaction://noaction" highlightClick="1"/>
            </p:cNvPr>
            <p:cNvSpPr>
              <a:spLocks noChangeAspect="1"/>
            </p:cNvSpPr>
            <p:nvPr/>
          </p:nvSpPr>
          <p:spPr bwMode="auto">
            <a:xfrm rot="180000">
              <a:off x="6542370" y="4370409"/>
              <a:ext cx="571424" cy="706075"/>
            </a:xfrm>
            <a:custGeom>
              <a:avLst/>
              <a:gdLst>
                <a:gd name="T0" fmla="*/ 197 w 274"/>
                <a:gd name="T1" fmla="*/ 303 h 320"/>
                <a:gd name="T2" fmla="*/ 156 w 274"/>
                <a:gd name="T3" fmla="*/ 319 h 320"/>
                <a:gd name="T4" fmla="*/ 133 w 274"/>
                <a:gd name="T5" fmla="*/ 295 h 320"/>
                <a:gd name="T6" fmla="*/ 115 w 274"/>
                <a:gd name="T7" fmla="*/ 316 h 320"/>
                <a:gd name="T8" fmla="*/ 90 w 274"/>
                <a:gd name="T9" fmla="*/ 316 h 320"/>
                <a:gd name="T10" fmla="*/ 79 w 274"/>
                <a:gd name="T11" fmla="*/ 292 h 320"/>
                <a:gd name="T12" fmla="*/ 66 w 274"/>
                <a:gd name="T13" fmla="*/ 260 h 320"/>
                <a:gd name="T14" fmla="*/ 42 w 274"/>
                <a:gd name="T15" fmla="*/ 255 h 320"/>
                <a:gd name="T16" fmla="*/ 16 w 274"/>
                <a:gd name="T17" fmla="*/ 207 h 320"/>
                <a:gd name="T18" fmla="*/ 0 w 274"/>
                <a:gd name="T19" fmla="*/ 183 h 320"/>
                <a:gd name="T20" fmla="*/ 10 w 274"/>
                <a:gd name="T21" fmla="*/ 171 h 320"/>
                <a:gd name="T22" fmla="*/ 16 w 274"/>
                <a:gd name="T23" fmla="*/ 166 h 320"/>
                <a:gd name="T24" fmla="*/ 43 w 274"/>
                <a:gd name="T25" fmla="*/ 128 h 320"/>
                <a:gd name="T26" fmla="*/ 42 w 274"/>
                <a:gd name="T27" fmla="*/ 96 h 320"/>
                <a:gd name="T28" fmla="*/ 51 w 274"/>
                <a:gd name="T29" fmla="*/ 83 h 320"/>
                <a:gd name="T30" fmla="*/ 72 w 274"/>
                <a:gd name="T31" fmla="*/ 79 h 320"/>
                <a:gd name="T32" fmla="*/ 79 w 274"/>
                <a:gd name="T33" fmla="*/ 70 h 320"/>
                <a:gd name="T34" fmla="*/ 71 w 274"/>
                <a:gd name="T35" fmla="*/ 55 h 320"/>
                <a:gd name="T36" fmla="*/ 82 w 274"/>
                <a:gd name="T37" fmla="*/ 41 h 320"/>
                <a:gd name="T38" fmla="*/ 82 w 274"/>
                <a:gd name="T39" fmla="*/ 11 h 320"/>
                <a:gd name="T40" fmla="*/ 97 w 274"/>
                <a:gd name="T41" fmla="*/ 4 h 320"/>
                <a:gd name="T42" fmla="*/ 123 w 274"/>
                <a:gd name="T43" fmla="*/ 20 h 320"/>
                <a:gd name="T44" fmla="*/ 155 w 274"/>
                <a:gd name="T45" fmla="*/ 25 h 320"/>
                <a:gd name="T46" fmla="*/ 176 w 274"/>
                <a:gd name="T47" fmla="*/ 0 h 320"/>
                <a:gd name="T48" fmla="*/ 201 w 274"/>
                <a:gd name="T49" fmla="*/ 22 h 320"/>
                <a:gd name="T50" fmla="*/ 190 w 274"/>
                <a:gd name="T51" fmla="*/ 30 h 320"/>
                <a:gd name="T52" fmla="*/ 177 w 274"/>
                <a:gd name="T53" fmla="*/ 50 h 320"/>
                <a:gd name="T54" fmla="*/ 156 w 274"/>
                <a:gd name="T55" fmla="*/ 55 h 320"/>
                <a:gd name="T56" fmla="*/ 149 w 274"/>
                <a:gd name="T57" fmla="*/ 61 h 320"/>
                <a:gd name="T58" fmla="*/ 168 w 274"/>
                <a:gd name="T59" fmla="*/ 73 h 320"/>
                <a:gd name="T60" fmla="*/ 206 w 274"/>
                <a:gd name="T61" fmla="*/ 55 h 320"/>
                <a:gd name="T62" fmla="*/ 267 w 274"/>
                <a:gd name="T63" fmla="*/ 81 h 320"/>
                <a:gd name="T64" fmla="*/ 273 w 274"/>
                <a:gd name="T65" fmla="*/ 133 h 320"/>
                <a:gd name="T66" fmla="*/ 249 w 274"/>
                <a:gd name="T67" fmla="*/ 133 h 320"/>
                <a:gd name="T68" fmla="*/ 247 w 274"/>
                <a:gd name="T69" fmla="*/ 148 h 320"/>
                <a:gd name="T70" fmla="*/ 260 w 274"/>
                <a:gd name="T71" fmla="*/ 170 h 320"/>
                <a:gd name="T72" fmla="*/ 249 w 274"/>
                <a:gd name="T73" fmla="*/ 183 h 320"/>
                <a:gd name="T74" fmla="*/ 261 w 274"/>
                <a:gd name="T75" fmla="*/ 204 h 320"/>
                <a:gd name="T76" fmla="*/ 241 w 274"/>
                <a:gd name="T77" fmla="*/ 228 h 320"/>
                <a:gd name="T78" fmla="*/ 232 w 274"/>
                <a:gd name="T79" fmla="*/ 215 h 320"/>
                <a:gd name="T80" fmla="*/ 202 w 274"/>
                <a:gd name="T81" fmla="*/ 292 h 320"/>
                <a:gd name="T82" fmla="*/ 197 w 274"/>
                <a:gd name="T83" fmla="*/ 303 h 320"/>
                <a:gd name="T84" fmla="*/ 197 w 274"/>
                <a:gd name="T85" fmla="*/ 30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4" h="320">
                  <a:moveTo>
                    <a:pt x="197" y="303"/>
                  </a:moveTo>
                  <a:lnTo>
                    <a:pt x="156" y="319"/>
                  </a:lnTo>
                  <a:lnTo>
                    <a:pt x="133" y="295"/>
                  </a:lnTo>
                  <a:lnTo>
                    <a:pt x="115" y="316"/>
                  </a:lnTo>
                  <a:lnTo>
                    <a:pt x="90" y="316"/>
                  </a:lnTo>
                  <a:lnTo>
                    <a:pt x="79" y="292"/>
                  </a:lnTo>
                  <a:lnTo>
                    <a:pt x="66" y="260"/>
                  </a:lnTo>
                  <a:lnTo>
                    <a:pt x="42" y="255"/>
                  </a:lnTo>
                  <a:lnTo>
                    <a:pt x="16" y="207"/>
                  </a:lnTo>
                  <a:lnTo>
                    <a:pt x="0" y="183"/>
                  </a:lnTo>
                  <a:lnTo>
                    <a:pt x="10" y="171"/>
                  </a:lnTo>
                  <a:lnTo>
                    <a:pt x="16" y="166"/>
                  </a:lnTo>
                  <a:lnTo>
                    <a:pt x="43" y="128"/>
                  </a:lnTo>
                  <a:lnTo>
                    <a:pt x="42" y="96"/>
                  </a:lnTo>
                  <a:lnTo>
                    <a:pt x="51" y="83"/>
                  </a:lnTo>
                  <a:lnTo>
                    <a:pt x="72" y="79"/>
                  </a:lnTo>
                  <a:lnTo>
                    <a:pt x="79" y="70"/>
                  </a:lnTo>
                  <a:lnTo>
                    <a:pt x="71" y="55"/>
                  </a:lnTo>
                  <a:lnTo>
                    <a:pt x="82" y="41"/>
                  </a:lnTo>
                  <a:lnTo>
                    <a:pt x="82" y="11"/>
                  </a:lnTo>
                  <a:lnTo>
                    <a:pt x="97" y="4"/>
                  </a:lnTo>
                  <a:lnTo>
                    <a:pt x="123" y="20"/>
                  </a:lnTo>
                  <a:lnTo>
                    <a:pt x="155" y="25"/>
                  </a:lnTo>
                  <a:lnTo>
                    <a:pt x="176" y="0"/>
                  </a:lnTo>
                  <a:lnTo>
                    <a:pt x="201" y="22"/>
                  </a:lnTo>
                  <a:lnTo>
                    <a:pt x="190" y="30"/>
                  </a:lnTo>
                  <a:lnTo>
                    <a:pt x="177" y="50"/>
                  </a:lnTo>
                  <a:lnTo>
                    <a:pt x="156" y="55"/>
                  </a:lnTo>
                  <a:lnTo>
                    <a:pt x="149" y="61"/>
                  </a:lnTo>
                  <a:lnTo>
                    <a:pt x="168" y="73"/>
                  </a:lnTo>
                  <a:lnTo>
                    <a:pt x="206" y="55"/>
                  </a:lnTo>
                  <a:lnTo>
                    <a:pt x="267" y="81"/>
                  </a:lnTo>
                  <a:lnTo>
                    <a:pt x="273" y="133"/>
                  </a:lnTo>
                  <a:lnTo>
                    <a:pt x="249" y="133"/>
                  </a:lnTo>
                  <a:lnTo>
                    <a:pt x="247" y="148"/>
                  </a:lnTo>
                  <a:lnTo>
                    <a:pt x="260" y="170"/>
                  </a:lnTo>
                  <a:lnTo>
                    <a:pt x="249" y="183"/>
                  </a:lnTo>
                  <a:lnTo>
                    <a:pt x="261" y="204"/>
                  </a:lnTo>
                  <a:lnTo>
                    <a:pt x="241" y="228"/>
                  </a:lnTo>
                  <a:lnTo>
                    <a:pt x="232" y="215"/>
                  </a:lnTo>
                  <a:lnTo>
                    <a:pt x="202" y="292"/>
                  </a:lnTo>
                  <a:lnTo>
                    <a:pt x="197" y="303"/>
                  </a:lnTo>
                  <a:lnTo>
                    <a:pt x="197" y="303"/>
                  </a:lnTo>
                </a:path>
              </a:pathLst>
            </a:custGeom>
            <a:solidFill>
              <a:srgbClr val="3563A8"/>
            </a:solidFill>
            <a:ln w="12700" cap="flat" cmpd="sng">
              <a:solidFill>
                <a:srgbClr val="3563A8"/>
              </a:solidFill>
              <a:prstDash val="solid"/>
              <a:round/>
              <a:headEnd type="none" w="med" len="med"/>
              <a:tailEnd type="none" w="med" len="med"/>
            </a:ln>
            <a:effectLst/>
          </p:spPr>
          <p:txBody>
            <a:bodyPr/>
            <a:lstStyle/>
            <a:p>
              <a:endParaRPr lang="zh-CN" altLang="en-US"/>
            </a:p>
          </p:txBody>
        </p:sp>
        <p:sp>
          <p:nvSpPr>
            <p:cNvPr id="15" name="安徽">
              <a:hlinkClick r:id="" action="ppaction://macro?name=Slide1.安徽_click" highlightClick="1"/>
              <a:hlinkHover r:id="" action="ppaction://noaction" highlightClick="1"/>
            </p:cNvPr>
            <p:cNvSpPr>
              <a:spLocks noChangeAspect="1"/>
            </p:cNvSpPr>
            <p:nvPr/>
          </p:nvSpPr>
          <p:spPr bwMode="auto">
            <a:xfrm rot="180000">
              <a:off x="6009977" y="3821126"/>
              <a:ext cx="729058" cy="916789"/>
            </a:xfrm>
            <a:custGeom>
              <a:avLst/>
              <a:gdLst>
                <a:gd name="T0" fmla="*/ 82 w 343"/>
                <a:gd name="T1" fmla="*/ 0 h 408"/>
                <a:gd name="T2" fmla="*/ 142 w 343"/>
                <a:gd name="T3" fmla="*/ 35 h 408"/>
                <a:gd name="T4" fmla="*/ 188 w 343"/>
                <a:gd name="T5" fmla="*/ 55 h 408"/>
                <a:gd name="T6" fmla="*/ 210 w 343"/>
                <a:gd name="T7" fmla="*/ 59 h 408"/>
                <a:gd name="T8" fmla="*/ 221 w 343"/>
                <a:gd name="T9" fmla="*/ 108 h 408"/>
                <a:gd name="T10" fmla="*/ 258 w 343"/>
                <a:gd name="T11" fmla="*/ 129 h 408"/>
                <a:gd name="T12" fmla="*/ 285 w 343"/>
                <a:gd name="T13" fmla="*/ 112 h 408"/>
                <a:gd name="T14" fmla="*/ 295 w 343"/>
                <a:gd name="T15" fmla="*/ 141 h 408"/>
                <a:gd name="T16" fmla="*/ 261 w 343"/>
                <a:gd name="T17" fmla="*/ 159 h 408"/>
                <a:gd name="T18" fmla="*/ 248 w 343"/>
                <a:gd name="T19" fmla="*/ 184 h 408"/>
                <a:gd name="T20" fmla="*/ 285 w 343"/>
                <a:gd name="T21" fmla="*/ 220 h 408"/>
                <a:gd name="T22" fmla="*/ 342 w 343"/>
                <a:gd name="T23" fmla="*/ 247 h 408"/>
                <a:gd name="T24" fmla="*/ 331 w 343"/>
                <a:gd name="T25" fmla="*/ 291 h 408"/>
                <a:gd name="T26" fmla="*/ 332 w 343"/>
                <a:gd name="T27" fmla="*/ 315 h 408"/>
                <a:gd name="T28" fmla="*/ 302 w 343"/>
                <a:gd name="T29" fmla="*/ 332 h 408"/>
                <a:gd name="T30" fmla="*/ 276 w 343"/>
                <a:gd name="T31" fmla="*/ 402 h 408"/>
                <a:gd name="T32" fmla="*/ 256 w 343"/>
                <a:gd name="T33" fmla="*/ 394 h 408"/>
                <a:gd name="T34" fmla="*/ 200 w 343"/>
                <a:gd name="T35" fmla="*/ 376 h 408"/>
                <a:gd name="T36" fmla="*/ 157 w 343"/>
                <a:gd name="T37" fmla="*/ 401 h 408"/>
                <a:gd name="T38" fmla="*/ 169 w 343"/>
                <a:gd name="T39" fmla="*/ 369 h 408"/>
                <a:gd name="T40" fmla="*/ 120 w 343"/>
                <a:gd name="T41" fmla="*/ 386 h 408"/>
                <a:gd name="T42" fmla="*/ 96 w 343"/>
                <a:gd name="T43" fmla="*/ 299 h 408"/>
                <a:gd name="T44" fmla="*/ 75 w 343"/>
                <a:gd name="T45" fmla="*/ 286 h 408"/>
                <a:gd name="T46" fmla="*/ 56 w 343"/>
                <a:gd name="T47" fmla="*/ 242 h 408"/>
                <a:gd name="T48" fmla="*/ 78 w 343"/>
                <a:gd name="T49" fmla="*/ 212 h 408"/>
                <a:gd name="T50" fmla="*/ 68 w 343"/>
                <a:gd name="T51" fmla="*/ 171 h 408"/>
                <a:gd name="T52" fmla="*/ 21 w 343"/>
                <a:gd name="T53" fmla="*/ 168 h 408"/>
                <a:gd name="T54" fmla="*/ 21 w 343"/>
                <a:gd name="T55" fmla="*/ 127 h 408"/>
                <a:gd name="T56" fmla="*/ 39 w 343"/>
                <a:gd name="T57" fmla="*/ 92 h 408"/>
                <a:gd name="T58" fmla="*/ 46 w 343"/>
                <a:gd name="T59" fmla="*/ 51 h 408"/>
                <a:gd name="T60" fmla="*/ 75 w 343"/>
                <a:gd name="T61" fmla="*/ 75 h 408"/>
                <a:gd name="T62" fmla="*/ 104 w 343"/>
                <a:gd name="T63" fmla="*/ 52 h 408"/>
                <a:gd name="T64" fmla="*/ 75 w 343"/>
                <a:gd name="T65" fmla="*/ 20 h 408"/>
                <a:gd name="T66" fmla="*/ 70 w 343"/>
                <a:gd name="T67" fmla="*/ 3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408">
                  <a:moveTo>
                    <a:pt x="70" y="3"/>
                  </a:moveTo>
                  <a:lnTo>
                    <a:pt x="82" y="0"/>
                  </a:lnTo>
                  <a:lnTo>
                    <a:pt x="123" y="16"/>
                  </a:lnTo>
                  <a:lnTo>
                    <a:pt x="142" y="35"/>
                  </a:lnTo>
                  <a:lnTo>
                    <a:pt x="174" y="44"/>
                  </a:lnTo>
                  <a:lnTo>
                    <a:pt x="188" y="55"/>
                  </a:lnTo>
                  <a:lnTo>
                    <a:pt x="206" y="52"/>
                  </a:lnTo>
                  <a:lnTo>
                    <a:pt x="210" y="59"/>
                  </a:lnTo>
                  <a:lnTo>
                    <a:pt x="204" y="99"/>
                  </a:lnTo>
                  <a:lnTo>
                    <a:pt x="221" y="108"/>
                  </a:lnTo>
                  <a:lnTo>
                    <a:pt x="231" y="123"/>
                  </a:lnTo>
                  <a:lnTo>
                    <a:pt x="258" y="129"/>
                  </a:lnTo>
                  <a:lnTo>
                    <a:pt x="268" y="111"/>
                  </a:lnTo>
                  <a:lnTo>
                    <a:pt x="285" y="112"/>
                  </a:lnTo>
                  <a:lnTo>
                    <a:pt x="297" y="127"/>
                  </a:lnTo>
                  <a:lnTo>
                    <a:pt x="295" y="141"/>
                  </a:lnTo>
                  <a:lnTo>
                    <a:pt x="261" y="145"/>
                  </a:lnTo>
                  <a:lnTo>
                    <a:pt x="261" y="159"/>
                  </a:lnTo>
                  <a:lnTo>
                    <a:pt x="261" y="170"/>
                  </a:lnTo>
                  <a:lnTo>
                    <a:pt x="248" y="184"/>
                  </a:lnTo>
                  <a:lnTo>
                    <a:pt x="258" y="200"/>
                  </a:lnTo>
                  <a:lnTo>
                    <a:pt x="285" y="220"/>
                  </a:lnTo>
                  <a:lnTo>
                    <a:pt x="287" y="242"/>
                  </a:lnTo>
                  <a:lnTo>
                    <a:pt x="342" y="247"/>
                  </a:lnTo>
                  <a:lnTo>
                    <a:pt x="342" y="277"/>
                  </a:lnTo>
                  <a:lnTo>
                    <a:pt x="331" y="291"/>
                  </a:lnTo>
                  <a:lnTo>
                    <a:pt x="339" y="306"/>
                  </a:lnTo>
                  <a:lnTo>
                    <a:pt x="332" y="315"/>
                  </a:lnTo>
                  <a:lnTo>
                    <a:pt x="311" y="319"/>
                  </a:lnTo>
                  <a:lnTo>
                    <a:pt x="302" y="332"/>
                  </a:lnTo>
                  <a:lnTo>
                    <a:pt x="303" y="364"/>
                  </a:lnTo>
                  <a:lnTo>
                    <a:pt x="276" y="402"/>
                  </a:lnTo>
                  <a:lnTo>
                    <a:pt x="270" y="407"/>
                  </a:lnTo>
                  <a:lnTo>
                    <a:pt x="256" y="394"/>
                  </a:lnTo>
                  <a:lnTo>
                    <a:pt x="216" y="394"/>
                  </a:lnTo>
                  <a:lnTo>
                    <a:pt x="200" y="376"/>
                  </a:lnTo>
                  <a:lnTo>
                    <a:pt x="169" y="406"/>
                  </a:lnTo>
                  <a:lnTo>
                    <a:pt x="157" y="401"/>
                  </a:lnTo>
                  <a:lnTo>
                    <a:pt x="171" y="377"/>
                  </a:lnTo>
                  <a:lnTo>
                    <a:pt x="169" y="369"/>
                  </a:lnTo>
                  <a:lnTo>
                    <a:pt x="157" y="366"/>
                  </a:lnTo>
                  <a:lnTo>
                    <a:pt x="120" y="386"/>
                  </a:lnTo>
                  <a:lnTo>
                    <a:pt x="85" y="319"/>
                  </a:lnTo>
                  <a:lnTo>
                    <a:pt x="96" y="299"/>
                  </a:lnTo>
                  <a:lnTo>
                    <a:pt x="93" y="291"/>
                  </a:lnTo>
                  <a:lnTo>
                    <a:pt x="75" y="286"/>
                  </a:lnTo>
                  <a:lnTo>
                    <a:pt x="43" y="267"/>
                  </a:lnTo>
                  <a:lnTo>
                    <a:pt x="56" y="242"/>
                  </a:lnTo>
                  <a:lnTo>
                    <a:pt x="75" y="233"/>
                  </a:lnTo>
                  <a:lnTo>
                    <a:pt x="78" y="212"/>
                  </a:lnTo>
                  <a:lnTo>
                    <a:pt x="72" y="175"/>
                  </a:lnTo>
                  <a:lnTo>
                    <a:pt x="68" y="171"/>
                  </a:lnTo>
                  <a:lnTo>
                    <a:pt x="49" y="190"/>
                  </a:lnTo>
                  <a:lnTo>
                    <a:pt x="21" y="168"/>
                  </a:lnTo>
                  <a:lnTo>
                    <a:pt x="0" y="142"/>
                  </a:lnTo>
                  <a:lnTo>
                    <a:pt x="21" y="127"/>
                  </a:lnTo>
                  <a:lnTo>
                    <a:pt x="27" y="102"/>
                  </a:lnTo>
                  <a:lnTo>
                    <a:pt x="39" y="92"/>
                  </a:lnTo>
                  <a:lnTo>
                    <a:pt x="37" y="57"/>
                  </a:lnTo>
                  <a:lnTo>
                    <a:pt x="46" y="51"/>
                  </a:lnTo>
                  <a:lnTo>
                    <a:pt x="63" y="61"/>
                  </a:lnTo>
                  <a:lnTo>
                    <a:pt x="75" y="75"/>
                  </a:lnTo>
                  <a:lnTo>
                    <a:pt x="96" y="61"/>
                  </a:lnTo>
                  <a:lnTo>
                    <a:pt x="104" y="52"/>
                  </a:lnTo>
                  <a:lnTo>
                    <a:pt x="100" y="35"/>
                  </a:lnTo>
                  <a:lnTo>
                    <a:pt x="75" y="20"/>
                  </a:lnTo>
                  <a:lnTo>
                    <a:pt x="70" y="3"/>
                  </a:lnTo>
                  <a:lnTo>
                    <a:pt x="70" y="3"/>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6" name="江苏">
              <a:hlinkClick r:id="" action="ppaction://macro?name=Slide1.江苏_click" highlightClick="1"/>
              <a:hlinkHover r:id="" action="ppaction://noaction" highlightClick="1"/>
            </p:cNvPr>
            <p:cNvSpPr>
              <a:spLocks noChangeAspect="1"/>
            </p:cNvSpPr>
            <p:nvPr/>
          </p:nvSpPr>
          <p:spPr bwMode="auto">
            <a:xfrm rot="180000">
              <a:off x="6195514" y="3715343"/>
              <a:ext cx="847284" cy="702378"/>
            </a:xfrm>
            <a:custGeom>
              <a:avLst/>
              <a:gdLst>
                <a:gd name="T0" fmla="*/ 375 w 404"/>
                <a:gd name="T1" fmla="*/ 255 h 323"/>
                <a:gd name="T2" fmla="*/ 365 w 404"/>
                <a:gd name="T3" fmla="*/ 282 h 323"/>
                <a:gd name="T4" fmla="*/ 354 w 404"/>
                <a:gd name="T5" fmla="*/ 297 h 323"/>
                <a:gd name="T6" fmla="*/ 333 w 404"/>
                <a:gd name="T7" fmla="*/ 322 h 323"/>
                <a:gd name="T8" fmla="*/ 301 w 404"/>
                <a:gd name="T9" fmla="*/ 317 h 323"/>
                <a:gd name="T10" fmla="*/ 275 w 404"/>
                <a:gd name="T11" fmla="*/ 301 h 323"/>
                <a:gd name="T12" fmla="*/ 260 w 404"/>
                <a:gd name="T13" fmla="*/ 308 h 323"/>
                <a:gd name="T14" fmla="*/ 205 w 404"/>
                <a:gd name="T15" fmla="*/ 303 h 323"/>
                <a:gd name="T16" fmla="*/ 203 w 404"/>
                <a:gd name="T17" fmla="*/ 281 h 323"/>
                <a:gd name="T18" fmla="*/ 176 w 404"/>
                <a:gd name="T19" fmla="*/ 261 h 323"/>
                <a:gd name="T20" fmla="*/ 166 w 404"/>
                <a:gd name="T21" fmla="*/ 245 h 323"/>
                <a:gd name="T22" fmla="*/ 179 w 404"/>
                <a:gd name="T23" fmla="*/ 231 h 323"/>
                <a:gd name="T24" fmla="*/ 179 w 404"/>
                <a:gd name="T25" fmla="*/ 220 h 323"/>
                <a:gd name="T26" fmla="*/ 179 w 404"/>
                <a:gd name="T27" fmla="*/ 206 h 323"/>
                <a:gd name="T28" fmla="*/ 213 w 404"/>
                <a:gd name="T29" fmla="*/ 202 h 323"/>
                <a:gd name="T30" fmla="*/ 215 w 404"/>
                <a:gd name="T31" fmla="*/ 188 h 323"/>
                <a:gd name="T32" fmla="*/ 203 w 404"/>
                <a:gd name="T33" fmla="*/ 173 h 323"/>
                <a:gd name="T34" fmla="*/ 186 w 404"/>
                <a:gd name="T35" fmla="*/ 172 h 323"/>
                <a:gd name="T36" fmla="*/ 176 w 404"/>
                <a:gd name="T37" fmla="*/ 190 h 323"/>
                <a:gd name="T38" fmla="*/ 149 w 404"/>
                <a:gd name="T39" fmla="*/ 184 h 323"/>
                <a:gd name="T40" fmla="*/ 139 w 404"/>
                <a:gd name="T41" fmla="*/ 169 h 323"/>
                <a:gd name="T42" fmla="*/ 122 w 404"/>
                <a:gd name="T43" fmla="*/ 160 h 323"/>
                <a:gd name="T44" fmla="*/ 128 w 404"/>
                <a:gd name="T45" fmla="*/ 120 h 323"/>
                <a:gd name="T46" fmla="*/ 124 w 404"/>
                <a:gd name="T47" fmla="*/ 113 h 323"/>
                <a:gd name="T48" fmla="*/ 106 w 404"/>
                <a:gd name="T49" fmla="*/ 116 h 323"/>
                <a:gd name="T50" fmla="*/ 92 w 404"/>
                <a:gd name="T51" fmla="*/ 105 h 323"/>
                <a:gd name="T52" fmla="*/ 60 w 404"/>
                <a:gd name="T53" fmla="*/ 96 h 323"/>
                <a:gd name="T54" fmla="*/ 41 w 404"/>
                <a:gd name="T55" fmla="*/ 77 h 323"/>
                <a:gd name="T56" fmla="*/ 0 w 404"/>
                <a:gd name="T57" fmla="*/ 61 h 323"/>
                <a:gd name="T58" fmla="*/ 3 w 404"/>
                <a:gd name="T59" fmla="*/ 42 h 323"/>
                <a:gd name="T60" fmla="*/ 20 w 404"/>
                <a:gd name="T61" fmla="*/ 35 h 323"/>
                <a:gd name="T62" fmla="*/ 50 w 404"/>
                <a:gd name="T63" fmla="*/ 61 h 323"/>
                <a:gd name="T64" fmla="*/ 60 w 404"/>
                <a:gd name="T65" fmla="*/ 61 h 323"/>
                <a:gd name="T66" fmla="*/ 87 w 404"/>
                <a:gd name="T67" fmla="*/ 57 h 323"/>
                <a:gd name="T68" fmla="*/ 103 w 404"/>
                <a:gd name="T69" fmla="*/ 45 h 323"/>
                <a:gd name="T70" fmla="*/ 125 w 404"/>
                <a:gd name="T71" fmla="*/ 62 h 323"/>
                <a:gd name="T72" fmla="*/ 134 w 404"/>
                <a:gd name="T73" fmla="*/ 46 h 323"/>
                <a:gd name="T74" fmla="*/ 138 w 404"/>
                <a:gd name="T75" fmla="*/ 36 h 323"/>
                <a:gd name="T76" fmla="*/ 156 w 404"/>
                <a:gd name="T77" fmla="*/ 26 h 323"/>
                <a:gd name="T78" fmla="*/ 161 w 404"/>
                <a:gd name="T79" fmla="*/ 4 h 323"/>
                <a:gd name="T80" fmla="*/ 179 w 404"/>
                <a:gd name="T81" fmla="*/ 0 h 323"/>
                <a:gd name="T82" fmla="*/ 226 w 404"/>
                <a:gd name="T83" fmla="*/ 31 h 323"/>
                <a:gd name="T84" fmla="*/ 258 w 404"/>
                <a:gd name="T85" fmla="*/ 45 h 323"/>
                <a:gd name="T86" fmla="*/ 322 w 404"/>
                <a:gd name="T87" fmla="*/ 150 h 323"/>
                <a:gd name="T88" fmla="*/ 319 w 404"/>
                <a:gd name="T89" fmla="*/ 161 h 323"/>
                <a:gd name="T90" fmla="*/ 362 w 404"/>
                <a:gd name="T91" fmla="*/ 181 h 323"/>
                <a:gd name="T92" fmla="*/ 374 w 404"/>
                <a:gd name="T93" fmla="*/ 198 h 323"/>
                <a:gd name="T94" fmla="*/ 393 w 404"/>
                <a:gd name="T95" fmla="*/ 208 h 323"/>
                <a:gd name="T96" fmla="*/ 403 w 404"/>
                <a:gd name="T97" fmla="*/ 227 h 323"/>
                <a:gd name="T98" fmla="*/ 389 w 404"/>
                <a:gd name="T99" fmla="*/ 232 h 323"/>
                <a:gd name="T100" fmla="*/ 368 w 404"/>
                <a:gd name="T101" fmla="*/ 226 h 323"/>
                <a:gd name="T102" fmla="*/ 338 w 404"/>
                <a:gd name="T103" fmla="*/ 226 h 323"/>
                <a:gd name="T104" fmla="*/ 311 w 404"/>
                <a:gd name="T105" fmla="*/ 216 h 323"/>
                <a:gd name="T106" fmla="*/ 298 w 404"/>
                <a:gd name="T107" fmla="*/ 226 h 323"/>
                <a:gd name="T108" fmla="*/ 325 w 404"/>
                <a:gd name="T109" fmla="*/ 232 h 323"/>
                <a:gd name="T110" fmla="*/ 349 w 404"/>
                <a:gd name="T111" fmla="*/ 243 h 323"/>
                <a:gd name="T112" fmla="*/ 375 w 404"/>
                <a:gd name="T113" fmla="*/ 255 h 323"/>
                <a:gd name="T114" fmla="*/ 375 w 404"/>
                <a:gd name="T115" fmla="*/ 255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4" h="323">
                  <a:moveTo>
                    <a:pt x="375" y="255"/>
                  </a:moveTo>
                  <a:lnTo>
                    <a:pt x="365" y="282"/>
                  </a:lnTo>
                  <a:lnTo>
                    <a:pt x="354" y="297"/>
                  </a:lnTo>
                  <a:lnTo>
                    <a:pt x="333" y="322"/>
                  </a:lnTo>
                  <a:lnTo>
                    <a:pt x="301" y="317"/>
                  </a:lnTo>
                  <a:lnTo>
                    <a:pt x="275" y="301"/>
                  </a:lnTo>
                  <a:lnTo>
                    <a:pt x="260" y="308"/>
                  </a:lnTo>
                  <a:lnTo>
                    <a:pt x="205" y="303"/>
                  </a:lnTo>
                  <a:lnTo>
                    <a:pt x="203" y="281"/>
                  </a:lnTo>
                  <a:lnTo>
                    <a:pt x="176" y="261"/>
                  </a:lnTo>
                  <a:lnTo>
                    <a:pt x="166" y="245"/>
                  </a:lnTo>
                  <a:lnTo>
                    <a:pt x="179" y="231"/>
                  </a:lnTo>
                  <a:lnTo>
                    <a:pt x="179" y="220"/>
                  </a:lnTo>
                  <a:lnTo>
                    <a:pt x="179" y="206"/>
                  </a:lnTo>
                  <a:lnTo>
                    <a:pt x="213" y="202"/>
                  </a:lnTo>
                  <a:lnTo>
                    <a:pt x="215" y="188"/>
                  </a:lnTo>
                  <a:lnTo>
                    <a:pt x="203" y="173"/>
                  </a:lnTo>
                  <a:lnTo>
                    <a:pt x="186" y="172"/>
                  </a:lnTo>
                  <a:lnTo>
                    <a:pt x="176" y="190"/>
                  </a:lnTo>
                  <a:lnTo>
                    <a:pt x="149" y="184"/>
                  </a:lnTo>
                  <a:lnTo>
                    <a:pt x="139" y="169"/>
                  </a:lnTo>
                  <a:lnTo>
                    <a:pt x="122" y="160"/>
                  </a:lnTo>
                  <a:lnTo>
                    <a:pt x="128" y="120"/>
                  </a:lnTo>
                  <a:lnTo>
                    <a:pt x="124" y="113"/>
                  </a:lnTo>
                  <a:lnTo>
                    <a:pt x="106" y="116"/>
                  </a:lnTo>
                  <a:lnTo>
                    <a:pt x="92" y="105"/>
                  </a:lnTo>
                  <a:lnTo>
                    <a:pt x="60" y="96"/>
                  </a:lnTo>
                  <a:lnTo>
                    <a:pt x="41" y="77"/>
                  </a:lnTo>
                  <a:lnTo>
                    <a:pt x="0" y="61"/>
                  </a:lnTo>
                  <a:lnTo>
                    <a:pt x="3" y="42"/>
                  </a:lnTo>
                  <a:lnTo>
                    <a:pt x="20" y="35"/>
                  </a:lnTo>
                  <a:lnTo>
                    <a:pt x="50" y="61"/>
                  </a:lnTo>
                  <a:lnTo>
                    <a:pt x="60" y="61"/>
                  </a:lnTo>
                  <a:lnTo>
                    <a:pt x="87" y="57"/>
                  </a:lnTo>
                  <a:lnTo>
                    <a:pt x="103" y="45"/>
                  </a:lnTo>
                  <a:lnTo>
                    <a:pt x="125" y="62"/>
                  </a:lnTo>
                  <a:lnTo>
                    <a:pt x="134" y="46"/>
                  </a:lnTo>
                  <a:lnTo>
                    <a:pt x="138" y="36"/>
                  </a:lnTo>
                  <a:lnTo>
                    <a:pt x="156" y="26"/>
                  </a:lnTo>
                  <a:lnTo>
                    <a:pt x="161" y="4"/>
                  </a:lnTo>
                  <a:lnTo>
                    <a:pt x="179" y="0"/>
                  </a:lnTo>
                  <a:lnTo>
                    <a:pt x="226" y="31"/>
                  </a:lnTo>
                  <a:lnTo>
                    <a:pt x="258" y="45"/>
                  </a:lnTo>
                  <a:lnTo>
                    <a:pt x="322" y="150"/>
                  </a:lnTo>
                  <a:lnTo>
                    <a:pt x="319" y="161"/>
                  </a:lnTo>
                  <a:lnTo>
                    <a:pt x="362" y="181"/>
                  </a:lnTo>
                  <a:lnTo>
                    <a:pt x="374" y="198"/>
                  </a:lnTo>
                  <a:lnTo>
                    <a:pt x="393" y="208"/>
                  </a:lnTo>
                  <a:lnTo>
                    <a:pt x="403" y="227"/>
                  </a:lnTo>
                  <a:lnTo>
                    <a:pt x="389" y="232"/>
                  </a:lnTo>
                  <a:lnTo>
                    <a:pt x="368" y="226"/>
                  </a:lnTo>
                  <a:lnTo>
                    <a:pt x="338" y="226"/>
                  </a:lnTo>
                  <a:lnTo>
                    <a:pt x="311" y="216"/>
                  </a:lnTo>
                  <a:lnTo>
                    <a:pt x="298" y="226"/>
                  </a:lnTo>
                  <a:lnTo>
                    <a:pt x="325" y="232"/>
                  </a:lnTo>
                  <a:lnTo>
                    <a:pt x="349" y="243"/>
                  </a:lnTo>
                  <a:lnTo>
                    <a:pt x="375" y="255"/>
                  </a:lnTo>
                  <a:lnTo>
                    <a:pt x="375" y="255"/>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7" name="湖北">
              <a:hlinkClick r:id="" action="ppaction://macro?name=Slide1.湖北_click" highlightClick="1"/>
              <a:hlinkHover r:id="" action="ppaction://noaction" highlightClick="1"/>
            </p:cNvPr>
            <p:cNvSpPr>
              <a:spLocks noChangeAspect="1"/>
            </p:cNvSpPr>
            <p:nvPr/>
          </p:nvSpPr>
          <p:spPr bwMode="auto">
            <a:xfrm rot="180000">
              <a:off x="5077563" y="4117119"/>
              <a:ext cx="1178974" cy="780008"/>
            </a:xfrm>
            <a:custGeom>
              <a:avLst/>
              <a:gdLst>
                <a:gd name="T0" fmla="*/ 76 w 551"/>
                <a:gd name="T1" fmla="*/ 318 h 346"/>
                <a:gd name="T2" fmla="*/ 141 w 551"/>
                <a:gd name="T3" fmla="*/ 304 h 346"/>
                <a:gd name="T4" fmla="*/ 144 w 551"/>
                <a:gd name="T5" fmla="*/ 270 h 346"/>
                <a:gd name="T6" fmla="*/ 238 w 551"/>
                <a:gd name="T7" fmla="*/ 267 h 346"/>
                <a:gd name="T8" fmla="*/ 283 w 551"/>
                <a:gd name="T9" fmla="*/ 296 h 346"/>
                <a:gd name="T10" fmla="*/ 322 w 551"/>
                <a:gd name="T11" fmla="*/ 275 h 346"/>
                <a:gd name="T12" fmla="*/ 339 w 551"/>
                <a:gd name="T13" fmla="*/ 296 h 346"/>
                <a:gd name="T14" fmla="*/ 365 w 551"/>
                <a:gd name="T15" fmla="*/ 265 h 346"/>
                <a:gd name="T16" fmla="*/ 375 w 551"/>
                <a:gd name="T17" fmla="*/ 304 h 346"/>
                <a:gd name="T18" fmla="*/ 399 w 551"/>
                <a:gd name="T19" fmla="*/ 318 h 346"/>
                <a:gd name="T20" fmla="*/ 445 w 551"/>
                <a:gd name="T21" fmla="*/ 290 h 346"/>
                <a:gd name="T22" fmla="*/ 522 w 551"/>
                <a:gd name="T23" fmla="*/ 245 h 346"/>
                <a:gd name="T24" fmla="*/ 515 w 551"/>
                <a:gd name="T25" fmla="*/ 168 h 346"/>
                <a:gd name="T26" fmla="*/ 523 w 551"/>
                <a:gd name="T27" fmla="*/ 140 h 346"/>
                <a:gd name="T28" fmla="*/ 473 w 551"/>
                <a:gd name="T29" fmla="*/ 116 h 346"/>
                <a:gd name="T30" fmla="*/ 438 w 551"/>
                <a:gd name="T31" fmla="*/ 116 h 346"/>
                <a:gd name="T32" fmla="*/ 387 w 551"/>
                <a:gd name="T33" fmla="*/ 98 h 346"/>
                <a:gd name="T34" fmla="*/ 358 w 551"/>
                <a:gd name="T35" fmla="*/ 67 h 346"/>
                <a:gd name="T36" fmla="*/ 331 w 551"/>
                <a:gd name="T37" fmla="*/ 65 h 346"/>
                <a:gd name="T38" fmla="*/ 271 w 551"/>
                <a:gd name="T39" fmla="*/ 65 h 346"/>
                <a:gd name="T40" fmla="*/ 159 w 551"/>
                <a:gd name="T41" fmla="*/ 0 h 346"/>
                <a:gd name="T42" fmla="*/ 135 w 551"/>
                <a:gd name="T43" fmla="*/ 8 h 346"/>
                <a:gd name="T44" fmla="*/ 68 w 551"/>
                <a:gd name="T45" fmla="*/ 8 h 346"/>
                <a:gd name="T46" fmla="*/ 76 w 551"/>
                <a:gd name="T47" fmla="*/ 31 h 346"/>
                <a:gd name="T48" fmla="*/ 108 w 551"/>
                <a:gd name="T49" fmla="*/ 41 h 346"/>
                <a:gd name="T50" fmla="*/ 73 w 551"/>
                <a:gd name="T51" fmla="*/ 65 h 346"/>
                <a:gd name="T52" fmla="*/ 73 w 551"/>
                <a:gd name="T53" fmla="*/ 95 h 346"/>
                <a:gd name="T54" fmla="*/ 93 w 551"/>
                <a:gd name="T55" fmla="*/ 125 h 346"/>
                <a:gd name="T56" fmla="*/ 117 w 551"/>
                <a:gd name="T57" fmla="*/ 189 h 346"/>
                <a:gd name="T58" fmla="*/ 100 w 551"/>
                <a:gd name="T59" fmla="*/ 200 h 346"/>
                <a:gd name="T60" fmla="*/ 14 w 551"/>
                <a:gd name="T61" fmla="*/ 233 h 346"/>
                <a:gd name="T62" fmla="*/ 12 w 551"/>
                <a:gd name="T63" fmla="*/ 263 h 346"/>
                <a:gd name="T64" fmla="*/ 28 w 551"/>
                <a:gd name="T65" fmla="*/ 298 h 346"/>
                <a:gd name="T66" fmla="*/ 65 w 551"/>
                <a:gd name="T67" fmla="*/ 345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46">
                  <a:moveTo>
                    <a:pt x="65" y="345"/>
                  </a:moveTo>
                  <a:lnTo>
                    <a:pt x="76" y="318"/>
                  </a:lnTo>
                  <a:lnTo>
                    <a:pt x="109" y="290"/>
                  </a:lnTo>
                  <a:lnTo>
                    <a:pt x="141" y="304"/>
                  </a:lnTo>
                  <a:lnTo>
                    <a:pt x="162" y="290"/>
                  </a:lnTo>
                  <a:lnTo>
                    <a:pt x="144" y="270"/>
                  </a:lnTo>
                  <a:lnTo>
                    <a:pt x="153" y="261"/>
                  </a:lnTo>
                  <a:lnTo>
                    <a:pt x="238" y="267"/>
                  </a:lnTo>
                  <a:lnTo>
                    <a:pt x="267" y="287"/>
                  </a:lnTo>
                  <a:lnTo>
                    <a:pt x="283" y="296"/>
                  </a:lnTo>
                  <a:lnTo>
                    <a:pt x="305" y="280"/>
                  </a:lnTo>
                  <a:lnTo>
                    <a:pt x="322" y="275"/>
                  </a:lnTo>
                  <a:lnTo>
                    <a:pt x="325" y="296"/>
                  </a:lnTo>
                  <a:lnTo>
                    <a:pt x="339" y="296"/>
                  </a:lnTo>
                  <a:lnTo>
                    <a:pt x="347" y="283"/>
                  </a:lnTo>
                  <a:lnTo>
                    <a:pt x="365" y="265"/>
                  </a:lnTo>
                  <a:lnTo>
                    <a:pt x="375" y="277"/>
                  </a:lnTo>
                  <a:lnTo>
                    <a:pt x="375" y="304"/>
                  </a:lnTo>
                  <a:lnTo>
                    <a:pt x="382" y="315"/>
                  </a:lnTo>
                  <a:lnTo>
                    <a:pt x="399" y="318"/>
                  </a:lnTo>
                  <a:lnTo>
                    <a:pt x="418" y="299"/>
                  </a:lnTo>
                  <a:lnTo>
                    <a:pt x="445" y="290"/>
                  </a:lnTo>
                  <a:lnTo>
                    <a:pt x="498" y="243"/>
                  </a:lnTo>
                  <a:lnTo>
                    <a:pt x="522" y="245"/>
                  </a:lnTo>
                  <a:lnTo>
                    <a:pt x="550" y="235"/>
                  </a:lnTo>
                  <a:lnTo>
                    <a:pt x="515" y="168"/>
                  </a:lnTo>
                  <a:lnTo>
                    <a:pt x="526" y="148"/>
                  </a:lnTo>
                  <a:lnTo>
                    <a:pt x="523" y="140"/>
                  </a:lnTo>
                  <a:lnTo>
                    <a:pt x="505" y="135"/>
                  </a:lnTo>
                  <a:lnTo>
                    <a:pt x="473" y="116"/>
                  </a:lnTo>
                  <a:lnTo>
                    <a:pt x="458" y="107"/>
                  </a:lnTo>
                  <a:lnTo>
                    <a:pt x="438" y="116"/>
                  </a:lnTo>
                  <a:lnTo>
                    <a:pt x="416" y="98"/>
                  </a:lnTo>
                  <a:lnTo>
                    <a:pt x="387" y="98"/>
                  </a:lnTo>
                  <a:lnTo>
                    <a:pt x="365" y="86"/>
                  </a:lnTo>
                  <a:lnTo>
                    <a:pt x="358" y="67"/>
                  </a:lnTo>
                  <a:lnTo>
                    <a:pt x="347" y="55"/>
                  </a:lnTo>
                  <a:lnTo>
                    <a:pt x="331" y="65"/>
                  </a:lnTo>
                  <a:lnTo>
                    <a:pt x="317" y="58"/>
                  </a:lnTo>
                  <a:lnTo>
                    <a:pt x="271" y="65"/>
                  </a:lnTo>
                  <a:lnTo>
                    <a:pt x="220" y="54"/>
                  </a:lnTo>
                  <a:lnTo>
                    <a:pt x="159" y="0"/>
                  </a:lnTo>
                  <a:lnTo>
                    <a:pt x="143" y="14"/>
                  </a:lnTo>
                  <a:lnTo>
                    <a:pt x="135" y="8"/>
                  </a:lnTo>
                  <a:lnTo>
                    <a:pt x="123" y="8"/>
                  </a:lnTo>
                  <a:lnTo>
                    <a:pt x="68" y="8"/>
                  </a:lnTo>
                  <a:lnTo>
                    <a:pt x="59" y="15"/>
                  </a:lnTo>
                  <a:lnTo>
                    <a:pt x="76" y="31"/>
                  </a:lnTo>
                  <a:lnTo>
                    <a:pt x="93" y="35"/>
                  </a:lnTo>
                  <a:lnTo>
                    <a:pt x="108" y="41"/>
                  </a:lnTo>
                  <a:lnTo>
                    <a:pt x="100" y="52"/>
                  </a:lnTo>
                  <a:lnTo>
                    <a:pt x="73" y="65"/>
                  </a:lnTo>
                  <a:lnTo>
                    <a:pt x="68" y="87"/>
                  </a:lnTo>
                  <a:lnTo>
                    <a:pt x="73" y="95"/>
                  </a:lnTo>
                  <a:lnTo>
                    <a:pt x="76" y="122"/>
                  </a:lnTo>
                  <a:lnTo>
                    <a:pt x="93" y="125"/>
                  </a:lnTo>
                  <a:lnTo>
                    <a:pt x="109" y="146"/>
                  </a:lnTo>
                  <a:lnTo>
                    <a:pt x="117" y="189"/>
                  </a:lnTo>
                  <a:lnTo>
                    <a:pt x="111" y="203"/>
                  </a:lnTo>
                  <a:lnTo>
                    <a:pt x="100" y="200"/>
                  </a:lnTo>
                  <a:lnTo>
                    <a:pt x="69" y="225"/>
                  </a:lnTo>
                  <a:lnTo>
                    <a:pt x="14" y="233"/>
                  </a:lnTo>
                  <a:lnTo>
                    <a:pt x="0" y="248"/>
                  </a:lnTo>
                  <a:lnTo>
                    <a:pt x="12" y="263"/>
                  </a:lnTo>
                  <a:lnTo>
                    <a:pt x="13" y="295"/>
                  </a:lnTo>
                  <a:lnTo>
                    <a:pt x="28" y="298"/>
                  </a:lnTo>
                  <a:lnTo>
                    <a:pt x="65" y="345"/>
                  </a:lnTo>
                  <a:lnTo>
                    <a:pt x="65" y="345"/>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8" name="陕西">
              <a:hlinkClick r:id="" action="ppaction://macro?name=Slide1.陕西_click" highlightClick="1"/>
              <a:hlinkHover r:id="" action="ppaction://noaction" highlightClick="1"/>
            </p:cNvPr>
            <p:cNvSpPr>
              <a:spLocks noChangeAspect="1"/>
            </p:cNvSpPr>
            <p:nvPr/>
          </p:nvSpPr>
          <p:spPr bwMode="auto">
            <a:xfrm rot="180000">
              <a:off x="4719642" y="2973187"/>
              <a:ext cx="745480" cy="1404757"/>
            </a:xfrm>
            <a:custGeom>
              <a:avLst/>
              <a:gdLst>
                <a:gd name="T0" fmla="*/ 294 w 354"/>
                <a:gd name="T1" fmla="*/ 381 h 640"/>
                <a:gd name="T2" fmla="*/ 287 w 354"/>
                <a:gd name="T3" fmla="*/ 214 h 640"/>
                <a:gd name="T4" fmla="*/ 311 w 354"/>
                <a:gd name="T5" fmla="*/ 162 h 640"/>
                <a:gd name="T6" fmla="*/ 309 w 354"/>
                <a:gd name="T7" fmla="*/ 85 h 640"/>
                <a:gd name="T8" fmla="*/ 323 w 354"/>
                <a:gd name="T9" fmla="*/ 34 h 640"/>
                <a:gd name="T10" fmla="*/ 312 w 354"/>
                <a:gd name="T11" fmla="*/ 0 h 640"/>
                <a:gd name="T12" fmla="*/ 259 w 354"/>
                <a:gd name="T13" fmla="*/ 18 h 640"/>
                <a:gd name="T14" fmla="*/ 241 w 354"/>
                <a:gd name="T15" fmla="*/ 65 h 640"/>
                <a:gd name="T16" fmla="*/ 221 w 354"/>
                <a:gd name="T17" fmla="*/ 81 h 640"/>
                <a:gd name="T18" fmla="*/ 153 w 354"/>
                <a:gd name="T19" fmla="*/ 164 h 640"/>
                <a:gd name="T20" fmla="*/ 100 w 354"/>
                <a:gd name="T21" fmla="*/ 162 h 640"/>
                <a:gd name="T22" fmla="*/ 87 w 354"/>
                <a:gd name="T23" fmla="*/ 213 h 640"/>
                <a:gd name="T24" fmla="*/ 153 w 354"/>
                <a:gd name="T25" fmla="*/ 254 h 640"/>
                <a:gd name="T26" fmla="*/ 188 w 354"/>
                <a:gd name="T27" fmla="*/ 293 h 640"/>
                <a:gd name="T28" fmla="*/ 182 w 354"/>
                <a:gd name="T29" fmla="*/ 344 h 640"/>
                <a:gd name="T30" fmla="*/ 132 w 354"/>
                <a:gd name="T31" fmla="*/ 360 h 640"/>
                <a:gd name="T32" fmla="*/ 126 w 354"/>
                <a:gd name="T33" fmla="*/ 374 h 640"/>
                <a:gd name="T34" fmla="*/ 91 w 354"/>
                <a:gd name="T35" fmla="*/ 391 h 640"/>
                <a:gd name="T36" fmla="*/ 48 w 354"/>
                <a:gd name="T37" fmla="*/ 381 h 640"/>
                <a:gd name="T38" fmla="*/ 48 w 354"/>
                <a:gd name="T39" fmla="*/ 399 h 640"/>
                <a:gd name="T40" fmla="*/ 34 w 354"/>
                <a:gd name="T41" fmla="*/ 427 h 640"/>
                <a:gd name="T42" fmla="*/ 39 w 354"/>
                <a:gd name="T43" fmla="*/ 479 h 640"/>
                <a:gd name="T44" fmla="*/ 45 w 354"/>
                <a:gd name="T45" fmla="*/ 504 h 640"/>
                <a:gd name="T46" fmla="*/ 0 w 354"/>
                <a:gd name="T47" fmla="*/ 512 h 640"/>
                <a:gd name="T48" fmla="*/ 5 w 354"/>
                <a:gd name="T49" fmla="*/ 559 h 640"/>
                <a:gd name="T50" fmla="*/ 23 w 354"/>
                <a:gd name="T51" fmla="*/ 579 h 640"/>
                <a:gd name="T52" fmla="*/ 83 w 354"/>
                <a:gd name="T53" fmla="*/ 571 h 640"/>
                <a:gd name="T54" fmla="*/ 95 w 354"/>
                <a:gd name="T55" fmla="*/ 588 h 640"/>
                <a:gd name="T56" fmla="*/ 157 w 354"/>
                <a:gd name="T57" fmla="*/ 615 h 640"/>
                <a:gd name="T58" fmla="*/ 233 w 354"/>
                <a:gd name="T59" fmla="*/ 624 h 640"/>
                <a:gd name="T60" fmla="*/ 270 w 354"/>
                <a:gd name="T61" fmla="*/ 632 h 640"/>
                <a:gd name="T62" fmla="*/ 262 w 354"/>
                <a:gd name="T63" fmla="*/ 597 h 640"/>
                <a:gd name="T64" fmla="*/ 294 w 354"/>
                <a:gd name="T65" fmla="*/ 562 h 640"/>
                <a:gd name="T66" fmla="*/ 287 w 354"/>
                <a:gd name="T67" fmla="*/ 545 h 640"/>
                <a:gd name="T68" fmla="*/ 253 w 354"/>
                <a:gd name="T69" fmla="*/ 525 h 640"/>
                <a:gd name="T70" fmla="*/ 317 w 354"/>
                <a:gd name="T71" fmla="*/ 518 h 640"/>
                <a:gd name="T72" fmla="*/ 337 w 354"/>
                <a:gd name="T73" fmla="*/ 524 h 640"/>
                <a:gd name="T74" fmla="*/ 353 w 354"/>
                <a:gd name="T75" fmla="*/ 488 h 640"/>
                <a:gd name="T76" fmla="*/ 303 w 354"/>
                <a:gd name="T77" fmla="*/ 403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4" h="640">
                  <a:moveTo>
                    <a:pt x="303" y="403"/>
                  </a:moveTo>
                  <a:lnTo>
                    <a:pt x="294" y="381"/>
                  </a:lnTo>
                  <a:lnTo>
                    <a:pt x="311" y="324"/>
                  </a:lnTo>
                  <a:lnTo>
                    <a:pt x="287" y="214"/>
                  </a:lnTo>
                  <a:lnTo>
                    <a:pt x="303" y="187"/>
                  </a:lnTo>
                  <a:lnTo>
                    <a:pt x="311" y="162"/>
                  </a:lnTo>
                  <a:lnTo>
                    <a:pt x="289" y="117"/>
                  </a:lnTo>
                  <a:lnTo>
                    <a:pt x="309" y="85"/>
                  </a:lnTo>
                  <a:lnTo>
                    <a:pt x="312" y="56"/>
                  </a:lnTo>
                  <a:lnTo>
                    <a:pt x="323" y="34"/>
                  </a:lnTo>
                  <a:lnTo>
                    <a:pt x="322" y="7"/>
                  </a:lnTo>
                  <a:lnTo>
                    <a:pt x="312" y="0"/>
                  </a:lnTo>
                  <a:lnTo>
                    <a:pt x="298" y="17"/>
                  </a:lnTo>
                  <a:lnTo>
                    <a:pt x="259" y="18"/>
                  </a:lnTo>
                  <a:lnTo>
                    <a:pt x="239" y="49"/>
                  </a:lnTo>
                  <a:lnTo>
                    <a:pt x="241" y="65"/>
                  </a:lnTo>
                  <a:lnTo>
                    <a:pt x="237" y="76"/>
                  </a:lnTo>
                  <a:lnTo>
                    <a:pt x="221" y="81"/>
                  </a:lnTo>
                  <a:lnTo>
                    <a:pt x="160" y="169"/>
                  </a:lnTo>
                  <a:lnTo>
                    <a:pt x="153" y="164"/>
                  </a:lnTo>
                  <a:lnTo>
                    <a:pt x="135" y="158"/>
                  </a:lnTo>
                  <a:lnTo>
                    <a:pt x="100" y="162"/>
                  </a:lnTo>
                  <a:lnTo>
                    <a:pt x="88" y="177"/>
                  </a:lnTo>
                  <a:lnTo>
                    <a:pt x="87" y="213"/>
                  </a:lnTo>
                  <a:lnTo>
                    <a:pt x="92" y="224"/>
                  </a:lnTo>
                  <a:lnTo>
                    <a:pt x="153" y="254"/>
                  </a:lnTo>
                  <a:lnTo>
                    <a:pt x="184" y="274"/>
                  </a:lnTo>
                  <a:lnTo>
                    <a:pt x="188" y="293"/>
                  </a:lnTo>
                  <a:lnTo>
                    <a:pt x="173" y="316"/>
                  </a:lnTo>
                  <a:lnTo>
                    <a:pt x="182" y="344"/>
                  </a:lnTo>
                  <a:lnTo>
                    <a:pt x="176" y="357"/>
                  </a:lnTo>
                  <a:lnTo>
                    <a:pt x="132" y="360"/>
                  </a:lnTo>
                  <a:lnTo>
                    <a:pt x="123" y="367"/>
                  </a:lnTo>
                  <a:lnTo>
                    <a:pt x="126" y="374"/>
                  </a:lnTo>
                  <a:lnTo>
                    <a:pt x="126" y="386"/>
                  </a:lnTo>
                  <a:lnTo>
                    <a:pt x="91" y="391"/>
                  </a:lnTo>
                  <a:lnTo>
                    <a:pt x="72" y="381"/>
                  </a:lnTo>
                  <a:lnTo>
                    <a:pt x="48" y="381"/>
                  </a:lnTo>
                  <a:lnTo>
                    <a:pt x="45" y="386"/>
                  </a:lnTo>
                  <a:lnTo>
                    <a:pt x="48" y="399"/>
                  </a:lnTo>
                  <a:lnTo>
                    <a:pt x="37" y="413"/>
                  </a:lnTo>
                  <a:lnTo>
                    <a:pt x="34" y="427"/>
                  </a:lnTo>
                  <a:lnTo>
                    <a:pt x="56" y="445"/>
                  </a:lnTo>
                  <a:lnTo>
                    <a:pt x="39" y="479"/>
                  </a:lnTo>
                  <a:lnTo>
                    <a:pt x="46" y="495"/>
                  </a:lnTo>
                  <a:lnTo>
                    <a:pt x="45" y="504"/>
                  </a:lnTo>
                  <a:lnTo>
                    <a:pt x="19" y="504"/>
                  </a:lnTo>
                  <a:lnTo>
                    <a:pt x="0" y="512"/>
                  </a:lnTo>
                  <a:lnTo>
                    <a:pt x="15" y="533"/>
                  </a:lnTo>
                  <a:lnTo>
                    <a:pt x="5" y="559"/>
                  </a:lnTo>
                  <a:lnTo>
                    <a:pt x="21" y="562"/>
                  </a:lnTo>
                  <a:lnTo>
                    <a:pt x="23" y="579"/>
                  </a:lnTo>
                  <a:lnTo>
                    <a:pt x="36" y="580"/>
                  </a:lnTo>
                  <a:lnTo>
                    <a:pt x="83" y="571"/>
                  </a:lnTo>
                  <a:lnTo>
                    <a:pt x="92" y="575"/>
                  </a:lnTo>
                  <a:lnTo>
                    <a:pt x="95" y="588"/>
                  </a:lnTo>
                  <a:lnTo>
                    <a:pt x="115" y="593"/>
                  </a:lnTo>
                  <a:lnTo>
                    <a:pt x="157" y="615"/>
                  </a:lnTo>
                  <a:lnTo>
                    <a:pt x="182" y="605"/>
                  </a:lnTo>
                  <a:lnTo>
                    <a:pt x="233" y="624"/>
                  </a:lnTo>
                  <a:lnTo>
                    <a:pt x="245" y="639"/>
                  </a:lnTo>
                  <a:lnTo>
                    <a:pt x="270" y="632"/>
                  </a:lnTo>
                  <a:lnTo>
                    <a:pt x="267" y="605"/>
                  </a:lnTo>
                  <a:lnTo>
                    <a:pt x="262" y="597"/>
                  </a:lnTo>
                  <a:lnTo>
                    <a:pt x="267" y="575"/>
                  </a:lnTo>
                  <a:lnTo>
                    <a:pt x="294" y="562"/>
                  </a:lnTo>
                  <a:lnTo>
                    <a:pt x="302" y="551"/>
                  </a:lnTo>
                  <a:lnTo>
                    <a:pt x="287" y="545"/>
                  </a:lnTo>
                  <a:lnTo>
                    <a:pt x="270" y="541"/>
                  </a:lnTo>
                  <a:lnTo>
                    <a:pt x="253" y="525"/>
                  </a:lnTo>
                  <a:lnTo>
                    <a:pt x="262" y="518"/>
                  </a:lnTo>
                  <a:lnTo>
                    <a:pt x="317" y="518"/>
                  </a:lnTo>
                  <a:lnTo>
                    <a:pt x="329" y="518"/>
                  </a:lnTo>
                  <a:lnTo>
                    <a:pt x="337" y="524"/>
                  </a:lnTo>
                  <a:lnTo>
                    <a:pt x="353" y="510"/>
                  </a:lnTo>
                  <a:lnTo>
                    <a:pt x="353" y="488"/>
                  </a:lnTo>
                  <a:lnTo>
                    <a:pt x="303" y="413"/>
                  </a:lnTo>
                  <a:lnTo>
                    <a:pt x="303" y="403"/>
                  </a:lnTo>
                  <a:lnTo>
                    <a:pt x="303" y="403"/>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19" name="山西">
              <a:hlinkClick r:id="" action="ppaction://macro?name=Slide1.山西_click" highlightClick="1"/>
              <a:hlinkHover r:id="" action="ppaction://noaction" highlightClick="1"/>
            </p:cNvPr>
            <p:cNvSpPr>
              <a:spLocks noChangeAspect="1"/>
            </p:cNvSpPr>
            <p:nvPr/>
          </p:nvSpPr>
          <p:spPr bwMode="auto">
            <a:xfrm rot="180000">
              <a:off x="5346536" y="2763073"/>
              <a:ext cx="522163" cy="1112717"/>
            </a:xfrm>
            <a:custGeom>
              <a:avLst/>
              <a:gdLst>
                <a:gd name="T0" fmla="*/ 16 w 247"/>
                <a:gd name="T1" fmla="*/ 506 h 507"/>
                <a:gd name="T2" fmla="*/ 70 w 247"/>
                <a:gd name="T3" fmla="*/ 492 h 507"/>
                <a:gd name="T4" fmla="*/ 136 w 247"/>
                <a:gd name="T5" fmla="*/ 446 h 507"/>
                <a:gd name="T6" fmla="*/ 184 w 247"/>
                <a:gd name="T7" fmla="*/ 436 h 507"/>
                <a:gd name="T8" fmla="*/ 219 w 247"/>
                <a:gd name="T9" fmla="*/ 408 h 507"/>
                <a:gd name="T10" fmla="*/ 224 w 247"/>
                <a:gd name="T11" fmla="*/ 347 h 507"/>
                <a:gd name="T12" fmla="*/ 206 w 247"/>
                <a:gd name="T13" fmla="*/ 326 h 507"/>
                <a:gd name="T14" fmla="*/ 212 w 247"/>
                <a:gd name="T15" fmla="*/ 307 h 507"/>
                <a:gd name="T16" fmla="*/ 224 w 247"/>
                <a:gd name="T17" fmla="*/ 290 h 507"/>
                <a:gd name="T18" fmla="*/ 227 w 247"/>
                <a:gd name="T19" fmla="*/ 265 h 507"/>
                <a:gd name="T20" fmla="*/ 238 w 247"/>
                <a:gd name="T21" fmla="*/ 246 h 507"/>
                <a:gd name="T22" fmla="*/ 219 w 247"/>
                <a:gd name="T23" fmla="*/ 209 h 507"/>
                <a:gd name="T24" fmla="*/ 193 w 247"/>
                <a:gd name="T25" fmla="*/ 179 h 507"/>
                <a:gd name="T26" fmla="*/ 208 w 247"/>
                <a:gd name="T27" fmla="*/ 132 h 507"/>
                <a:gd name="T28" fmla="*/ 240 w 247"/>
                <a:gd name="T29" fmla="*/ 110 h 507"/>
                <a:gd name="T30" fmla="*/ 246 w 247"/>
                <a:gd name="T31" fmla="*/ 80 h 507"/>
                <a:gd name="T32" fmla="*/ 232 w 247"/>
                <a:gd name="T33" fmla="*/ 52 h 507"/>
                <a:gd name="T34" fmla="*/ 232 w 247"/>
                <a:gd name="T35" fmla="*/ 18 h 507"/>
                <a:gd name="T36" fmla="*/ 212 w 247"/>
                <a:gd name="T37" fmla="*/ 0 h 507"/>
                <a:gd name="T38" fmla="*/ 165 w 247"/>
                <a:gd name="T39" fmla="*/ 24 h 507"/>
                <a:gd name="T40" fmla="*/ 157 w 247"/>
                <a:gd name="T41" fmla="*/ 17 h 507"/>
                <a:gd name="T42" fmla="*/ 131 w 247"/>
                <a:gd name="T43" fmla="*/ 34 h 507"/>
                <a:gd name="T44" fmla="*/ 111 w 247"/>
                <a:gd name="T45" fmla="*/ 33 h 507"/>
                <a:gd name="T46" fmla="*/ 70 w 247"/>
                <a:gd name="T47" fmla="*/ 92 h 507"/>
                <a:gd name="T48" fmla="*/ 56 w 247"/>
                <a:gd name="T49" fmla="*/ 92 h 507"/>
                <a:gd name="T50" fmla="*/ 35 w 247"/>
                <a:gd name="T51" fmla="*/ 110 h 507"/>
                <a:gd name="T52" fmla="*/ 36 w 247"/>
                <a:gd name="T53" fmla="*/ 137 h 507"/>
                <a:gd name="T54" fmla="*/ 25 w 247"/>
                <a:gd name="T55" fmla="*/ 159 h 507"/>
                <a:gd name="T56" fmla="*/ 22 w 247"/>
                <a:gd name="T57" fmla="*/ 188 h 507"/>
                <a:gd name="T58" fmla="*/ 2 w 247"/>
                <a:gd name="T59" fmla="*/ 220 h 507"/>
                <a:gd name="T60" fmla="*/ 24 w 247"/>
                <a:gd name="T61" fmla="*/ 265 h 507"/>
                <a:gd name="T62" fmla="*/ 16 w 247"/>
                <a:gd name="T63" fmla="*/ 290 h 507"/>
                <a:gd name="T64" fmla="*/ 0 w 247"/>
                <a:gd name="T65" fmla="*/ 317 h 507"/>
                <a:gd name="T66" fmla="*/ 24 w 247"/>
                <a:gd name="T67" fmla="*/ 427 h 507"/>
                <a:gd name="T68" fmla="*/ 7 w 247"/>
                <a:gd name="T69" fmla="*/ 484 h 507"/>
                <a:gd name="T70" fmla="*/ 16 w 247"/>
                <a:gd name="T71" fmla="*/ 506 h 507"/>
                <a:gd name="T72" fmla="*/ 16 w 247"/>
                <a:gd name="T73" fmla="*/ 50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7" h="507">
                  <a:moveTo>
                    <a:pt x="16" y="506"/>
                  </a:moveTo>
                  <a:lnTo>
                    <a:pt x="70" y="492"/>
                  </a:lnTo>
                  <a:lnTo>
                    <a:pt x="136" y="446"/>
                  </a:lnTo>
                  <a:lnTo>
                    <a:pt x="184" y="436"/>
                  </a:lnTo>
                  <a:lnTo>
                    <a:pt x="219" y="408"/>
                  </a:lnTo>
                  <a:lnTo>
                    <a:pt x="224" y="347"/>
                  </a:lnTo>
                  <a:lnTo>
                    <a:pt x="206" y="326"/>
                  </a:lnTo>
                  <a:lnTo>
                    <a:pt x="212" y="307"/>
                  </a:lnTo>
                  <a:lnTo>
                    <a:pt x="224" y="290"/>
                  </a:lnTo>
                  <a:lnTo>
                    <a:pt x="227" y="265"/>
                  </a:lnTo>
                  <a:lnTo>
                    <a:pt x="238" y="246"/>
                  </a:lnTo>
                  <a:lnTo>
                    <a:pt x="219" y="209"/>
                  </a:lnTo>
                  <a:lnTo>
                    <a:pt x="193" y="179"/>
                  </a:lnTo>
                  <a:lnTo>
                    <a:pt x="208" y="132"/>
                  </a:lnTo>
                  <a:lnTo>
                    <a:pt x="240" y="110"/>
                  </a:lnTo>
                  <a:lnTo>
                    <a:pt x="246" y="80"/>
                  </a:lnTo>
                  <a:lnTo>
                    <a:pt x="232" y="52"/>
                  </a:lnTo>
                  <a:lnTo>
                    <a:pt x="232" y="18"/>
                  </a:lnTo>
                  <a:lnTo>
                    <a:pt x="212" y="0"/>
                  </a:lnTo>
                  <a:lnTo>
                    <a:pt x="165" y="24"/>
                  </a:lnTo>
                  <a:lnTo>
                    <a:pt x="157" y="17"/>
                  </a:lnTo>
                  <a:lnTo>
                    <a:pt x="131" y="34"/>
                  </a:lnTo>
                  <a:lnTo>
                    <a:pt x="111" y="33"/>
                  </a:lnTo>
                  <a:lnTo>
                    <a:pt x="70" y="92"/>
                  </a:lnTo>
                  <a:lnTo>
                    <a:pt x="56" y="92"/>
                  </a:lnTo>
                  <a:lnTo>
                    <a:pt x="35" y="110"/>
                  </a:lnTo>
                  <a:lnTo>
                    <a:pt x="36" y="137"/>
                  </a:lnTo>
                  <a:lnTo>
                    <a:pt x="25" y="159"/>
                  </a:lnTo>
                  <a:lnTo>
                    <a:pt x="22" y="188"/>
                  </a:lnTo>
                  <a:lnTo>
                    <a:pt x="2" y="220"/>
                  </a:lnTo>
                  <a:lnTo>
                    <a:pt x="24" y="265"/>
                  </a:lnTo>
                  <a:lnTo>
                    <a:pt x="16" y="290"/>
                  </a:lnTo>
                  <a:lnTo>
                    <a:pt x="0" y="317"/>
                  </a:lnTo>
                  <a:lnTo>
                    <a:pt x="24" y="427"/>
                  </a:lnTo>
                  <a:lnTo>
                    <a:pt x="7" y="484"/>
                  </a:lnTo>
                  <a:lnTo>
                    <a:pt x="16" y="506"/>
                  </a:lnTo>
                  <a:lnTo>
                    <a:pt x="16" y="506"/>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0" name="山东">
              <a:hlinkClick r:id="" action="ppaction://macro?name=Slide1.山东_click" highlightClick="1"/>
              <a:hlinkHover r:id="" action="ppaction://noaction" highlightClick="1"/>
            </p:cNvPr>
            <p:cNvSpPr>
              <a:spLocks noChangeAspect="1"/>
            </p:cNvSpPr>
            <p:nvPr/>
          </p:nvSpPr>
          <p:spPr bwMode="auto">
            <a:xfrm rot="180000">
              <a:off x="5997762" y="3160813"/>
              <a:ext cx="988499" cy="702378"/>
            </a:xfrm>
            <a:custGeom>
              <a:avLst/>
              <a:gdLst>
                <a:gd name="T0" fmla="*/ 101 w 461"/>
                <a:gd name="T1" fmla="*/ 306 h 316"/>
                <a:gd name="T2" fmla="*/ 104 w 461"/>
                <a:gd name="T3" fmla="*/ 287 h 316"/>
                <a:gd name="T4" fmla="*/ 121 w 461"/>
                <a:gd name="T5" fmla="*/ 280 h 316"/>
                <a:gd name="T6" fmla="*/ 151 w 461"/>
                <a:gd name="T7" fmla="*/ 306 h 316"/>
                <a:gd name="T8" fmla="*/ 161 w 461"/>
                <a:gd name="T9" fmla="*/ 306 h 316"/>
                <a:gd name="T10" fmla="*/ 188 w 461"/>
                <a:gd name="T11" fmla="*/ 302 h 316"/>
                <a:gd name="T12" fmla="*/ 204 w 461"/>
                <a:gd name="T13" fmla="*/ 290 h 316"/>
                <a:gd name="T14" fmla="*/ 226 w 461"/>
                <a:gd name="T15" fmla="*/ 307 h 316"/>
                <a:gd name="T16" fmla="*/ 235 w 461"/>
                <a:gd name="T17" fmla="*/ 291 h 316"/>
                <a:gd name="T18" fmla="*/ 239 w 461"/>
                <a:gd name="T19" fmla="*/ 281 h 316"/>
                <a:gd name="T20" fmla="*/ 257 w 461"/>
                <a:gd name="T21" fmla="*/ 271 h 316"/>
                <a:gd name="T22" fmla="*/ 262 w 461"/>
                <a:gd name="T23" fmla="*/ 249 h 316"/>
                <a:gd name="T24" fmla="*/ 280 w 461"/>
                <a:gd name="T25" fmla="*/ 245 h 316"/>
                <a:gd name="T26" fmla="*/ 332 w 461"/>
                <a:gd name="T27" fmla="*/ 158 h 316"/>
                <a:gd name="T28" fmla="*/ 322 w 461"/>
                <a:gd name="T29" fmla="*/ 143 h 316"/>
                <a:gd name="T30" fmla="*/ 332 w 461"/>
                <a:gd name="T31" fmla="*/ 134 h 316"/>
                <a:gd name="T32" fmla="*/ 343 w 461"/>
                <a:gd name="T33" fmla="*/ 138 h 316"/>
                <a:gd name="T34" fmla="*/ 359 w 461"/>
                <a:gd name="T35" fmla="*/ 129 h 316"/>
                <a:gd name="T36" fmla="*/ 369 w 461"/>
                <a:gd name="T37" fmla="*/ 109 h 316"/>
                <a:gd name="T38" fmla="*/ 412 w 461"/>
                <a:gd name="T39" fmla="*/ 69 h 316"/>
                <a:gd name="T40" fmla="*/ 445 w 461"/>
                <a:gd name="T41" fmla="*/ 58 h 316"/>
                <a:gd name="T42" fmla="*/ 460 w 461"/>
                <a:gd name="T43" fmla="*/ 44 h 316"/>
                <a:gd name="T44" fmla="*/ 456 w 461"/>
                <a:gd name="T45" fmla="*/ 12 h 316"/>
                <a:gd name="T46" fmla="*/ 434 w 461"/>
                <a:gd name="T47" fmla="*/ 10 h 316"/>
                <a:gd name="T48" fmla="*/ 384 w 461"/>
                <a:gd name="T49" fmla="*/ 16 h 316"/>
                <a:gd name="T50" fmla="*/ 349 w 461"/>
                <a:gd name="T51" fmla="*/ 0 h 316"/>
                <a:gd name="T52" fmla="*/ 328 w 461"/>
                <a:gd name="T53" fmla="*/ 3 h 316"/>
                <a:gd name="T54" fmla="*/ 277 w 461"/>
                <a:gd name="T55" fmla="*/ 69 h 316"/>
                <a:gd name="T56" fmla="*/ 262 w 461"/>
                <a:gd name="T57" fmla="*/ 78 h 316"/>
                <a:gd name="T58" fmla="*/ 229 w 461"/>
                <a:gd name="T59" fmla="*/ 64 h 316"/>
                <a:gd name="T60" fmla="*/ 226 w 461"/>
                <a:gd name="T61" fmla="*/ 47 h 316"/>
                <a:gd name="T62" fmla="*/ 219 w 461"/>
                <a:gd name="T63" fmla="*/ 18 h 316"/>
                <a:gd name="T64" fmla="*/ 201 w 461"/>
                <a:gd name="T65" fmla="*/ 6 h 316"/>
                <a:gd name="T66" fmla="*/ 171 w 461"/>
                <a:gd name="T67" fmla="*/ 13 h 316"/>
                <a:gd name="T68" fmla="*/ 152 w 461"/>
                <a:gd name="T69" fmla="*/ 1 h 316"/>
                <a:gd name="T70" fmla="*/ 125 w 461"/>
                <a:gd name="T71" fmla="*/ 35 h 316"/>
                <a:gd name="T72" fmla="*/ 95 w 461"/>
                <a:gd name="T73" fmla="*/ 44 h 316"/>
                <a:gd name="T74" fmla="*/ 55 w 461"/>
                <a:gd name="T75" fmla="*/ 81 h 316"/>
                <a:gd name="T76" fmla="*/ 10 w 461"/>
                <a:gd name="T77" fmla="*/ 161 h 316"/>
                <a:gd name="T78" fmla="*/ 22 w 461"/>
                <a:gd name="T79" fmla="*/ 184 h 316"/>
                <a:gd name="T80" fmla="*/ 19 w 461"/>
                <a:gd name="T81" fmla="*/ 193 h 316"/>
                <a:gd name="T82" fmla="*/ 19 w 461"/>
                <a:gd name="T83" fmla="*/ 204 h 316"/>
                <a:gd name="T84" fmla="*/ 26 w 461"/>
                <a:gd name="T85" fmla="*/ 213 h 316"/>
                <a:gd name="T86" fmla="*/ 40 w 461"/>
                <a:gd name="T87" fmla="*/ 202 h 316"/>
                <a:gd name="T88" fmla="*/ 64 w 461"/>
                <a:gd name="T89" fmla="*/ 196 h 316"/>
                <a:gd name="T90" fmla="*/ 0 w 461"/>
                <a:gd name="T91" fmla="*/ 269 h 316"/>
                <a:gd name="T92" fmla="*/ 0 w 461"/>
                <a:gd name="T93" fmla="*/ 285 h 316"/>
                <a:gd name="T94" fmla="*/ 13 w 461"/>
                <a:gd name="T95" fmla="*/ 290 h 316"/>
                <a:gd name="T96" fmla="*/ 42 w 461"/>
                <a:gd name="T97" fmla="*/ 315 h 316"/>
                <a:gd name="T98" fmla="*/ 89 w 461"/>
                <a:gd name="T99" fmla="*/ 309 h 316"/>
                <a:gd name="T100" fmla="*/ 101 w 461"/>
                <a:gd name="T101" fmla="*/ 306 h 316"/>
                <a:gd name="T102" fmla="*/ 101 w 461"/>
                <a:gd name="T103" fmla="*/ 30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1" h="316">
                  <a:moveTo>
                    <a:pt x="101" y="306"/>
                  </a:moveTo>
                  <a:lnTo>
                    <a:pt x="104" y="287"/>
                  </a:lnTo>
                  <a:lnTo>
                    <a:pt x="121" y="280"/>
                  </a:lnTo>
                  <a:lnTo>
                    <a:pt x="151" y="306"/>
                  </a:lnTo>
                  <a:lnTo>
                    <a:pt x="161" y="306"/>
                  </a:lnTo>
                  <a:lnTo>
                    <a:pt x="188" y="302"/>
                  </a:lnTo>
                  <a:lnTo>
                    <a:pt x="204" y="290"/>
                  </a:lnTo>
                  <a:lnTo>
                    <a:pt x="226" y="307"/>
                  </a:lnTo>
                  <a:lnTo>
                    <a:pt x="235" y="291"/>
                  </a:lnTo>
                  <a:lnTo>
                    <a:pt x="239" y="281"/>
                  </a:lnTo>
                  <a:lnTo>
                    <a:pt x="257" y="271"/>
                  </a:lnTo>
                  <a:lnTo>
                    <a:pt x="262" y="249"/>
                  </a:lnTo>
                  <a:lnTo>
                    <a:pt x="280" y="245"/>
                  </a:lnTo>
                  <a:lnTo>
                    <a:pt x="332" y="158"/>
                  </a:lnTo>
                  <a:lnTo>
                    <a:pt x="322" y="143"/>
                  </a:lnTo>
                  <a:lnTo>
                    <a:pt x="332" y="134"/>
                  </a:lnTo>
                  <a:lnTo>
                    <a:pt x="343" y="138"/>
                  </a:lnTo>
                  <a:lnTo>
                    <a:pt x="359" y="129"/>
                  </a:lnTo>
                  <a:lnTo>
                    <a:pt x="369" y="109"/>
                  </a:lnTo>
                  <a:lnTo>
                    <a:pt x="412" y="69"/>
                  </a:lnTo>
                  <a:lnTo>
                    <a:pt x="445" y="58"/>
                  </a:lnTo>
                  <a:lnTo>
                    <a:pt x="460" y="44"/>
                  </a:lnTo>
                  <a:lnTo>
                    <a:pt x="456" y="12"/>
                  </a:lnTo>
                  <a:lnTo>
                    <a:pt x="434" y="10"/>
                  </a:lnTo>
                  <a:lnTo>
                    <a:pt x="384" y="16"/>
                  </a:lnTo>
                  <a:lnTo>
                    <a:pt x="349" y="0"/>
                  </a:lnTo>
                  <a:lnTo>
                    <a:pt x="328" y="3"/>
                  </a:lnTo>
                  <a:lnTo>
                    <a:pt x="277" y="69"/>
                  </a:lnTo>
                  <a:lnTo>
                    <a:pt x="262" y="78"/>
                  </a:lnTo>
                  <a:lnTo>
                    <a:pt x="229" y="64"/>
                  </a:lnTo>
                  <a:lnTo>
                    <a:pt x="226" y="47"/>
                  </a:lnTo>
                  <a:lnTo>
                    <a:pt x="219" y="18"/>
                  </a:lnTo>
                  <a:lnTo>
                    <a:pt x="201" y="6"/>
                  </a:lnTo>
                  <a:lnTo>
                    <a:pt x="171" y="13"/>
                  </a:lnTo>
                  <a:lnTo>
                    <a:pt x="152" y="1"/>
                  </a:lnTo>
                  <a:lnTo>
                    <a:pt x="125" y="35"/>
                  </a:lnTo>
                  <a:lnTo>
                    <a:pt x="95" y="44"/>
                  </a:lnTo>
                  <a:lnTo>
                    <a:pt x="55" y="81"/>
                  </a:lnTo>
                  <a:lnTo>
                    <a:pt x="10" y="161"/>
                  </a:lnTo>
                  <a:lnTo>
                    <a:pt x="22" y="184"/>
                  </a:lnTo>
                  <a:lnTo>
                    <a:pt x="19" y="193"/>
                  </a:lnTo>
                  <a:lnTo>
                    <a:pt x="19" y="204"/>
                  </a:lnTo>
                  <a:lnTo>
                    <a:pt x="26" y="213"/>
                  </a:lnTo>
                  <a:lnTo>
                    <a:pt x="40" y="202"/>
                  </a:lnTo>
                  <a:lnTo>
                    <a:pt x="64" y="196"/>
                  </a:lnTo>
                  <a:lnTo>
                    <a:pt x="0" y="269"/>
                  </a:lnTo>
                  <a:lnTo>
                    <a:pt x="0" y="285"/>
                  </a:lnTo>
                  <a:lnTo>
                    <a:pt x="13" y="290"/>
                  </a:lnTo>
                  <a:lnTo>
                    <a:pt x="42" y="315"/>
                  </a:lnTo>
                  <a:lnTo>
                    <a:pt x="89" y="309"/>
                  </a:lnTo>
                  <a:lnTo>
                    <a:pt x="101" y="306"/>
                  </a:lnTo>
                  <a:lnTo>
                    <a:pt x="101" y="306"/>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1" name="天津">
              <a:hlinkClick r:id="" action="ppaction://macro?name=Slide1.天津_click" highlightClick="1"/>
              <a:hlinkHover r:id="" action="ppaction://noaction" highlightClick="1"/>
            </p:cNvPr>
            <p:cNvSpPr>
              <a:spLocks noChangeAspect="1"/>
            </p:cNvSpPr>
            <p:nvPr/>
          </p:nvSpPr>
          <p:spPr bwMode="auto">
            <a:xfrm rot="180000">
              <a:off x="6201280" y="2797237"/>
              <a:ext cx="137930" cy="292043"/>
            </a:xfrm>
            <a:custGeom>
              <a:avLst/>
              <a:gdLst>
                <a:gd name="T0" fmla="*/ 60 w 74"/>
                <a:gd name="T1" fmla="*/ 124 h 134"/>
                <a:gd name="T2" fmla="*/ 39 w 74"/>
                <a:gd name="T3" fmla="*/ 133 h 134"/>
                <a:gd name="T4" fmla="*/ 3 w 74"/>
                <a:gd name="T5" fmla="*/ 123 h 134"/>
                <a:gd name="T6" fmla="*/ 1 w 74"/>
                <a:gd name="T7" fmla="*/ 114 h 134"/>
                <a:gd name="T8" fmla="*/ 0 w 74"/>
                <a:gd name="T9" fmla="*/ 55 h 134"/>
                <a:gd name="T10" fmla="*/ 23 w 74"/>
                <a:gd name="T11" fmla="*/ 44 h 134"/>
                <a:gd name="T12" fmla="*/ 19 w 74"/>
                <a:gd name="T13" fmla="*/ 33 h 134"/>
                <a:gd name="T14" fmla="*/ 25 w 74"/>
                <a:gd name="T15" fmla="*/ 11 h 134"/>
                <a:gd name="T16" fmla="*/ 27 w 74"/>
                <a:gd name="T17" fmla="*/ 0 h 134"/>
                <a:gd name="T18" fmla="*/ 40 w 74"/>
                <a:gd name="T19" fmla="*/ 6 h 134"/>
                <a:gd name="T20" fmla="*/ 46 w 74"/>
                <a:gd name="T21" fmla="*/ 26 h 134"/>
                <a:gd name="T22" fmla="*/ 43 w 74"/>
                <a:gd name="T23" fmla="*/ 39 h 134"/>
                <a:gd name="T24" fmla="*/ 70 w 74"/>
                <a:gd name="T25" fmla="*/ 57 h 134"/>
                <a:gd name="T26" fmla="*/ 73 w 74"/>
                <a:gd name="T27" fmla="*/ 71 h 134"/>
                <a:gd name="T28" fmla="*/ 58 w 74"/>
                <a:gd name="T29" fmla="*/ 83 h 134"/>
                <a:gd name="T30" fmla="*/ 53 w 74"/>
                <a:gd name="T31" fmla="*/ 107 h 134"/>
                <a:gd name="T32" fmla="*/ 60 w 74"/>
                <a:gd name="T33" fmla="*/ 124 h 134"/>
                <a:gd name="T34" fmla="*/ 60 w 74"/>
                <a:gd name="T35" fmla="*/ 12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134">
                  <a:moveTo>
                    <a:pt x="60" y="124"/>
                  </a:moveTo>
                  <a:lnTo>
                    <a:pt x="39" y="133"/>
                  </a:lnTo>
                  <a:lnTo>
                    <a:pt x="3" y="123"/>
                  </a:lnTo>
                  <a:lnTo>
                    <a:pt x="1" y="114"/>
                  </a:lnTo>
                  <a:lnTo>
                    <a:pt x="0" y="55"/>
                  </a:lnTo>
                  <a:lnTo>
                    <a:pt x="23" y="44"/>
                  </a:lnTo>
                  <a:lnTo>
                    <a:pt x="19" y="33"/>
                  </a:lnTo>
                  <a:lnTo>
                    <a:pt x="25" y="11"/>
                  </a:lnTo>
                  <a:lnTo>
                    <a:pt x="27" y="0"/>
                  </a:lnTo>
                  <a:lnTo>
                    <a:pt x="40" y="6"/>
                  </a:lnTo>
                  <a:lnTo>
                    <a:pt x="46" y="26"/>
                  </a:lnTo>
                  <a:lnTo>
                    <a:pt x="43" y="39"/>
                  </a:lnTo>
                  <a:lnTo>
                    <a:pt x="70" y="57"/>
                  </a:lnTo>
                  <a:lnTo>
                    <a:pt x="73" y="71"/>
                  </a:lnTo>
                  <a:lnTo>
                    <a:pt x="58" y="83"/>
                  </a:lnTo>
                  <a:lnTo>
                    <a:pt x="53" y="107"/>
                  </a:lnTo>
                  <a:lnTo>
                    <a:pt x="60" y="124"/>
                  </a:lnTo>
                  <a:lnTo>
                    <a:pt x="60" y="124"/>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2" name="北京">
              <a:hlinkClick r:id="" action="ppaction://macro?name=Slide1.北京_click" highlightClick="1"/>
              <a:hlinkHover r:id="" action="ppaction://noaction" highlightClick="1"/>
            </p:cNvPr>
            <p:cNvSpPr>
              <a:spLocks noChangeAspect="1"/>
            </p:cNvSpPr>
            <p:nvPr/>
          </p:nvSpPr>
          <p:spPr bwMode="auto">
            <a:xfrm rot="180000">
              <a:off x="5997881" y="2675078"/>
              <a:ext cx="262724" cy="269860"/>
            </a:xfrm>
            <a:custGeom>
              <a:avLst/>
              <a:gdLst>
                <a:gd name="T0" fmla="*/ 11 w 14"/>
                <a:gd name="T1" fmla="*/ 12 h 14"/>
                <a:gd name="T2" fmla="*/ 12 w 14"/>
                <a:gd name="T3" fmla="*/ 10 h 14"/>
                <a:gd name="T4" fmla="*/ 13 w 14"/>
                <a:gd name="T5" fmla="*/ 10 h 14"/>
                <a:gd name="T6" fmla="*/ 14 w 14"/>
                <a:gd name="T7" fmla="*/ 7 h 14"/>
                <a:gd name="T8" fmla="*/ 14 w 14"/>
                <a:gd name="T9" fmla="*/ 6 h 14"/>
                <a:gd name="T10" fmla="*/ 13 w 14"/>
                <a:gd name="T11" fmla="*/ 3 h 14"/>
                <a:gd name="T12" fmla="*/ 12 w 14"/>
                <a:gd name="T13" fmla="*/ 3 h 14"/>
                <a:gd name="T14" fmla="*/ 7 w 14"/>
                <a:gd name="T15" fmla="*/ 0 h 14"/>
                <a:gd name="T16" fmla="*/ 4 w 14"/>
                <a:gd name="T17" fmla="*/ 3 h 14"/>
                <a:gd name="T18" fmla="*/ 3 w 14"/>
                <a:gd name="T19" fmla="*/ 6 h 14"/>
                <a:gd name="T20" fmla="*/ 0 w 14"/>
                <a:gd name="T21" fmla="*/ 9 h 14"/>
                <a:gd name="T22" fmla="*/ 0 w 14"/>
                <a:gd name="T23" fmla="*/ 12 h 14"/>
                <a:gd name="T24" fmla="*/ 1 w 14"/>
                <a:gd name="T25" fmla="*/ 14 h 14"/>
                <a:gd name="T26" fmla="*/ 4 w 14"/>
                <a:gd name="T27" fmla="*/ 13 h 14"/>
                <a:gd name="T28" fmla="*/ 7 w 14"/>
                <a:gd name="T29" fmla="*/ 14 h 14"/>
                <a:gd name="T30" fmla="*/ 8 w 14"/>
                <a:gd name="T31" fmla="*/ 13 h 14"/>
                <a:gd name="T32" fmla="*/ 11 w 14"/>
                <a:gd name="T33" fmla="*/ 12 h 14"/>
                <a:gd name="T34" fmla="*/ 11 w 14"/>
                <a:gd name="T35"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14">
                  <a:moveTo>
                    <a:pt x="11" y="12"/>
                  </a:moveTo>
                  <a:lnTo>
                    <a:pt x="12" y="10"/>
                  </a:lnTo>
                  <a:lnTo>
                    <a:pt x="13" y="10"/>
                  </a:lnTo>
                  <a:lnTo>
                    <a:pt x="14" y="7"/>
                  </a:lnTo>
                  <a:lnTo>
                    <a:pt x="14" y="6"/>
                  </a:lnTo>
                  <a:lnTo>
                    <a:pt x="13" y="3"/>
                  </a:lnTo>
                  <a:lnTo>
                    <a:pt x="12" y="3"/>
                  </a:lnTo>
                  <a:lnTo>
                    <a:pt x="7" y="0"/>
                  </a:lnTo>
                  <a:lnTo>
                    <a:pt x="4" y="3"/>
                  </a:lnTo>
                  <a:lnTo>
                    <a:pt x="3" y="6"/>
                  </a:lnTo>
                  <a:lnTo>
                    <a:pt x="0" y="9"/>
                  </a:lnTo>
                  <a:lnTo>
                    <a:pt x="0" y="12"/>
                  </a:lnTo>
                  <a:lnTo>
                    <a:pt x="1" y="14"/>
                  </a:lnTo>
                  <a:lnTo>
                    <a:pt x="4" y="13"/>
                  </a:lnTo>
                  <a:lnTo>
                    <a:pt x="7" y="14"/>
                  </a:lnTo>
                  <a:lnTo>
                    <a:pt x="8" y="13"/>
                  </a:lnTo>
                  <a:lnTo>
                    <a:pt x="11" y="12"/>
                  </a:lnTo>
                  <a:lnTo>
                    <a:pt x="11" y="12"/>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3" name="宁夏">
              <a:hlinkClick r:id="" action="ppaction://macro?name=Slide1.宁夏_click" highlightClick="1"/>
              <a:hlinkHover r:id="" action="ppaction://noaction" highlightClick="1"/>
            </p:cNvPr>
            <p:cNvSpPr>
              <a:spLocks noChangeAspect="1"/>
            </p:cNvSpPr>
            <p:nvPr/>
          </p:nvSpPr>
          <p:spPr bwMode="auto">
            <a:xfrm rot="180000">
              <a:off x="4544078" y="3010024"/>
              <a:ext cx="400653" cy="743042"/>
            </a:xfrm>
            <a:custGeom>
              <a:avLst/>
              <a:gdLst>
                <a:gd name="T0" fmla="*/ 180 w 194"/>
                <a:gd name="T1" fmla="*/ 187 h 335"/>
                <a:gd name="T2" fmla="*/ 181 w 194"/>
                <a:gd name="T3" fmla="*/ 151 h 335"/>
                <a:gd name="T4" fmla="*/ 193 w 194"/>
                <a:gd name="T5" fmla="*/ 136 h 335"/>
                <a:gd name="T6" fmla="*/ 188 w 194"/>
                <a:gd name="T7" fmla="*/ 119 h 335"/>
                <a:gd name="T8" fmla="*/ 129 w 194"/>
                <a:gd name="T9" fmla="*/ 96 h 335"/>
                <a:gd name="T10" fmla="*/ 132 w 194"/>
                <a:gd name="T11" fmla="*/ 72 h 335"/>
                <a:gd name="T12" fmla="*/ 151 w 194"/>
                <a:gd name="T13" fmla="*/ 47 h 335"/>
                <a:gd name="T14" fmla="*/ 139 w 194"/>
                <a:gd name="T15" fmla="*/ 6 h 335"/>
                <a:gd name="T16" fmla="*/ 135 w 194"/>
                <a:gd name="T17" fmla="*/ 0 h 335"/>
                <a:gd name="T18" fmla="*/ 95 w 194"/>
                <a:gd name="T19" fmla="*/ 27 h 335"/>
                <a:gd name="T20" fmla="*/ 77 w 194"/>
                <a:gd name="T21" fmla="*/ 85 h 335"/>
                <a:gd name="T22" fmla="*/ 70 w 194"/>
                <a:gd name="T23" fmla="*/ 127 h 335"/>
                <a:gd name="T24" fmla="*/ 39 w 194"/>
                <a:gd name="T25" fmla="*/ 151 h 335"/>
                <a:gd name="T26" fmla="*/ 21 w 194"/>
                <a:gd name="T27" fmla="*/ 159 h 335"/>
                <a:gd name="T28" fmla="*/ 0 w 194"/>
                <a:gd name="T29" fmla="*/ 165 h 335"/>
                <a:gd name="T30" fmla="*/ 49 w 194"/>
                <a:gd name="T31" fmla="*/ 226 h 335"/>
                <a:gd name="T32" fmla="*/ 60 w 194"/>
                <a:gd name="T33" fmla="*/ 272 h 335"/>
                <a:gd name="T34" fmla="*/ 54 w 194"/>
                <a:gd name="T35" fmla="*/ 294 h 335"/>
                <a:gd name="T36" fmla="*/ 89 w 194"/>
                <a:gd name="T37" fmla="*/ 312 h 335"/>
                <a:gd name="T38" fmla="*/ 89 w 194"/>
                <a:gd name="T39" fmla="*/ 327 h 335"/>
                <a:gd name="T40" fmla="*/ 120 w 194"/>
                <a:gd name="T41" fmla="*/ 334 h 335"/>
                <a:gd name="T42" fmla="*/ 130 w 194"/>
                <a:gd name="T43" fmla="*/ 334 h 335"/>
                <a:gd name="T44" fmla="*/ 130 w 194"/>
                <a:gd name="T45" fmla="*/ 308 h 335"/>
                <a:gd name="T46" fmla="*/ 155 w 194"/>
                <a:gd name="T47" fmla="*/ 305 h 335"/>
                <a:gd name="T48" fmla="*/ 160 w 194"/>
                <a:gd name="T49" fmla="*/ 274 h 335"/>
                <a:gd name="T50" fmla="*/ 143 w 194"/>
                <a:gd name="T51" fmla="*/ 261 h 335"/>
                <a:gd name="T52" fmla="*/ 130 w 194"/>
                <a:gd name="T53" fmla="*/ 248 h 335"/>
                <a:gd name="T54" fmla="*/ 136 w 194"/>
                <a:gd name="T55" fmla="*/ 188 h 335"/>
                <a:gd name="T56" fmla="*/ 149 w 194"/>
                <a:gd name="T57" fmla="*/ 182 h 335"/>
                <a:gd name="T58" fmla="*/ 171 w 194"/>
                <a:gd name="T59" fmla="*/ 191 h 335"/>
                <a:gd name="T60" fmla="*/ 180 w 194"/>
                <a:gd name="T61" fmla="*/ 187 h 335"/>
                <a:gd name="T62" fmla="*/ 180 w 194"/>
                <a:gd name="T63" fmla="*/ 187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4" h="335">
                  <a:moveTo>
                    <a:pt x="180" y="187"/>
                  </a:moveTo>
                  <a:lnTo>
                    <a:pt x="181" y="151"/>
                  </a:lnTo>
                  <a:lnTo>
                    <a:pt x="193" y="136"/>
                  </a:lnTo>
                  <a:lnTo>
                    <a:pt x="188" y="119"/>
                  </a:lnTo>
                  <a:lnTo>
                    <a:pt x="129" y="96"/>
                  </a:lnTo>
                  <a:lnTo>
                    <a:pt x="132" y="72"/>
                  </a:lnTo>
                  <a:lnTo>
                    <a:pt x="151" y="47"/>
                  </a:lnTo>
                  <a:lnTo>
                    <a:pt x="139" y="6"/>
                  </a:lnTo>
                  <a:lnTo>
                    <a:pt x="135" y="0"/>
                  </a:lnTo>
                  <a:lnTo>
                    <a:pt x="95" y="27"/>
                  </a:lnTo>
                  <a:lnTo>
                    <a:pt x="77" y="85"/>
                  </a:lnTo>
                  <a:lnTo>
                    <a:pt x="70" y="127"/>
                  </a:lnTo>
                  <a:lnTo>
                    <a:pt x="39" y="151"/>
                  </a:lnTo>
                  <a:lnTo>
                    <a:pt x="21" y="159"/>
                  </a:lnTo>
                  <a:lnTo>
                    <a:pt x="0" y="165"/>
                  </a:lnTo>
                  <a:lnTo>
                    <a:pt x="49" y="226"/>
                  </a:lnTo>
                  <a:lnTo>
                    <a:pt x="60" y="272"/>
                  </a:lnTo>
                  <a:lnTo>
                    <a:pt x="54" y="294"/>
                  </a:lnTo>
                  <a:lnTo>
                    <a:pt x="89" y="312"/>
                  </a:lnTo>
                  <a:lnTo>
                    <a:pt x="89" y="327"/>
                  </a:lnTo>
                  <a:lnTo>
                    <a:pt x="120" y="334"/>
                  </a:lnTo>
                  <a:lnTo>
                    <a:pt x="130" y="334"/>
                  </a:lnTo>
                  <a:lnTo>
                    <a:pt x="130" y="308"/>
                  </a:lnTo>
                  <a:lnTo>
                    <a:pt x="155" y="305"/>
                  </a:lnTo>
                  <a:lnTo>
                    <a:pt x="160" y="274"/>
                  </a:lnTo>
                  <a:lnTo>
                    <a:pt x="143" y="261"/>
                  </a:lnTo>
                  <a:lnTo>
                    <a:pt x="130" y="248"/>
                  </a:lnTo>
                  <a:lnTo>
                    <a:pt x="136" y="188"/>
                  </a:lnTo>
                  <a:lnTo>
                    <a:pt x="149" y="182"/>
                  </a:lnTo>
                  <a:lnTo>
                    <a:pt x="171" y="191"/>
                  </a:lnTo>
                  <a:lnTo>
                    <a:pt x="180" y="187"/>
                  </a:lnTo>
                  <a:lnTo>
                    <a:pt x="180" y="187"/>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4" name="西藏">
              <a:hlinkClick r:id="" action="ppaction://macro?name=Slide1.西藏_click" highlightClick="1"/>
              <a:hlinkHover r:id="" action="ppaction://noaction" highlightClick="1"/>
            </p:cNvPr>
            <p:cNvSpPr>
              <a:spLocks noChangeAspect="1"/>
            </p:cNvSpPr>
            <p:nvPr/>
          </p:nvSpPr>
          <p:spPr bwMode="auto">
            <a:xfrm rot="180000">
              <a:off x="775563" y="3271807"/>
              <a:ext cx="2929370" cy="1659831"/>
            </a:xfrm>
            <a:custGeom>
              <a:avLst/>
              <a:gdLst>
                <a:gd name="T0" fmla="*/ 847 w 1394"/>
                <a:gd name="T1" fmla="*/ 719 h 754"/>
                <a:gd name="T2" fmla="*/ 870 w 1394"/>
                <a:gd name="T3" fmla="*/ 743 h 754"/>
                <a:gd name="T4" fmla="*/ 941 w 1394"/>
                <a:gd name="T5" fmla="*/ 719 h 754"/>
                <a:gd name="T6" fmla="*/ 984 w 1394"/>
                <a:gd name="T7" fmla="*/ 687 h 754"/>
                <a:gd name="T8" fmla="*/ 1037 w 1394"/>
                <a:gd name="T9" fmla="*/ 667 h 754"/>
                <a:gd name="T10" fmla="*/ 1092 w 1394"/>
                <a:gd name="T11" fmla="*/ 649 h 754"/>
                <a:gd name="T12" fmla="*/ 1183 w 1394"/>
                <a:gd name="T13" fmla="*/ 632 h 754"/>
                <a:gd name="T14" fmla="*/ 1185 w 1394"/>
                <a:gd name="T15" fmla="*/ 667 h 754"/>
                <a:gd name="T16" fmla="*/ 1213 w 1394"/>
                <a:gd name="T17" fmla="*/ 672 h 754"/>
                <a:gd name="T18" fmla="*/ 1197 w 1394"/>
                <a:gd name="T19" fmla="*/ 714 h 754"/>
                <a:gd name="T20" fmla="*/ 1213 w 1394"/>
                <a:gd name="T21" fmla="*/ 719 h 754"/>
                <a:gd name="T22" fmla="*/ 1290 w 1394"/>
                <a:gd name="T23" fmla="*/ 714 h 754"/>
                <a:gd name="T24" fmla="*/ 1337 w 1394"/>
                <a:gd name="T25" fmla="*/ 729 h 754"/>
                <a:gd name="T26" fmla="*/ 1358 w 1394"/>
                <a:gd name="T27" fmla="*/ 738 h 754"/>
                <a:gd name="T28" fmla="*/ 1361 w 1394"/>
                <a:gd name="T29" fmla="*/ 687 h 754"/>
                <a:gd name="T30" fmla="*/ 1393 w 1394"/>
                <a:gd name="T31" fmla="*/ 654 h 754"/>
                <a:gd name="T32" fmla="*/ 1368 w 1394"/>
                <a:gd name="T33" fmla="*/ 493 h 754"/>
                <a:gd name="T34" fmla="*/ 1340 w 1394"/>
                <a:gd name="T35" fmla="*/ 404 h 754"/>
                <a:gd name="T36" fmla="*/ 1274 w 1394"/>
                <a:gd name="T37" fmla="*/ 373 h 754"/>
                <a:gd name="T38" fmla="*/ 1231 w 1394"/>
                <a:gd name="T39" fmla="*/ 454 h 754"/>
                <a:gd name="T40" fmla="*/ 1153 w 1394"/>
                <a:gd name="T41" fmla="*/ 411 h 754"/>
                <a:gd name="T42" fmla="*/ 1004 w 1394"/>
                <a:gd name="T43" fmla="*/ 358 h 754"/>
                <a:gd name="T44" fmla="*/ 943 w 1394"/>
                <a:gd name="T45" fmla="*/ 348 h 754"/>
                <a:gd name="T46" fmla="*/ 825 w 1394"/>
                <a:gd name="T47" fmla="*/ 299 h 754"/>
                <a:gd name="T48" fmla="*/ 767 w 1394"/>
                <a:gd name="T49" fmla="*/ 162 h 754"/>
                <a:gd name="T50" fmla="*/ 791 w 1394"/>
                <a:gd name="T51" fmla="*/ 118 h 754"/>
                <a:gd name="T52" fmla="*/ 788 w 1394"/>
                <a:gd name="T53" fmla="*/ 58 h 754"/>
                <a:gd name="T54" fmla="*/ 797 w 1394"/>
                <a:gd name="T55" fmla="*/ 29 h 754"/>
                <a:gd name="T56" fmla="*/ 695 w 1394"/>
                <a:gd name="T57" fmla="*/ 0 h 754"/>
                <a:gd name="T58" fmla="*/ 619 w 1394"/>
                <a:gd name="T59" fmla="*/ 8 h 754"/>
                <a:gd name="T60" fmla="*/ 524 w 1394"/>
                <a:gd name="T61" fmla="*/ 40 h 754"/>
                <a:gd name="T62" fmla="*/ 431 w 1394"/>
                <a:gd name="T63" fmla="*/ 51 h 754"/>
                <a:gd name="T64" fmla="*/ 370 w 1394"/>
                <a:gd name="T65" fmla="*/ 18 h 754"/>
                <a:gd name="T66" fmla="*/ 268 w 1394"/>
                <a:gd name="T67" fmla="*/ 36 h 754"/>
                <a:gd name="T68" fmla="*/ 227 w 1394"/>
                <a:gd name="T69" fmla="*/ 13 h 754"/>
                <a:gd name="T70" fmla="*/ 151 w 1394"/>
                <a:gd name="T71" fmla="*/ 24 h 754"/>
                <a:gd name="T72" fmla="*/ 113 w 1394"/>
                <a:gd name="T73" fmla="*/ 72 h 754"/>
                <a:gd name="T74" fmla="*/ 92 w 1394"/>
                <a:gd name="T75" fmla="*/ 97 h 754"/>
                <a:gd name="T76" fmla="*/ 66 w 1394"/>
                <a:gd name="T77" fmla="*/ 110 h 754"/>
                <a:gd name="T78" fmla="*/ 54 w 1394"/>
                <a:gd name="T79" fmla="*/ 130 h 754"/>
                <a:gd name="T80" fmla="*/ 75 w 1394"/>
                <a:gd name="T81" fmla="*/ 173 h 754"/>
                <a:gd name="T82" fmla="*/ 69 w 1394"/>
                <a:gd name="T83" fmla="*/ 217 h 754"/>
                <a:gd name="T84" fmla="*/ 19 w 1394"/>
                <a:gd name="T85" fmla="*/ 204 h 754"/>
                <a:gd name="T86" fmla="*/ 0 w 1394"/>
                <a:gd name="T87" fmla="*/ 219 h 754"/>
                <a:gd name="T88" fmla="*/ 13 w 1394"/>
                <a:gd name="T89" fmla="*/ 260 h 754"/>
                <a:gd name="T90" fmla="*/ 7 w 1394"/>
                <a:gd name="T91" fmla="*/ 298 h 754"/>
                <a:gd name="T92" fmla="*/ 30 w 1394"/>
                <a:gd name="T93" fmla="*/ 312 h 754"/>
                <a:gd name="T94" fmla="*/ 92 w 1394"/>
                <a:gd name="T95" fmla="*/ 371 h 754"/>
                <a:gd name="T96" fmla="*/ 130 w 1394"/>
                <a:gd name="T97" fmla="*/ 424 h 754"/>
                <a:gd name="T98" fmla="*/ 153 w 1394"/>
                <a:gd name="T99" fmla="*/ 443 h 754"/>
                <a:gd name="T100" fmla="*/ 195 w 1394"/>
                <a:gd name="T101" fmla="*/ 439 h 754"/>
                <a:gd name="T102" fmla="*/ 295 w 1394"/>
                <a:gd name="T103" fmla="*/ 549 h 754"/>
                <a:gd name="T104" fmla="*/ 325 w 1394"/>
                <a:gd name="T105" fmla="*/ 537 h 754"/>
                <a:gd name="T106" fmla="*/ 334 w 1394"/>
                <a:gd name="T107" fmla="*/ 579 h 754"/>
                <a:gd name="T108" fmla="*/ 395 w 1394"/>
                <a:gd name="T109" fmla="*/ 604 h 754"/>
                <a:gd name="T110" fmla="*/ 445 w 1394"/>
                <a:gd name="T111" fmla="*/ 658 h 754"/>
                <a:gd name="T112" fmla="*/ 454 w 1394"/>
                <a:gd name="T113" fmla="*/ 679 h 754"/>
                <a:gd name="T114" fmla="*/ 511 w 1394"/>
                <a:gd name="T115" fmla="*/ 677 h 754"/>
                <a:gd name="T116" fmla="*/ 607 w 1394"/>
                <a:gd name="T117" fmla="*/ 698 h 754"/>
                <a:gd name="T118" fmla="*/ 652 w 1394"/>
                <a:gd name="T119" fmla="*/ 710 h 754"/>
                <a:gd name="T120" fmla="*/ 654 w 1394"/>
                <a:gd name="T121" fmla="*/ 753 h 754"/>
                <a:gd name="T122" fmla="*/ 736 w 1394"/>
                <a:gd name="T123" fmla="*/ 689 h 754"/>
                <a:gd name="T124" fmla="*/ 803 w 1394"/>
                <a:gd name="T125" fmla="*/ 714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4" h="754">
                  <a:moveTo>
                    <a:pt x="803" y="714"/>
                  </a:moveTo>
                  <a:lnTo>
                    <a:pt x="847" y="719"/>
                  </a:lnTo>
                  <a:lnTo>
                    <a:pt x="862" y="740"/>
                  </a:lnTo>
                  <a:lnTo>
                    <a:pt x="870" y="743"/>
                  </a:lnTo>
                  <a:lnTo>
                    <a:pt x="936" y="732"/>
                  </a:lnTo>
                  <a:lnTo>
                    <a:pt x="941" y="719"/>
                  </a:lnTo>
                  <a:lnTo>
                    <a:pt x="952" y="713"/>
                  </a:lnTo>
                  <a:lnTo>
                    <a:pt x="984" y="687"/>
                  </a:lnTo>
                  <a:lnTo>
                    <a:pt x="1012" y="684"/>
                  </a:lnTo>
                  <a:lnTo>
                    <a:pt x="1037" y="667"/>
                  </a:lnTo>
                  <a:lnTo>
                    <a:pt x="1087" y="640"/>
                  </a:lnTo>
                  <a:lnTo>
                    <a:pt x="1092" y="649"/>
                  </a:lnTo>
                  <a:lnTo>
                    <a:pt x="1130" y="660"/>
                  </a:lnTo>
                  <a:lnTo>
                    <a:pt x="1183" y="632"/>
                  </a:lnTo>
                  <a:lnTo>
                    <a:pt x="1201" y="644"/>
                  </a:lnTo>
                  <a:lnTo>
                    <a:pt x="1185" y="667"/>
                  </a:lnTo>
                  <a:lnTo>
                    <a:pt x="1191" y="672"/>
                  </a:lnTo>
                  <a:lnTo>
                    <a:pt x="1213" y="672"/>
                  </a:lnTo>
                  <a:lnTo>
                    <a:pt x="1215" y="681"/>
                  </a:lnTo>
                  <a:lnTo>
                    <a:pt x="1197" y="714"/>
                  </a:lnTo>
                  <a:lnTo>
                    <a:pt x="1202" y="719"/>
                  </a:lnTo>
                  <a:lnTo>
                    <a:pt x="1213" y="719"/>
                  </a:lnTo>
                  <a:lnTo>
                    <a:pt x="1267" y="734"/>
                  </a:lnTo>
                  <a:lnTo>
                    <a:pt x="1290" y="714"/>
                  </a:lnTo>
                  <a:lnTo>
                    <a:pt x="1326" y="742"/>
                  </a:lnTo>
                  <a:lnTo>
                    <a:pt x="1337" y="729"/>
                  </a:lnTo>
                  <a:lnTo>
                    <a:pt x="1346" y="738"/>
                  </a:lnTo>
                  <a:lnTo>
                    <a:pt x="1358" y="738"/>
                  </a:lnTo>
                  <a:lnTo>
                    <a:pt x="1363" y="729"/>
                  </a:lnTo>
                  <a:lnTo>
                    <a:pt x="1361" y="687"/>
                  </a:lnTo>
                  <a:lnTo>
                    <a:pt x="1369" y="681"/>
                  </a:lnTo>
                  <a:lnTo>
                    <a:pt x="1393" y="654"/>
                  </a:lnTo>
                  <a:lnTo>
                    <a:pt x="1388" y="547"/>
                  </a:lnTo>
                  <a:lnTo>
                    <a:pt x="1368" y="493"/>
                  </a:lnTo>
                  <a:lnTo>
                    <a:pt x="1383" y="482"/>
                  </a:lnTo>
                  <a:lnTo>
                    <a:pt x="1340" y="404"/>
                  </a:lnTo>
                  <a:lnTo>
                    <a:pt x="1289" y="363"/>
                  </a:lnTo>
                  <a:lnTo>
                    <a:pt x="1274" y="373"/>
                  </a:lnTo>
                  <a:lnTo>
                    <a:pt x="1276" y="396"/>
                  </a:lnTo>
                  <a:lnTo>
                    <a:pt x="1231" y="454"/>
                  </a:lnTo>
                  <a:lnTo>
                    <a:pt x="1158" y="439"/>
                  </a:lnTo>
                  <a:lnTo>
                    <a:pt x="1153" y="411"/>
                  </a:lnTo>
                  <a:lnTo>
                    <a:pt x="1106" y="374"/>
                  </a:lnTo>
                  <a:lnTo>
                    <a:pt x="1004" y="358"/>
                  </a:lnTo>
                  <a:lnTo>
                    <a:pt x="961" y="351"/>
                  </a:lnTo>
                  <a:lnTo>
                    <a:pt x="943" y="348"/>
                  </a:lnTo>
                  <a:lnTo>
                    <a:pt x="905" y="318"/>
                  </a:lnTo>
                  <a:lnTo>
                    <a:pt x="825" y="299"/>
                  </a:lnTo>
                  <a:lnTo>
                    <a:pt x="769" y="192"/>
                  </a:lnTo>
                  <a:lnTo>
                    <a:pt x="767" y="162"/>
                  </a:lnTo>
                  <a:lnTo>
                    <a:pt x="791" y="151"/>
                  </a:lnTo>
                  <a:lnTo>
                    <a:pt x="791" y="118"/>
                  </a:lnTo>
                  <a:lnTo>
                    <a:pt x="807" y="77"/>
                  </a:lnTo>
                  <a:lnTo>
                    <a:pt x="788" y="58"/>
                  </a:lnTo>
                  <a:lnTo>
                    <a:pt x="812" y="38"/>
                  </a:lnTo>
                  <a:lnTo>
                    <a:pt x="797" y="29"/>
                  </a:lnTo>
                  <a:lnTo>
                    <a:pt x="761" y="29"/>
                  </a:lnTo>
                  <a:lnTo>
                    <a:pt x="695" y="0"/>
                  </a:lnTo>
                  <a:lnTo>
                    <a:pt x="652" y="0"/>
                  </a:lnTo>
                  <a:lnTo>
                    <a:pt x="619" y="8"/>
                  </a:lnTo>
                  <a:lnTo>
                    <a:pt x="582" y="8"/>
                  </a:lnTo>
                  <a:lnTo>
                    <a:pt x="524" y="40"/>
                  </a:lnTo>
                  <a:lnTo>
                    <a:pt x="477" y="35"/>
                  </a:lnTo>
                  <a:lnTo>
                    <a:pt x="431" y="51"/>
                  </a:lnTo>
                  <a:lnTo>
                    <a:pt x="394" y="38"/>
                  </a:lnTo>
                  <a:lnTo>
                    <a:pt x="370" y="18"/>
                  </a:lnTo>
                  <a:lnTo>
                    <a:pt x="308" y="8"/>
                  </a:lnTo>
                  <a:lnTo>
                    <a:pt x="268" y="36"/>
                  </a:lnTo>
                  <a:lnTo>
                    <a:pt x="246" y="28"/>
                  </a:lnTo>
                  <a:lnTo>
                    <a:pt x="227" y="13"/>
                  </a:lnTo>
                  <a:lnTo>
                    <a:pt x="182" y="2"/>
                  </a:lnTo>
                  <a:lnTo>
                    <a:pt x="151" y="24"/>
                  </a:lnTo>
                  <a:lnTo>
                    <a:pt x="139" y="58"/>
                  </a:lnTo>
                  <a:lnTo>
                    <a:pt x="113" y="72"/>
                  </a:lnTo>
                  <a:lnTo>
                    <a:pt x="108" y="92"/>
                  </a:lnTo>
                  <a:lnTo>
                    <a:pt x="92" y="97"/>
                  </a:lnTo>
                  <a:lnTo>
                    <a:pt x="74" y="96"/>
                  </a:lnTo>
                  <a:lnTo>
                    <a:pt x="66" y="110"/>
                  </a:lnTo>
                  <a:lnTo>
                    <a:pt x="63" y="130"/>
                  </a:lnTo>
                  <a:lnTo>
                    <a:pt x="54" y="130"/>
                  </a:lnTo>
                  <a:lnTo>
                    <a:pt x="53" y="151"/>
                  </a:lnTo>
                  <a:lnTo>
                    <a:pt x="75" y="173"/>
                  </a:lnTo>
                  <a:lnTo>
                    <a:pt x="77" y="205"/>
                  </a:lnTo>
                  <a:lnTo>
                    <a:pt x="69" y="217"/>
                  </a:lnTo>
                  <a:lnTo>
                    <a:pt x="37" y="221"/>
                  </a:lnTo>
                  <a:lnTo>
                    <a:pt x="19" y="204"/>
                  </a:lnTo>
                  <a:lnTo>
                    <a:pt x="3" y="205"/>
                  </a:lnTo>
                  <a:lnTo>
                    <a:pt x="0" y="219"/>
                  </a:lnTo>
                  <a:lnTo>
                    <a:pt x="10" y="243"/>
                  </a:lnTo>
                  <a:lnTo>
                    <a:pt x="13" y="260"/>
                  </a:lnTo>
                  <a:lnTo>
                    <a:pt x="13" y="282"/>
                  </a:lnTo>
                  <a:lnTo>
                    <a:pt x="7" y="298"/>
                  </a:lnTo>
                  <a:lnTo>
                    <a:pt x="10" y="309"/>
                  </a:lnTo>
                  <a:lnTo>
                    <a:pt x="30" y="312"/>
                  </a:lnTo>
                  <a:lnTo>
                    <a:pt x="43" y="332"/>
                  </a:lnTo>
                  <a:lnTo>
                    <a:pt x="92" y="371"/>
                  </a:lnTo>
                  <a:lnTo>
                    <a:pt x="92" y="383"/>
                  </a:lnTo>
                  <a:lnTo>
                    <a:pt x="130" y="424"/>
                  </a:lnTo>
                  <a:lnTo>
                    <a:pt x="141" y="439"/>
                  </a:lnTo>
                  <a:lnTo>
                    <a:pt x="153" y="443"/>
                  </a:lnTo>
                  <a:lnTo>
                    <a:pt x="175" y="420"/>
                  </a:lnTo>
                  <a:lnTo>
                    <a:pt x="195" y="439"/>
                  </a:lnTo>
                  <a:lnTo>
                    <a:pt x="280" y="511"/>
                  </a:lnTo>
                  <a:lnTo>
                    <a:pt x="295" y="549"/>
                  </a:lnTo>
                  <a:lnTo>
                    <a:pt x="314" y="549"/>
                  </a:lnTo>
                  <a:lnTo>
                    <a:pt x="325" y="537"/>
                  </a:lnTo>
                  <a:lnTo>
                    <a:pt x="334" y="547"/>
                  </a:lnTo>
                  <a:lnTo>
                    <a:pt x="334" y="579"/>
                  </a:lnTo>
                  <a:lnTo>
                    <a:pt x="384" y="608"/>
                  </a:lnTo>
                  <a:lnTo>
                    <a:pt x="395" y="604"/>
                  </a:lnTo>
                  <a:lnTo>
                    <a:pt x="402" y="632"/>
                  </a:lnTo>
                  <a:lnTo>
                    <a:pt x="445" y="658"/>
                  </a:lnTo>
                  <a:lnTo>
                    <a:pt x="446" y="674"/>
                  </a:lnTo>
                  <a:lnTo>
                    <a:pt x="454" y="679"/>
                  </a:lnTo>
                  <a:lnTo>
                    <a:pt x="491" y="677"/>
                  </a:lnTo>
                  <a:lnTo>
                    <a:pt x="511" y="677"/>
                  </a:lnTo>
                  <a:lnTo>
                    <a:pt x="541" y="699"/>
                  </a:lnTo>
                  <a:lnTo>
                    <a:pt x="607" y="698"/>
                  </a:lnTo>
                  <a:lnTo>
                    <a:pt x="643" y="695"/>
                  </a:lnTo>
                  <a:lnTo>
                    <a:pt x="652" y="710"/>
                  </a:lnTo>
                  <a:lnTo>
                    <a:pt x="644" y="742"/>
                  </a:lnTo>
                  <a:lnTo>
                    <a:pt x="654" y="753"/>
                  </a:lnTo>
                  <a:lnTo>
                    <a:pt x="690" y="722"/>
                  </a:lnTo>
                  <a:lnTo>
                    <a:pt x="736" y="689"/>
                  </a:lnTo>
                  <a:lnTo>
                    <a:pt x="769" y="694"/>
                  </a:lnTo>
                  <a:lnTo>
                    <a:pt x="803" y="714"/>
                  </a:lnTo>
                  <a:lnTo>
                    <a:pt x="803" y="714"/>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5" name="云南">
              <a:hlinkClick r:id="" action="ppaction://macro?name=Slide1.云南_click" highlightClick="1"/>
              <a:hlinkHover r:id="" action="ppaction://noaction" highlightClick="1"/>
            </p:cNvPr>
            <p:cNvSpPr>
              <a:spLocks noChangeAspect="1"/>
            </p:cNvSpPr>
            <p:nvPr/>
          </p:nvSpPr>
          <p:spPr bwMode="auto">
            <a:xfrm rot="180000">
              <a:off x="3371318" y="4814266"/>
              <a:ext cx="1369449" cy="1504569"/>
            </a:xfrm>
            <a:custGeom>
              <a:avLst/>
              <a:gdLst>
                <a:gd name="T0" fmla="*/ 569 w 652"/>
                <a:gd name="T1" fmla="*/ 105 h 674"/>
                <a:gd name="T2" fmla="*/ 525 w 652"/>
                <a:gd name="T3" fmla="*/ 116 h 674"/>
                <a:gd name="T4" fmla="*/ 504 w 652"/>
                <a:gd name="T5" fmla="*/ 83 h 674"/>
                <a:gd name="T6" fmla="*/ 496 w 652"/>
                <a:gd name="T7" fmla="*/ 59 h 674"/>
                <a:gd name="T8" fmla="*/ 462 w 652"/>
                <a:gd name="T9" fmla="*/ 60 h 674"/>
                <a:gd name="T10" fmla="*/ 445 w 652"/>
                <a:gd name="T11" fmla="*/ 88 h 674"/>
                <a:gd name="T12" fmla="*/ 445 w 652"/>
                <a:gd name="T13" fmla="*/ 118 h 674"/>
                <a:gd name="T14" fmla="*/ 407 w 652"/>
                <a:gd name="T15" fmla="*/ 235 h 674"/>
                <a:gd name="T16" fmla="*/ 374 w 652"/>
                <a:gd name="T17" fmla="*/ 241 h 674"/>
                <a:gd name="T18" fmla="*/ 313 w 652"/>
                <a:gd name="T19" fmla="*/ 258 h 674"/>
                <a:gd name="T20" fmla="*/ 223 w 652"/>
                <a:gd name="T21" fmla="*/ 116 h 674"/>
                <a:gd name="T22" fmla="*/ 192 w 652"/>
                <a:gd name="T23" fmla="*/ 94 h 674"/>
                <a:gd name="T24" fmla="*/ 185 w 652"/>
                <a:gd name="T25" fmla="*/ 60 h 674"/>
                <a:gd name="T26" fmla="*/ 140 w 652"/>
                <a:gd name="T27" fmla="*/ 83 h 674"/>
                <a:gd name="T28" fmla="*/ 123 w 652"/>
                <a:gd name="T29" fmla="*/ 0 h 674"/>
                <a:gd name="T30" fmla="*/ 91 w 652"/>
                <a:gd name="T31" fmla="*/ 33 h 674"/>
                <a:gd name="T32" fmla="*/ 88 w 652"/>
                <a:gd name="T33" fmla="*/ 84 h 674"/>
                <a:gd name="T34" fmla="*/ 67 w 652"/>
                <a:gd name="T35" fmla="*/ 75 h 674"/>
                <a:gd name="T36" fmla="*/ 67 w 652"/>
                <a:gd name="T37" fmla="*/ 135 h 674"/>
                <a:gd name="T38" fmla="*/ 91 w 652"/>
                <a:gd name="T39" fmla="*/ 144 h 674"/>
                <a:gd name="T40" fmla="*/ 89 w 652"/>
                <a:gd name="T41" fmla="*/ 275 h 674"/>
                <a:gd name="T42" fmla="*/ 16 w 652"/>
                <a:gd name="T43" fmla="*/ 361 h 674"/>
                <a:gd name="T44" fmla="*/ 0 w 652"/>
                <a:gd name="T45" fmla="*/ 385 h 674"/>
                <a:gd name="T46" fmla="*/ 3 w 652"/>
                <a:gd name="T47" fmla="*/ 438 h 674"/>
                <a:gd name="T48" fmla="*/ 43 w 652"/>
                <a:gd name="T49" fmla="*/ 431 h 674"/>
                <a:gd name="T50" fmla="*/ 88 w 652"/>
                <a:gd name="T51" fmla="*/ 448 h 674"/>
                <a:gd name="T52" fmla="*/ 99 w 652"/>
                <a:gd name="T53" fmla="*/ 494 h 674"/>
                <a:gd name="T54" fmla="*/ 135 w 652"/>
                <a:gd name="T55" fmla="*/ 506 h 674"/>
                <a:gd name="T56" fmla="*/ 134 w 652"/>
                <a:gd name="T57" fmla="*/ 533 h 674"/>
                <a:gd name="T58" fmla="*/ 120 w 652"/>
                <a:gd name="T59" fmla="*/ 581 h 674"/>
                <a:gd name="T60" fmla="*/ 147 w 652"/>
                <a:gd name="T61" fmla="*/ 592 h 674"/>
                <a:gd name="T62" fmla="*/ 174 w 652"/>
                <a:gd name="T63" fmla="*/ 615 h 674"/>
                <a:gd name="T64" fmla="*/ 224 w 652"/>
                <a:gd name="T65" fmla="*/ 646 h 674"/>
                <a:gd name="T66" fmla="*/ 273 w 652"/>
                <a:gd name="T67" fmla="*/ 631 h 674"/>
                <a:gd name="T68" fmla="*/ 277 w 652"/>
                <a:gd name="T69" fmla="*/ 662 h 674"/>
                <a:gd name="T70" fmla="*/ 307 w 652"/>
                <a:gd name="T71" fmla="*/ 669 h 674"/>
                <a:gd name="T72" fmla="*/ 322 w 652"/>
                <a:gd name="T73" fmla="*/ 667 h 674"/>
                <a:gd name="T74" fmla="*/ 309 w 652"/>
                <a:gd name="T75" fmla="*/ 582 h 674"/>
                <a:gd name="T76" fmla="*/ 349 w 652"/>
                <a:gd name="T77" fmla="*/ 566 h 674"/>
                <a:gd name="T78" fmla="*/ 374 w 652"/>
                <a:gd name="T79" fmla="*/ 547 h 674"/>
                <a:gd name="T80" fmla="*/ 436 w 652"/>
                <a:gd name="T81" fmla="*/ 544 h 674"/>
                <a:gd name="T82" fmla="*/ 464 w 652"/>
                <a:gd name="T83" fmla="*/ 542 h 674"/>
                <a:gd name="T84" fmla="*/ 488 w 652"/>
                <a:gd name="T85" fmla="*/ 559 h 674"/>
                <a:gd name="T86" fmla="*/ 509 w 652"/>
                <a:gd name="T87" fmla="*/ 536 h 674"/>
                <a:gd name="T88" fmla="*/ 536 w 652"/>
                <a:gd name="T89" fmla="*/ 537 h 674"/>
                <a:gd name="T90" fmla="*/ 573 w 652"/>
                <a:gd name="T91" fmla="*/ 495 h 674"/>
                <a:gd name="T92" fmla="*/ 610 w 652"/>
                <a:gd name="T93" fmla="*/ 504 h 674"/>
                <a:gd name="T94" fmla="*/ 638 w 652"/>
                <a:gd name="T95" fmla="*/ 476 h 674"/>
                <a:gd name="T96" fmla="*/ 651 w 652"/>
                <a:gd name="T97" fmla="*/ 447 h 674"/>
                <a:gd name="T98" fmla="*/ 579 w 652"/>
                <a:gd name="T99" fmla="*/ 422 h 674"/>
                <a:gd name="T100" fmla="*/ 550 w 652"/>
                <a:gd name="T101" fmla="*/ 404 h 674"/>
                <a:gd name="T102" fmla="*/ 521 w 652"/>
                <a:gd name="T103" fmla="*/ 383 h 674"/>
                <a:gd name="T104" fmla="*/ 530 w 652"/>
                <a:gd name="T105" fmla="*/ 328 h 674"/>
                <a:gd name="T106" fmla="*/ 525 w 652"/>
                <a:gd name="T107" fmla="*/ 226 h 674"/>
                <a:gd name="T108" fmla="*/ 472 w 652"/>
                <a:gd name="T109" fmla="*/ 228 h 674"/>
                <a:gd name="T110" fmla="*/ 462 w 652"/>
                <a:gd name="T111" fmla="*/ 193 h 674"/>
                <a:gd name="T112" fmla="*/ 473 w 652"/>
                <a:gd name="T113" fmla="*/ 156 h 674"/>
                <a:gd name="T114" fmla="*/ 504 w 652"/>
                <a:gd name="T115" fmla="*/ 154 h 674"/>
                <a:gd name="T116" fmla="*/ 564 w 652"/>
                <a:gd name="T117" fmla="*/ 154 h 674"/>
                <a:gd name="T118" fmla="*/ 574 w 652"/>
                <a:gd name="T119" fmla="*/ 124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52" h="674">
                  <a:moveTo>
                    <a:pt x="574" y="124"/>
                  </a:moveTo>
                  <a:lnTo>
                    <a:pt x="569" y="105"/>
                  </a:lnTo>
                  <a:lnTo>
                    <a:pt x="552" y="99"/>
                  </a:lnTo>
                  <a:lnTo>
                    <a:pt x="525" y="116"/>
                  </a:lnTo>
                  <a:lnTo>
                    <a:pt x="506" y="107"/>
                  </a:lnTo>
                  <a:lnTo>
                    <a:pt x="504" y="83"/>
                  </a:lnTo>
                  <a:lnTo>
                    <a:pt x="496" y="72"/>
                  </a:lnTo>
                  <a:lnTo>
                    <a:pt x="496" y="59"/>
                  </a:lnTo>
                  <a:lnTo>
                    <a:pt x="469" y="54"/>
                  </a:lnTo>
                  <a:lnTo>
                    <a:pt x="462" y="60"/>
                  </a:lnTo>
                  <a:lnTo>
                    <a:pt x="467" y="79"/>
                  </a:lnTo>
                  <a:lnTo>
                    <a:pt x="445" y="88"/>
                  </a:lnTo>
                  <a:lnTo>
                    <a:pt x="440" y="102"/>
                  </a:lnTo>
                  <a:lnTo>
                    <a:pt x="445" y="118"/>
                  </a:lnTo>
                  <a:lnTo>
                    <a:pt x="400" y="171"/>
                  </a:lnTo>
                  <a:lnTo>
                    <a:pt x="407" y="235"/>
                  </a:lnTo>
                  <a:lnTo>
                    <a:pt x="385" y="253"/>
                  </a:lnTo>
                  <a:lnTo>
                    <a:pt x="374" y="241"/>
                  </a:lnTo>
                  <a:lnTo>
                    <a:pt x="329" y="267"/>
                  </a:lnTo>
                  <a:lnTo>
                    <a:pt x="313" y="258"/>
                  </a:lnTo>
                  <a:lnTo>
                    <a:pt x="248" y="134"/>
                  </a:lnTo>
                  <a:lnTo>
                    <a:pt x="223" y="116"/>
                  </a:lnTo>
                  <a:lnTo>
                    <a:pt x="202" y="110"/>
                  </a:lnTo>
                  <a:lnTo>
                    <a:pt x="192" y="94"/>
                  </a:lnTo>
                  <a:lnTo>
                    <a:pt x="204" y="75"/>
                  </a:lnTo>
                  <a:lnTo>
                    <a:pt x="185" y="60"/>
                  </a:lnTo>
                  <a:lnTo>
                    <a:pt x="163" y="79"/>
                  </a:lnTo>
                  <a:lnTo>
                    <a:pt x="140" y="83"/>
                  </a:lnTo>
                  <a:lnTo>
                    <a:pt x="126" y="15"/>
                  </a:lnTo>
                  <a:lnTo>
                    <a:pt x="123" y="0"/>
                  </a:lnTo>
                  <a:lnTo>
                    <a:pt x="99" y="27"/>
                  </a:lnTo>
                  <a:lnTo>
                    <a:pt x="91" y="33"/>
                  </a:lnTo>
                  <a:lnTo>
                    <a:pt x="93" y="75"/>
                  </a:lnTo>
                  <a:lnTo>
                    <a:pt x="88" y="84"/>
                  </a:lnTo>
                  <a:lnTo>
                    <a:pt x="76" y="84"/>
                  </a:lnTo>
                  <a:lnTo>
                    <a:pt x="67" y="75"/>
                  </a:lnTo>
                  <a:lnTo>
                    <a:pt x="56" y="88"/>
                  </a:lnTo>
                  <a:lnTo>
                    <a:pt x="67" y="135"/>
                  </a:lnTo>
                  <a:lnTo>
                    <a:pt x="80" y="135"/>
                  </a:lnTo>
                  <a:lnTo>
                    <a:pt x="91" y="144"/>
                  </a:lnTo>
                  <a:lnTo>
                    <a:pt x="94" y="173"/>
                  </a:lnTo>
                  <a:lnTo>
                    <a:pt x="89" y="275"/>
                  </a:lnTo>
                  <a:lnTo>
                    <a:pt x="19" y="337"/>
                  </a:lnTo>
                  <a:lnTo>
                    <a:pt x="16" y="361"/>
                  </a:lnTo>
                  <a:lnTo>
                    <a:pt x="3" y="373"/>
                  </a:lnTo>
                  <a:lnTo>
                    <a:pt x="0" y="385"/>
                  </a:lnTo>
                  <a:lnTo>
                    <a:pt x="12" y="416"/>
                  </a:lnTo>
                  <a:lnTo>
                    <a:pt x="3" y="438"/>
                  </a:lnTo>
                  <a:lnTo>
                    <a:pt x="8" y="441"/>
                  </a:lnTo>
                  <a:lnTo>
                    <a:pt x="43" y="431"/>
                  </a:lnTo>
                  <a:lnTo>
                    <a:pt x="93" y="428"/>
                  </a:lnTo>
                  <a:lnTo>
                    <a:pt x="88" y="448"/>
                  </a:lnTo>
                  <a:lnTo>
                    <a:pt x="96" y="467"/>
                  </a:lnTo>
                  <a:lnTo>
                    <a:pt x="99" y="494"/>
                  </a:lnTo>
                  <a:lnTo>
                    <a:pt x="106" y="504"/>
                  </a:lnTo>
                  <a:lnTo>
                    <a:pt x="135" y="506"/>
                  </a:lnTo>
                  <a:lnTo>
                    <a:pt x="149" y="515"/>
                  </a:lnTo>
                  <a:lnTo>
                    <a:pt x="134" y="533"/>
                  </a:lnTo>
                  <a:lnTo>
                    <a:pt x="132" y="556"/>
                  </a:lnTo>
                  <a:lnTo>
                    <a:pt x="120" y="581"/>
                  </a:lnTo>
                  <a:lnTo>
                    <a:pt x="128" y="590"/>
                  </a:lnTo>
                  <a:lnTo>
                    <a:pt x="147" y="592"/>
                  </a:lnTo>
                  <a:lnTo>
                    <a:pt x="178" y="604"/>
                  </a:lnTo>
                  <a:lnTo>
                    <a:pt x="174" y="615"/>
                  </a:lnTo>
                  <a:lnTo>
                    <a:pt x="195" y="646"/>
                  </a:lnTo>
                  <a:lnTo>
                    <a:pt x="224" y="646"/>
                  </a:lnTo>
                  <a:lnTo>
                    <a:pt x="261" y="625"/>
                  </a:lnTo>
                  <a:lnTo>
                    <a:pt x="273" y="631"/>
                  </a:lnTo>
                  <a:lnTo>
                    <a:pt x="273" y="644"/>
                  </a:lnTo>
                  <a:lnTo>
                    <a:pt x="277" y="662"/>
                  </a:lnTo>
                  <a:lnTo>
                    <a:pt x="287" y="672"/>
                  </a:lnTo>
                  <a:lnTo>
                    <a:pt x="307" y="669"/>
                  </a:lnTo>
                  <a:lnTo>
                    <a:pt x="314" y="673"/>
                  </a:lnTo>
                  <a:lnTo>
                    <a:pt x="322" y="667"/>
                  </a:lnTo>
                  <a:lnTo>
                    <a:pt x="322" y="638"/>
                  </a:lnTo>
                  <a:lnTo>
                    <a:pt x="309" y="582"/>
                  </a:lnTo>
                  <a:lnTo>
                    <a:pt x="319" y="566"/>
                  </a:lnTo>
                  <a:lnTo>
                    <a:pt x="349" y="566"/>
                  </a:lnTo>
                  <a:lnTo>
                    <a:pt x="357" y="566"/>
                  </a:lnTo>
                  <a:lnTo>
                    <a:pt x="374" y="547"/>
                  </a:lnTo>
                  <a:lnTo>
                    <a:pt x="418" y="561"/>
                  </a:lnTo>
                  <a:lnTo>
                    <a:pt x="436" y="544"/>
                  </a:lnTo>
                  <a:lnTo>
                    <a:pt x="445" y="554"/>
                  </a:lnTo>
                  <a:lnTo>
                    <a:pt x="464" y="542"/>
                  </a:lnTo>
                  <a:lnTo>
                    <a:pt x="481" y="559"/>
                  </a:lnTo>
                  <a:lnTo>
                    <a:pt x="488" y="559"/>
                  </a:lnTo>
                  <a:lnTo>
                    <a:pt x="494" y="550"/>
                  </a:lnTo>
                  <a:lnTo>
                    <a:pt x="509" y="536"/>
                  </a:lnTo>
                  <a:lnTo>
                    <a:pt x="515" y="540"/>
                  </a:lnTo>
                  <a:lnTo>
                    <a:pt x="536" y="537"/>
                  </a:lnTo>
                  <a:lnTo>
                    <a:pt x="557" y="520"/>
                  </a:lnTo>
                  <a:lnTo>
                    <a:pt x="573" y="495"/>
                  </a:lnTo>
                  <a:lnTo>
                    <a:pt x="597" y="491"/>
                  </a:lnTo>
                  <a:lnTo>
                    <a:pt x="610" y="504"/>
                  </a:lnTo>
                  <a:lnTo>
                    <a:pt x="619" y="477"/>
                  </a:lnTo>
                  <a:lnTo>
                    <a:pt x="638" y="476"/>
                  </a:lnTo>
                  <a:lnTo>
                    <a:pt x="645" y="470"/>
                  </a:lnTo>
                  <a:lnTo>
                    <a:pt x="651" y="447"/>
                  </a:lnTo>
                  <a:lnTo>
                    <a:pt x="643" y="434"/>
                  </a:lnTo>
                  <a:lnTo>
                    <a:pt x="579" y="422"/>
                  </a:lnTo>
                  <a:lnTo>
                    <a:pt x="569" y="404"/>
                  </a:lnTo>
                  <a:lnTo>
                    <a:pt x="550" y="404"/>
                  </a:lnTo>
                  <a:lnTo>
                    <a:pt x="534" y="404"/>
                  </a:lnTo>
                  <a:lnTo>
                    <a:pt x="521" y="383"/>
                  </a:lnTo>
                  <a:lnTo>
                    <a:pt x="523" y="373"/>
                  </a:lnTo>
                  <a:lnTo>
                    <a:pt x="530" y="328"/>
                  </a:lnTo>
                  <a:lnTo>
                    <a:pt x="506" y="304"/>
                  </a:lnTo>
                  <a:lnTo>
                    <a:pt x="525" y="226"/>
                  </a:lnTo>
                  <a:lnTo>
                    <a:pt x="512" y="216"/>
                  </a:lnTo>
                  <a:lnTo>
                    <a:pt x="472" y="228"/>
                  </a:lnTo>
                  <a:lnTo>
                    <a:pt x="462" y="212"/>
                  </a:lnTo>
                  <a:lnTo>
                    <a:pt x="462" y="193"/>
                  </a:lnTo>
                  <a:lnTo>
                    <a:pt x="453" y="185"/>
                  </a:lnTo>
                  <a:lnTo>
                    <a:pt x="473" y="156"/>
                  </a:lnTo>
                  <a:lnTo>
                    <a:pt x="496" y="164"/>
                  </a:lnTo>
                  <a:lnTo>
                    <a:pt x="504" y="154"/>
                  </a:lnTo>
                  <a:lnTo>
                    <a:pt x="545" y="160"/>
                  </a:lnTo>
                  <a:lnTo>
                    <a:pt x="564" y="154"/>
                  </a:lnTo>
                  <a:lnTo>
                    <a:pt x="574" y="124"/>
                  </a:lnTo>
                  <a:lnTo>
                    <a:pt x="574" y="124"/>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6" name="青海">
              <a:hlinkClick r:id="" action="ppaction://macro?name=Slide1.青海_click" highlightClick="1"/>
              <a:hlinkHover r:id="" action="ppaction://noaction" highlightClick="1"/>
            </p:cNvPr>
            <p:cNvSpPr>
              <a:spLocks noChangeAspect="1"/>
            </p:cNvSpPr>
            <p:nvPr/>
          </p:nvSpPr>
          <p:spPr bwMode="auto">
            <a:xfrm rot="180000">
              <a:off x="2398164" y="2900955"/>
              <a:ext cx="1924452" cy="1445420"/>
            </a:xfrm>
            <a:custGeom>
              <a:avLst/>
              <a:gdLst>
                <a:gd name="T0" fmla="*/ 74 w 902"/>
                <a:gd name="T1" fmla="*/ 239 h 645"/>
                <a:gd name="T2" fmla="*/ 117 w 902"/>
                <a:gd name="T3" fmla="*/ 214 h 645"/>
                <a:gd name="T4" fmla="*/ 98 w 902"/>
                <a:gd name="T5" fmla="*/ 198 h 645"/>
                <a:gd name="T6" fmla="*/ 126 w 902"/>
                <a:gd name="T7" fmla="*/ 175 h 645"/>
                <a:gd name="T8" fmla="*/ 92 w 902"/>
                <a:gd name="T9" fmla="*/ 105 h 645"/>
                <a:gd name="T10" fmla="*/ 113 w 902"/>
                <a:gd name="T11" fmla="*/ 41 h 645"/>
                <a:gd name="T12" fmla="*/ 295 w 902"/>
                <a:gd name="T13" fmla="*/ 0 h 645"/>
                <a:gd name="T14" fmla="*/ 406 w 902"/>
                <a:gd name="T15" fmla="*/ 22 h 645"/>
                <a:gd name="T16" fmla="*/ 469 w 902"/>
                <a:gd name="T17" fmla="*/ 60 h 645"/>
                <a:gd name="T18" fmla="*/ 529 w 902"/>
                <a:gd name="T19" fmla="*/ 37 h 645"/>
                <a:gd name="T20" fmla="*/ 609 w 902"/>
                <a:gd name="T21" fmla="*/ 27 h 645"/>
                <a:gd name="T22" fmla="*/ 708 w 902"/>
                <a:gd name="T23" fmla="*/ 55 h 645"/>
                <a:gd name="T24" fmla="*/ 772 w 902"/>
                <a:gd name="T25" fmla="*/ 127 h 645"/>
                <a:gd name="T26" fmla="*/ 828 w 902"/>
                <a:gd name="T27" fmla="*/ 148 h 645"/>
                <a:gd name="T28" fmla="*/ 884 w 902"/>
                <a:gd name="T29" fmla="*/ 248 h 645"/>
                <a:gd name="T30" fmla="*/ 895 w 902"/>
                <a:gd name="T31" fmla="*/ 317 h 645"/>
                <a:gd name="T32" fmla="*/ 865 w 902"/>
                <a:gd name="T33" fmla="*/ 365 h 645"/>
                <a:gd name="T34" fmla="*/ 832 w 902"/>
                <a:gd name="T35" fmla="*/ 397 h 645"/>
                <a:gd name="T36" fmla="*/ 816 w 902"/>
                <a:gd name="T37" fmla="*/ 442 h 645"/>
                <a:gd name="T38" fmla="*/ 778 w 902"/>
                <a:gd name="T39" fmla="*/ 418 h 645"/>
                <a:gd name="T40" fmla="*/ 780 w 902"/>
                <a:gd name="T41" fmla="*/ 454 h 645"/>
                <a:gd name="T42" fmla="*/ 837 w 902"/>
                <a:gd name="T43" fmla="*/ 485 h 645"/>
                <a:gd name="T44" fmla="*/ 867 w 902"/>
                <a:gd name="T45" fmla="*/ 499 h 645"/>
                <a:gd name="T46" fmla="*/ 856 w 902"/>
                <a:gd name="T47" fmla="*/ 527 h 645"/>
                <a:gd name="T48" fmla="*/ 816 w 902"/>
                <a:gd name="T49" fmla="*/ 537 h 645"/>
                <a:gd name="T50" fmla="*/ 776 w 902"/>
                <a:gd name="T51" fmla="*/ 529 h 645"/>
                <a:gd name="T52" fmla="*/ 767 w 902"/>
                <a:gd name="T53" fmla="*/ 566 h 645"/>
                <a:gd name="T54" fmla="*/ 701 w 902"/>
                <a:gd name="T55" fmla="*/ 535 h 645"/>
                <a:gd name="T56" fmla="*/ 661 w 902"/>
                <a:gd name="T57" fmla="*/ 525 h 645"/>
                <a:gd name="T58" fmla="*/ 536 w 902"/>
                <a:gd name="T59" fmla="*/ 522 h 645"/>
                <a:gd name="T60" fmla="*/ 522 w 902"/>
                <a:gd name="T61" fmla="*/ 553 h 645"/>
                <a:gd name="T62" fmla="*/ 509 w 902"/>
                <a:gd name="T63" fmla="*/ 586 h 645"/>
                <a:gd name="T64" fmla="*/ 391 w 902"/>
                <a:gd name="T65" fmla="*/ 629 h 645"/>
                <a:gd name="T66" fmla="*/ 339 w 902"/>
                <a:gd name="T67" fmla="*/ 564 h 645"/>
                <a:gd name="T68" fmla="*/ 194 w 902"/>
                <a:gd name="T69" fmla="*/ 541 h 645"/>
                <a:gd name="T70" fmla="*/ 138 w 902"/>
                <a:gd name="T71" fmla="*/ 508 h 645"/>
                <a:gd name="T72" fmla="*/ 2 w 902"/>
                <a:gd name="T73" fmla="*/ 382 h 645"/>
                <a:gd name="T74" fmla="*/ 24 w 902"/>
                <a:gd name="T75" fmla="*/ 341 h 645"/>
                <a:gd name="T76" fmla="*/ 40 w 902"/>
                <a:gd name="T77" fmla="*/ 267 h 645"/>
                <a:gd name="T78" fmla="*/ 45 w 902"/>
                <a:gd name="T79" fmla="*/ 228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2" h="645">
                  <a:moveTo>
                    <a:pt x="45" y="228"/>
                  </a:moveTo>
                  <a:lnTo>
                    <a:pt x="74" y="239"/>
                  </a:lnTo>
                  <a:lnTo>
                    <a:pt x="125" y="223"/>
                  </a:lnTo>
                  <a:lnTo>
                    <a:pt x="117" y="214"/>
                  </a:lnTo>
                  <a:lnTo>
                    <a:pt x="105" y="214"/>
                  </a:lnTo>
                  <a:lnTo>
                    <a:pt x="98" y="198"/>
                  </a:lnTo>
                  <a:lnTo>
                    <a:pt x="103" y="185"/>
                  </a:lnTo>
                  <a:lnTo>
                    <a:pt x="126" y="175"/>
                  </a:lnTo>
                  <a:lnTo>
                    <a:pt x="144" y="148"/>
                  </a:lnTo>
                  <a:lnTo>
                    <a:pt x="92" y="105"/>
                  </a:lnTo>
                  <a:lnTo>
                    <a:pt x="89" y="60"/>
                  </a:lnTo>
                  <a:lnTo>
                    <a:pt x="113" y="41"/>
                  </a:lnTo>
                  <a:lnTo>
                    <a:pt x="283" y="9"/>
                  </a:lnTo>
                  <a:lnTo>
                    <a:pt x="295" y="0"/>
                  </a:lnTo>
                  <a:lnTo>
                    <a:pt x="320" y="2"/>
                  </a:lnTo>
                  <a:lnTo>
                    <a:pt x="406" y="22"/>
                  </a:lnTo>
                  <a:lnTo>
                    <a:pt x="430" y="38"/>
                  </a:lnTo>
                  <a:lnTo>
                    <a:pt x="469" y="60"/>
                  </a:lnTo>
                  <a:lnTo>
                    <a:pt x="492" y="59"/>
                  </a:lnTo>
                  <a:lnTo>
                    <a:pt x="529" y="37"/>
                  </a:lnTo>
                  <a:lnTo>
                    <a:pt x="577" y="43"/>
                  </a:lnTo>
                  <a:lnTo>
                    <a:pt x="609" y="27"/>
                  </a:lnTo>
                  <a:lnTo>
                    <a:pt x="674" y="68"/>
                  </a:lnTo>
                  <a:lnTo>
                    <a:pt x="708" y="55"/>
                  </a:lnTo>
                  <a:lnTo>
                    <a:pt x="727" y="99"/>
                  </a:lnTo>
                  <a:lnTo>
                    <a:pt x="772" y="127"/>
                  </a:lnTo>
                  <a:lnTo>
                    <a:pt x="804" y="156"/>
                  </a:lnTo>
                  <a:lnTo>
                    <a:pt x="828" y="148"/>
                  </a:lnTo>
                  <a:lnTo>
                    <a:pt x="875" y="208"/>
                  </a:lnTo>
                  <a:lnTo>
                    <a:pt x="884" y="248"/>
                  </a:lnTo>
                  <a:lnTo>
                    <a:pt x="901" y="271"/>
                  </a:lnTo>
                  <a:lnTo>
                    <a:pt x="895" y="317"/>
                  </a:lnTo>
                  <a:lnTo>
                    <a:pt x="858" y="346"/>
                  </a:lnTo>
                  <a:lnTo>
                    <a:pt x="865" y="365"/>
                  </a:lnTo>
                  <a:lnTo>
                    <a:pt x="851" y="379"/>
                  </a:lnTo>
                  <a:lnTo>
                    <a:pt x="832" y="397"/>
                  </a:lnTo>
                  <a:lnTo>
                    <a:pt x="832" y="428"/>
                  </a:lnTo>
                  <a:lnTo>
                    <a:pt x="816" y="442"/>
                  </a:lnTo>
                  <a:lnTo>
                    <a:pt x="796" y="435"/>
                  </a:lnTo>
                  <a:lnTo>
                    <a:pt x="778" y="418"/>
                  </a:lnTo>
                  <a:lnTo>
                    <a:pt x="769" y="437"/>
                  </a:lnTo>
                  <a:lnTo>
                    <a:pt x="780" y="454"/>
                  </a:lnTo>
                  <a:lnTo>
                    <a:pt x="810" y="456"/>
                  </a:lnTo>
                  <a:lnTo>
                    <a:pt x="837" y="485"/>
                  </a:lnTo>
                  <a:lnTo>
                    <a:pt x="855" y="485"/>
                  </a:lnTo>
                  <a:lnTo>
                    <a:pt x="867" y="499"/>
                  </a:lnTo>
                  <a:lnTo>
                    <a:pt x="856" y="525"/>
                  </a:lnTo>
                  <a:lnTo>
                    <a:pt x="856" y="527"/>
                  </a:lnTo>
                  <a:lnTo>
                    <a:pt x="832" y="524"/>
                  </a:lnTo>
                  <a:lnTo>
                    <a:pt x="816" y="537"/>
                  </a:lnTo>
                  <a:lnTo>
                    <a:pt x="804" y="518"/>
                  </a:lnTo>
                  <a:lnTo>
                    <a:pt x="776" y="529"/>
                  </a:lnTo>
                  <a:lnTo>
                    <a:pt x="767" y="543"/>
                  </a:lnTo>
                  <a:lnTo>
                    <a:pt x="767" y="566"/>
                  </a:lnTo>
                  <a:lnTo>
                    <a:pt x="738" y="572"/>
                  </a:lnTo>
                  <a:lnTo>
                    <a:pt x="701" y="535"/>
                  </a:lnTo>
                  <a:lnTo>
                    <a:pt x="690" y="517"/>
                  </a:lnTo>
                  <a:lnTo>
                    <a:pt x="661" y="525"/>
                  </a:lnTo>
                  <a:lnTo>
                    <a:pt x="611" y="511"/>
                  </a:lnTo>
                  <a:lnTo>
                    <a:pt x="536" y="522"/>
                  </a:lnTo>
                  <a:lnTo>
                    <a:pt x="529" y="529"/>
                  </a:lnTo>
                  <a:lnTo>
                    <a:pt x="522" y="553"/>
                  </a:lnTo>
                  <a:lnTo>
                    <a:pt x="507" y="563"/>
                  </a:lnTo>
                  <a:lnTo>
                    <a:pt x="509" y="586"/>
                  </a:lnTo>
                  <a:lnTo>
                    <a:pt x="464" y="644"/>
                  </a:lnTo>
                  <a:lnTo>
                    <a:pt x="391" y="629"/>
                  </a:lnTo>
                  <a:lnTo>
                    <a:pt x="386" y="601"/>
                  </a:lnTo>
                  <a:lnTo>
                    <a:pt x="339" y="564"/>
                  </a:lnTo>
                  <a:lnTo>
                    <a:pt x="237" y="548"/>
                  </a:lnTo>
                  <a:lnTo>
                    <a:pt x="194" y="541"/>
                  </a:lnTo>
                  <a:lnTo>
                    <a:pt x="176" y="538"/>
                  </a:lnTo>
                  <a:lnTo>
                    <a:pt x="138" y="508"/>
                  </a:lnTo>
                  <a:lnTo>
                    <a:pt x="58" y="489"/>
                  </a:lnTo>
                  <a:lnTo>
                    <a:pt x="2" y="382"/>
                  </a:lnTo>
                  <a:lnTo>
                    <a:pt x="0" y="352"/>
                  </a:lnTo>
                  <a:lnTo>
                    <a:pt x="24" y="341"/>
                  </a:lnTo>
                  <a:lnTo>
                    <a:pt x="24" y="308"/>
                  </a:lnTo>
                  <a:lnTo>
                    <a:pt x="40" y="267"/>
                  </a:lnTo>
                  <a:lnTo>
                    <a:pt x="21" y="248"/>
                  </a:lnTo>
                  <a:lnTo>
                    <a:pt x="45" y="228"/>
                  </a:lnTo>
                  <a:lnTo>
                    <a:pt x="45" y="228"/>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7" name="四川">
              <a:hlinkClick r:id="" action="ppaction://macro?name=Slide1.四川_click" highlightClick="1"/>
              <a:hlinkHover r:id="" action="ppaction://noaction" highlightClick="1"/>
            </p:cNvPr>
            <p:cNvSpPr>
              <a:spLocks noChangeAspect="1"/>
            </p:cNvSpPr>
            <p:nvPr/>
          </p:nvSpPr>
          <p:spPr bwMode="auto">
            <a:xfrm rot="180000">
              <a:off x="3454785" y="3926833"/>
              <a:ext cx="1665010" cy="1482387"/>
            </a:xfrm>
            <a:custGeom>
              <a:avLst/>
              <a:gdLst>
                <a:gd name="T0" fmla="*/ 40 w 92"/>
                <a:gd name="T1" fmla="*/ 6 h 76"/>
                <a:gd name="T2" fmla="*/ 39 w 92"/>
                <a:gd name="T3" fmla="*/ 2 h 76"/>
                <a:gd name="T4" fmla="*/ 46 w 92"/>
                <a:gd name="T5" fmla="*/ 0 h 76"/>
                <a:gd name="T6" fmla="*/ 47 w 92"/>
                <a:gd name="T7" fmla="*/ 4 h 76"/>
                <a:gd name="T8" fmla="*/ 53 w 92"/>
                <a:gd name="T9" fmla="*/ 9 h 76"/>
                <a:gd name="T10" fmla="*/ 56 w 92"/>
                <a:gd name="T11" fmla="*/ 9 h 76"/>
                <a:gd name="T12" fmla="*/ 59 w 92"/>
                <a:gd name="T13" fmla="*/ 14 h 76"/>
                <a:gd name="T14" fmla="*/ 65 w 92"/>
                <a:gd name="T15" fmla="*/ 14 h 76"/>
                <a:gd name="T16" fmla="*/ 68 w 92"/>
                <a:gd name="T17" fmla="*/ 11 h 76"/>
                <a:gd name="T18" fmla="*/ 70 w 92"/>
                <a:gd name="T19" fmla="*/ 14 h 76"/>
                <a:gd name="T20" fmla="*/ 77 w 92"/>
                <a:gd name="T21" fmla="*/ 13 h 76"/>
                <a:gd name="T22" fmla="*/ 79 w 92"/>
                <a:gd name="T23" fmla="*/ 15 h 76"/>
                <a:gd name="T24" fmla="*/ 86 w 92"/>
                <a:gd name="T25" fmla="*/ 18 h 76"/>
                <a:gd name="T26" fmla="*/ 92 w 92"/>
                <a:gd name="T27" fmla="*/ 19 h 76"/>
                <a:gd name="T28" fmla="*/ 91 w 92"/>
                <a:gd name="T29" fmla="*/ 19 h 76"/>
                <a:gd name="T30" fmla="*/ 90 w 92"/>
                <a:gd name="T31" fmla="*/ 22 h 76"/>
                <a:gd name="T32" fmla="*/ 88 w 92"/>
                <a:gd name="T33" fmla="*/ 26 h 76"/>
                <a:gd name="T34" fmla="*/ 85 w 92"/>
                <a:gd name="T35" fmla="*/ 29 h 76"/>
                <a:gd name="T36" fmla="*/ 83 w 92"/>
                <a:gd name="T37" fmla="*/ 31 h 76"/>
                <a:gd name="T38" fmla="*/ 80 w 92"/>
                <a:gd name="T39" fmla="*/ 35 h 76"/>
                <a:gd name="T40" fmla="*/ 76 w 92"/>
                <a:gd name="T41" fmla="*/ 36 h 76"/>
                <a:gd name="T42" fmla="*/ 72 w 92"/>
                <a:gd name="T43" fmla="*/ 35 h 76"/>
                <a:gd name="T44" fmla="*/ 67 w 92"/>
                <a:gd name="T45" fmla="*/ 34 h 76"/>
                <a:gd name="T46" fmla="*/ 67 w 92"/>
                <a:gd name="T47" fmla="*/ 38 h 76"/>
                <a:gd name="T48" fmla="*/ 66 w 92"/>
                <a:gd name="T49" fmla="*/ 40 h 76"/>
                <a:gd name="T50" fmla="*/ 67 w 92"/>
                <a:gd name="T51" fmla="*/ 44 h 76"/>
                <a:gd name="T52" fmla="*/ 71 w 92"/>
                <a:gd name="T53" fmla="*/ 47 h 76"/>
                <a:gd name="T54" fmla="*/ 70 w 92"/>
                <a:gd name="T55" fmla="*/ 50 h 76"/>
                <a:gd name="T56" fmla="*/ 68 w 92"/>
                <a:gd name="T57" fmla="*/ 54 h 76"/>
                <a:gd name="T58" fmla="*/ 74 w 92"/>
                <a:gd name="T59" fmla="*/ 59 h 76"/>
                <a:gd name="T60" fmla="*/ 65 w 92"/>
                <a:gd name="T61" fmla="*/ 60 h 76"/>
                <a:gd name="T62" fmla="*/ 63 w 92"/>
                <a:gd name="T63" fmla="*/ 57 h 76"/>
                <a:gd name="T64" fmla="*/ 57 w 92"/>
                <a:gd name="T65" fmla="*/ 58 h 76"/>
                <a:gd name="T66" fmla="*/ 56 w 92"/>
                <a:gd name="T67" fmla="*/ 54 h 76"/>
                <a:gd name="T68" fmla="*/ 53 w 92"/>
                <a:gd name="T69" fmla="*/ 52 h 76"/>
                <a:gd name="T70" fmla="*/ 53 w 92"/>
                <a:gd name="T71" fmla="*/ 55 h 76"/>
                <a:gd name="T72" fmla="*/ 49 w 92"/>
                <a:gd name="T73" fmla="*/ 57 h 76"/>
                <a:gd name="T74" fmla="*/ 45 w 92"/>
                <a:gd name="T75" fmla="*/ 65 h 76"/>
                <a:gd name="T76" fmla="*/ 43 w 92"/>
                <a:gd name="T77" fmla="*/ 74 h 76"/>
                <a:gd name="T78" fmla="*/ 36 w 92"/>
                <a:gd name="T79" fmla="*/ 76 h 76"/>
                <a:gd name="T80" fmla="*/ 27 w 92"/>
                <a:gd name="T81" fmla="*/ 61 h 76"/>
                <a:gd name="T82" fmla="*/ 21 w 92"/>
                <a:gd name="T83" fmla="*/ 58 h 76"/>
                <a:gd name="T84" fmla="*/ 22 w 92"/>
                <a:gd name="T85" fmla="*/ 54 h 76"/>
                <a:gd name="T86" fmla="*/ 17 w 92"/>
                <a:gd name="T87" fmla="*/ 55 h 76"/>
                <a:gd name="T88" fmla="*/ 13 w 92"/>
                <a:gd name="T89" fmla="*/ 47 h 76"/>
                <a:gd name="T90" fmla="*/ 12 w 92"/>
                <a:gd name="T91" fmla="*/ 33 h 76"/>
                <a:gd name="T92" fmla="*/ 11 w 92"/>
                <a:gd name="T93" fmla="*/ 26 h 76"/>
                <a:gd name="T94" fmla="*/ 0 w 92"/>
                <a:gd name="T95" fmla="*/ 12 h 76"/>
                <a:gd name="T96" fmla="*/ 2 w 92"/>
                <a:gd name="T97" fmla="*/ 9 h 76"/>
                <a:gd name="T98" fmla="*/ 16 w 92"/>
                <a:gd name="T99" fmla="*/ 9 h 76"/>
                <a:gd name="T100" fmla="*/ 21 w 92"/>
                <a:gd name="T101" fmla="*/ 10 h 76"/>
                <a:gd name="T102" fmla="*/ 29 w 92"/>
                <a:gd name="T103" fmla="*/ 14 h 76"/>
                <a:gd name="T104" fmla="*/ 30 w 92"/>
                <a:gd name="T105" fmla="*/ 10 h 76"/>
                <a:gd name="T106" fmla="*/ 35 w 92"/>
                <a:gd name="T107" fmla="*/ 11 h 76"/>
                <a:gd name="T108" fmla="*/ 39 w 92"/>
                <a:gd name="T109" fmla="*/ 10 h 76"/>
                <a:gd name="T110" fmla="*/ 39 w 92"/>
                <a:gd name="T111" fmla="*/ 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 h="76">
                  <a:moveTo>
                    <a:pt x="39" y="9"/>
                  </a:moveTo>
                  <a:lnTo>
                    <a:pt x="40" y="6"/>
                  </a:lnTo>
                  <a:lnTo>
                    <a:pt x="39" y="5"/>
                  </a:lnTo>
                  <a:lnTo>
                    <a:pt x="39" y="2"/>
                  </a:lnTo>
                  <a:lnTo>
                    <a:pt x="44" y="0"/>
                  </a:lnTo>
                  <a:lnTo>
                    <a:pt x="46" y="0"/>
                  </a:lnTo>
                  <a:lnTo>
                    <a:pt x="46" y="2"/>
                  </a:lnTo>
                  <a:lnTo>
                    <a:pt x="47" y="4"/>
                  </a:lnTo>
                  <a:lnTo>
                    <a:pt x="49" y="6"/>
                  </a:lnTo>
                  <a:lnTo>
                    <a:pt x="53" y="9"/>
                  </a:lnTo>
                  <a:lnTo>
                    <a:pt x="55" y="8"/>
                  </a:lnTo>
                  <a:lnTo>
                    <a:pt x="56" y="9"/>
                  </a:lnTo>
                  <a:lnTo>
                    <a:pt x="56" y="13"/>
                  </a:lnTo>
                  <a:lnTo>
                    <a:pt x="59" y="14"/>
                  </a:lnTo>
                  <a:lnTo>
                    <a:pt x="64" y="15"/>
                  </a:lnTo>
                  <a:lnTo>
                    <a:pt x="65" y="14"/>
                  </a:lnTo>
                  <a:lnTo>
                    <a:pt x="65" y="12"/>
                  </a:lnTo>
                  <a:lnTo>
                    <a:pt x="68" y="11"/>
                  </a:lnTo>
                  <a:lnTo>
                    <a:pt x="70" y="12"/>
                  </a:lnTo>
                  <a:lnTo>
                    <a:pt x="70" y="14"/>
                  </a:lnTo>
                  <a:lnTo>
                    <a:pt x="72" y="14"/>
                  </a:lnTo>
                  <a:lnTo>
                    <a:pt x="77" y="13"/>
                  </a:lnTo>
                  <a:lnTo>
                    <a:pt x="78" y="13"/>
                  </a:lnTo>
                  <a:lnTo>
                    <a:pt x="79" y="15"/>
                  </a:lnTo>
                  <a:lnTo>
                    <a:pt x="81" y="15"/>
                  </a:lnTo>
                  <a:lnTo>
                    <a:pt x="86" y="18"/>
                  </a:lnTo>
                  <a:lnTo>
                    <a:pt x="89" y="17"/>
                  </a:lnTo>
                  <a:lnTo>
                    <a:pt x="92" y="19"/>
                  </a:lnTo>
                  <a:lnTo>
                    <a:pt x="90" y="19"/>
                  </a:lnTo>
                  <a:lnTo>
                    <a:pt x="91" y="19"/>
                  </a:lnTo>
                  <a:lnTo>
                    <a:pt x="90" y="20"/>
                  </a:lnTo>
                  <a:lnTo>
                    <a:pt x="90" y="22"/>
                  </a:lnTo>
                  <a:lnTo>
                    <a:pt x="89" y="24"/>
                  </a:lnTo>
                  <a:lnTo>
                    <a:pt x="88" y="26"/>
                  </a:lnTo>
                  <a:lnTo>
                    <a:pt x="88" y="28"/>
                  </a:lnTo>
                  <a:lnTo>
                    <a:pt x="85" y="29"/>
                  </a:lnTo>
                  <a:lnTo>
                    <a:pt x="84" y="30"/>
                  </a:lnTo>
                  <a:lnTo>
                    <a:pt x="83" y="31"/>
                  </a:lnTo>
                  <a:lnTo>
                    <a:pt x="82" y="33"/>
                  </a:lnTo>
                  <a:lnTo>
                    <a:pt x="80" y="35"/>
                  </a:lnTo>
                  <a:lnTo>
                    <a:pt x="79" y="36"/>
                  </a:lnTo>
                  <a:lnTo>
                    <a:pt x="76" y="36"/>
                  </a:lnTo>
                  <a:lnTo>
                    <a:pt x="74" y="34"/>
                  </a:lnTo>
                  <a:lnTo>
                    <a:pt x="72" y="35"/>
                  </a:lnTo>
                  <a:lnTo>
                    <a:pt x="70" y="33"/>
                  </a:lnTo>
                  <a:lnTo>
                    <a:pt x="67" y="34"/>
                  </a:lnTo>
                  <a:lnTo>
                    <a:pt x="67" y="36"/>
                  </a:lnTo>
                  <a:lnTo>
                    <a:pt x="67" y="38"/>
                  </a:lnTo>
                  <a:lnTo>
                    <a:pt x="67" y="39"/>
                  </a:lnTo>
                  <a:lnTo>
                    <a:pt x="66" y="40"/>
                  </a:lnTo>
                  <a:lnTo>
                    <a:pt x="64" y="42"/>
                  </a:lnTo>
                  <a:lnTo>
                    <a:pt x="67" y="44"/>
                  </a:lnTo>
                  <a:lnTo>
                    <a:pt x="70" y="47"/>
                  </a:lnTo>
                  <a:lnTo>
                    <a:pt x="71" y="47"/>
                  </a:lnTo>
                  <a:lnTo>
                    <a:pt x="71" y="49"/>
                  </a:lnTo>
                  <a:lnTo>
                    <a:pt x="70" y="50"/>
                  </a:lnTo>
                  <a:lnTo>
                    <a:pt x="68" y="53"/>
                  </a:lnTo>
                  <a:lnTo>
                    <a:pt x="68" y="54"/>
                  </a:lnTo>
                  <a:lnTo>
                    <a:pt x="73" y="57"/>
                  </a:lnTo>
                  <a:lnTo>
                    <a:pt x="74" y="59"/>
                  </a:lnTo>
                  <a:lnTo>
                    <a:pt x="70" y="60"/>
                  </a:lnTo>
                  <a:lnTo>
                    <a:pt x="65" y="60"/>
                  </a:lnTo>
                  <a:lnTo>
                    <a:pt x="65" y="57"/>
                  </a:lnTo>
                  <a:lnTo>
                    <a:pt x="63" y="57"/>
                  </a:lnTo>
                  <a:lnTo>
                    <a:pt x="59" y="59"/>
                  </a:lnTo>
                  <a:lnTo>
                    <a:pt x="57" y="58"/>
                  </a:lnTo>
                  <a:lnTo>
                    <a:pt x="57" y="55"/>
                  </a:lnTo>
                  <a:lnTo>
                    <a:pt x="56" y="54"/>
                  </a:lnTo>
                  <a:lnTo>
                    <a:pt x="56" y="52"/>
                  </a:lnTo>
                  <a:lnTo>
                    <a:pt x="53" y="52"/>
                  </a:lnTo>
                  <a:lnTo>
                    <a:pt x="52" y="52"/>
                  </a:lnTo>
                  <a:lnTo>
                    <a:pt x="53" y="55"/>
                  </a:lnTo>
                  <a:lnTo>
                    <a:pt x="50" y="56"/>
                  </a:lnTo>
                  <a:lnTo>
                    <a:pt x="49" y="57"/>
                  </a:lnTo>
                  <a:lnTo>
                    <a:pt x="50" y="59"/>
                  </a:lnTo>
                  <a:lnTo>
                    <a:pt x="45" y="65"/>
                  </a:lnTo>
                  <a:lnTo>
                    <a:pt x="46" y="72"/>
                  </a:lnTo>
                  <a:lnTo>
                    <a:pt x="43" y="74"/>
                  </a:lnTo>
                  <a:lnTo>
                    <a:pt x="42" y="73"/>
                  </a:lnTo>
                  <a:lnTo>
                    <a:pt x="36" y="76"/>
                  </a:lnTo>
                  <a:lnTo>
                    <a:pt x="35" y="75"/>
                  </a:lnTo>
                  <a:lnTo>
                    <a:pt x="27" y="61"/>
                  </a:lnTo>
                  <a:lnTo>
                    <a:pt x="24" y="59"/>
                  </a:lnTo>
                  <a:lnTo>
                    <a:pt x="21" y="58"/>
                  </a:lnTo>
                  <a:lnTo>
                    <a:pt x="20" y="56"/>
                  </a:lnTo>
                  <a:lnTo>
                    <a:pt x="22" y="54"/>
                  </a:lnTo>
                  <a:lnTo>
                    <a:pt x="19" y="52"/>
                  </a:lnTo>
                  <a:lnTo>
                    <a:pt x="17" y="55"/>
                  </a:lnTo>
                  <a:lnTo>
                    <a:pt x="14" y="55"/>
                  </a:lnTo>
                  <a:lnTo>
                    <a:pt x="13" y="47"/>
                  </a:lnTo>
                  <a:lnTo>
                    <a:pt x="12" y="46"/>
                  </a:lnTo>
                  <a:lnTo>
                    <a:pt x="12" y="33"/>
                  </a:lnTo>
                  <a:lnTo>
                    <a:pt x="9" y="27"/>
                  </a:lnTo>
                  <a:lnTo>
                    <a:pt x="11" y="26"/>
                  </a:lnTo>
                  <a:lnTo>
                    <a:pt x="6" y="17"/>
                  </a:lnTo>
                  <a:lnTo>
                    <a:pt x="0" y="12"/>
                  </a:lnTo>
                  <a:lnTo>
                    <a:pt x="1" y="10"/>
                  </a:lnTo>
                  <a:lnTo>
                    <a:pt x="2" y="9"/>
                  </a:lnTo>
                  <a:lnTo>
                    <a:pt x="10" y="8"/>
                  </a:lnTo>
                  <a:lnTo>
                    <a:pt x="16" y="9"/>
                  </a:lnTo>
                  <a:lnTo>
                    <a:pt x="20" y="8"/>
                  </a:lnTo>
                  <a:lnTo>
                    <a:pt x="21" y="10"/>
                  </a:lnTo>
                  <a:lnTo>
                    <a:pt x="25" y="15"/>
                  </a:lnTo>
                  <a:lnTo>
                    <a:pt x="29" y="14"/>
                  </a:lnTo>
                  <a:lnTo>
                    <a:pt x="29" y="11"/>
                  </a:lnTo>
                  <a:lnTo>
                    <a:pt x="30" y="10"/>
                  </a:lnTo>
                  <a:lnTo>
                    <a:pt x="33" y="9"/>
                  </a:lnTo>
                  <a:lnTo>
                    <a:pt x="35" y="11"/>
                  </a:lnTo>
                  <a:lnTo>
                    <a:pt x="36" y="9"/>
                  </a:lnTo>
                  <a:lnTo>
                    <a:pt x="39" y="10"/>
                  </a:lnTo>
                  <a:lnTo>
                    <a:pt x="39" y="9"/>
                  </a:lnTo>
                  <a:lnTo>
                    <a:pt x="39" y="9"/>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8" name="甘肃">
              <a:hlinkClick r:id="" action="ppaction://macro?name=Slide1.甘肃_click" highlightClick="1"/>
              <a:hlinkHover r:id="" action="ppaction://noaction" highlightClick="1"/>
            </p:cNvPr>
            <p:cNvSpPr>
              <a:spLocks noChangeAspect="1"/>
            </p:cNvSpPr>
            <p:nvPr/>
          </p:nvSpPr>
          <p:spPr bwMode="auto">
            <a:xfrm rot="180000">
              <a:off x="3092628" y="2374436"/>
              <a:ext cx="2045960" cy="1852062"/>
            </a:xfrm>
            <a:custGeom>
              <a:avLst/>
              <a:gdLst>
                <a:gd name="T0" fmla="*/ 5 w 974"/>
                <a:gd name="T1" fmla="*/ 132 h 832"/>
                <a:gd name="T2" fmla="*/ 149 w 974"/>
                <a:gd name="T3" fmla="*/ 53 h 832"/>
                <a:gd name="T4" fmla="*/ 190 w 974"/>
                <a:gd name="T5" fmla="*/ 0 h 832"/>
                <a:gd name="T6" fmla="*/ 245 w 974"/>
                <a:gd name="T7" fmla="*/ 29 h 832"/>
                <a:gd name="T8" fmla="*/ 288 w 974"/>
                <a:gd name="T9" fmla="*/ 169 h 832"/>
                <a:gd name="T10" fmla="*/ 406 w 974"/>
                <a:gd name="T11" fmla="*/ 158 h 832"/>
                <a:gd name="T12" fmla="*/ 425 w 974"/>
                <a:gd name="T13" fmla="*/ 195 h 832"/>
                <a:gd name="T14" fmla="*/ 435 w 974"/>
                <a:gd name="T15" fmla="*/ 272 h 832"/>
                <a:gd name="T16" fmla="*/ 453 w 974"/>
                <a:gd name="T17" fmla="*/ 292 h 832"/>
                <a:gd name="T18" fmla="*/ 569 w 974"/>
                <a:gd name="T19" fmla="*/ 314 h 832"/>
                <a:gd name="T20" fmla="*/ 669 w 974"/>
                <a:gd name="T21" fmla="*/ 308 h 832"/>
                <a:gd name="T22" fmla="*/ 637 w 974"/>
                <a:gd name="T23" fmla="*/ 364 h 832"/>
                <a:gd name="T24" fmla="*/ 673 w 974"/>
                <a:gd name="T25" fmla="*/ 437 h 832"/>
                <a:gd name="T26" fmla="*/ 752 w 974"/>
                <a:gd name="T27" fmla="*/ 541 h 832"/>
                <a:gd name="T28" fmla="*/ 781 w 974"/>
                <a:gd name="T29" fmla="*/ 596 h 832"/>
                <a:gd name="T30" fmla="*/ 822 w 974"/>
                <a:gd name="T31" fmla="*/ 577 h 832"/>
                <a:gd name="T32" fmla="*/ 835 w 974"/>
                <a:gd name="T33" fmla="*/ 530 h 832"/>
                <a:gd name="T34" fmla="*/ 841 w 974"/>
                <a:gd name="T35" fmla="*/ 451 h 832"/>
                <a:gd name="T36" fmla="*/ 877 w 974"/>
                <a:gd name="T37" fmla="*/ 467 h 832"/>
                <a:gd name="T38" fmla="*/ 973 w 974"/>
                <a:gd name="T39" fmla="*/ 536 h 832"/>
                <a:gd name="T40" fmla="*/ 961 w 974"/>
                <a:gd name="T41" fmla="*/ 600 h 832"/>
                <a:gd name="T42" fmla="*/ 911 w 974"/>
                <a:gd name="T43" fmla="*/ 617 h 832"/>
                <a:gd name="T44" fmla="*/ 857 w 974"/>
                <a:gd name="T45" fmla="*/ 624 h 832"/>
                <a:gd name="T46" fmla="*/ 833 w 974"/>
                <a:gd name="T47" fmla="*/ 642 h 832"/>
                <a:gd name="T48" fmla="*/ 841 w 974"/>
                <a:gd name="T49" fmla="*/ 688 h 832"/>
                <a:gd name="T50" fmla="*/ 830 w 974"/>
                <a:gd name="T51" fmla="*/ 747 h 832"/>
                <a:gd name="T52" fmla="*/ 800 w 974"/>
                <a:gd name="T53" fmla="*/ 776 h 832"/>
                <a:gd name="T54" fmla="*/ 765 w 974"/>
                <a:gd name="T55" fmla="*/ 822 h 832"/>
                <a:gd name="T56" fmla="*/ 692 w 974"/>
                <a:gd name="T57" fmla="*/ 814 h 832"/>
                <a:gd name="T58" fmla="*/ 660 w 974"/>
                <a:gd name="T59" fmla="*/ 784 h 832"/>
                <a:gd name="T60" fmla="*/ 606 w 974"/>
                <a:gd name="T61" fmla="*/ 718 h 832"/>
                <a:gd name="T62" fmla="*/ 541 w 974"/>
                <a:gd name="T63" fmla="*/ 722 h 832"/>
                <a:gd name="T64" fmla="*/ 499 w 974"/>
                <a:gd name="T65" fmla="*/ 715 h 832"/>
                <a:gd name="T66" fmla="*/ 467 w 974"/>
                <a:gd name="T67" fmla="*/ 677 h 832"/>
                <a:gd name="T68" fmla="*/ 521 w 974"/>
                <a:gd name="T69" fmla="*/ 687 h 832"/>
                <a:gd name="T70" fmla="*/ 554 w 974"/>
                <a:gd name="T71" fmla="*/ 624 h 832"/>
                <a:gd name="T72" fmla="*/ 590 w 974"/>
                <a:gd name="T73" fmla="*/ 530 h 832"/>
                <a:gd name="T74" fmla="*/ 517 w 974"/>
                <a:gd name="T75" fmla="*/ 407 h 832"/>
                <a:gd name="T76" fmla="*/ 416 w 974"/>
                <a:gd name="T77" fmla="*/ 358 h 832"/>
                <a:gd name="T78" fmla="*/ 298 w 974"/>
                <a:gd name="T79" fmla="*/ 286 h 832"/>
                <a:gd name="T80" fmla="*/ 181 w 974"/>
                <a:gd name="T81" fmla="*/ 318 h 832"/>
                <a:gd name="T82" fmla="*/ 95 w 974"/>
                <a:gd name="T83" fmla="*/ 28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4" h="832">
                  <a:moveTo>
                    <a:pt x="9" y="261"/>
                  </a:moveTo>
                  <a:lnTo>
                    <a:pt x="0" y="155"/>
                  </a:lnTo>
                  <a:lnTo>
                    <a:pt x="5" y="132"/>
                  </a:lnTo>
                  <a:lnTo>
                    <a:pt x="37" y="118"/>
                  </a:lnTo>
                  <a:lnTo>
                    <a:pt x="81" y="81"/>
                  </a:lnTo>
                  <a:lnTo>
                    <a:pt x="149" y="53"/>
                  </a:lnTo>
                  <a:lnTo>
                    <a:pt x="179" y="41"/>
                  </a:lnTo>
                  <a:lnTo>
                    <a:pt x="179" y="14"/>
                  </a:lnTo>
                  <a:lnTo>
                    <a:pt x="190" y="0"/>
                  </a:lnTo>
                  <a:lnTo>
                    <a:pt x="202" y="1"/>
                  </a:lnTo>
                  <a:lnTo>
                    <a:pt x="248" y="9"/>
                  </a:lnTo>
                  <a:lnTo>
                    <a:pt x="245" y="29"/>
                  </a:lnTo>
                  <a:lnTo>
                    <a:pt x="255" y="60"/>
                  </a:lnTo>
                  <a:lnTo>
                    <a:pt x="249" y="112"/>
                  </a:lnTo>
                  <a:lnTo>
                    <a:pt x="288" y="169"/>
                  </a:lnTo>
                  <a:lnTo>
                    <a:pt x="308" y="182"/>
                  </a:lnTo>
                  <a:lnTo>
                    <a:pt x="341" y="158"/>
                  </a:lnTo>
                  <a:lnTo>
                    <a:pt x="406" y="158"/>
                  </a:lnTo>
                  <a:lnTo>
                    <a:pt x="423" y="164"/>
                  </a:lnTo>
                  <a:lnTo>
                    <a:pt x="433" y="179"/>
                  </a:lnTo>
                  <a:lnTo>
                    <a:pt x="425" y="195"/>
                  </a:lnTo>
                  <a:lnTo>
                    <a:pt x="388" y="226"/>
                  </a:lnTo>
                  <a:lnTo>
                    <a:pt x="392" y="240"/>
                  </a:lnTo>
                  <a:lnTo>
                    <a:pt x="435" y="272"/>
                  </a:lnTo>
                  <a:lnTo>
                    <a:pt x="451" y="272"/>
                  </a:lnTo>
                  <a:lnTo>
                    <a:pt x="456" y="278"/>
                  </a:lnTo>
                  <a:lnTo>
                    <a:pt x="453" y="292"/>
                  </a:lnTo>
                  <a:lnTo>
                    <a:pt x="479" y="312"/>
                  </a:lnTo>
                  <a:lnTo>
                    <a:pt x="540" y="322"/>
                  </a:lnTo>
                  <a:lnTo>
                    <a:pt x="569" y="314"/>
                  </a:lnTo>
                  <a:lnTo>
                    <a:pt x="606" y="277"/>
                  </a:lnTo>
                  <a:lnTo>
                    <a:pt x="651" y="280"/>
                  </a:lnTo>
                  <a:lnTo>
                    <a:pt x="669" y="308"/>
                  </a:lnTo>
                  <a:lnTo>
                    <a:pt x="659" y="333"/>
                  </a:lnTo>
                  <a:lnTo>
                    <a:pt x="661" y="349"/>
                  </a:lnTo>
                  <a:lnTo>
                    <a:pt x="637" y="364"/>
                  </a:lnTo>
                  <a:lnTo>
                    <a:pt x="626" y="377"/>
                  </a:lnTo>
                  <a:lnTo>
                    <a:pt x="631" y="408"/>
                  </a:lnTo>
                  <a:lnTo>
                    <a:pt x="673" y="437"/>
                  </a:lnTo>
                  <a:lnTo>
                    <a:pt x="692" y="434"/>
                  </a:lnTo>
                  <a:lnTo>
                    <a:pt x="741" y="495"/>
                  </a:lnTo>
                  <a:lnTo>
                    <a:pt x="752" y="541"/>
                  </a:lnTo>
                  <a:lnTo>
                    <a:pt x="746" y="563"/>
                  </a:lnTo>
                  <a:lnTo>
                    <a:pt x="781" y="581"/>
                  </a:lnTo>
                  <a:lnTo>
                    <a:pt x="781" y="596"/>
                  </a:lnTo>
                  <a:lnTo>
                    <a:pt x="812" y="603"/>
                  </a:lnTo>
                  <a:lnTo>
                    <a:pt x="822" y="603"/>
                  </a:lnTo>
                  <a:lnTo>
                    <a:pt x="822" y="577"/>
                  </a:lnTo>
                  <a:lnTo>
                    <a:pt x="847" y="574"/>
                  </a:lnTo>
                  <a:lnTo>
                    <a:pt x="852" y="543"/>
                  </a:lnTo>
                  <a:lnTo>
                    <a:pt x="835" y="530"/>
                  </a:lnTo>
                  <a:lnTo>
                    <a:pt x="822" y="517"/>
                  </a:lnTo>
                  <a:lnTo>
                    <a:pt x="828" y="457"/>
                  </a:lnTo>
                  <a:lnTo>
                    <a:pt x="841" y="451"/>
                  </a:lnTo>
                  <a:lnTo>
                    <a:pt x="863" y="460"/>
                  </a:lnTo>
                  <a:lnTo>
                    <a:pt x="872" y="456"/>
                  </a:lnTo>
                  <a:lnTo>
                    <a:pt x="877" y="467"/>
                  </a:lnTo>
                  <a:lnTo>
                    <a:pt x="938" y="497"/>
                  </a:lnTo>
                  <a:lnTo>
                    <a:pt x="969" y="517"/>
                  </a:lnTo>
                  <a:lnTo>
                    <a:pt x="973" y="536"/>
                  </a:lnTo>
                  <a:lnTo>
                    <a:pt x="958" y="559"/>
                  </a:lnTo>
                  <a:lnTo>
                    <a:pt x="967" y="587"/>
                  </a:lnTo>
                  <a:lnTo>
                    <a:pt x="961" y="600"/>
                  </a:lnTo>
                  <a:lnTo>
                    <a:pt x="917" y="603"/>
                  </a:lnTo>
                  <a:lnTo>
                    <a:pt x="908" y="610"/>
                  </a:lnTo>
                  <a:lnTo>
                    <a:pt x="911" y="617"/>
                  </a:lnTo>
                  <a:lnTo>
                    <a:pt x="911" y="629"/>
                  </a:lnTo>
                  <a:lnTo>
                    <a:pt x="876" y="634"/>
                  </a:lnTo>
                  <a:lnTo>
                    <a:pt x="857" y="624"/>
                  </a:lnTo>
                  <a:lnTo>
                    <a:pt x="833" y="624"/>
                  </a:lnTo>
                  <a:lnTo>
                    <a:pt x="830" y="629"/>
                  </a:lnTo>
                  <a:lnTo>
                    <a:pt x="833" y="642"/>
                  </a:lnTo>
                  <a:lnTo>
                    <a:pt x="822" y="656"/>
                  </a:lnTo>
                  <a:lnTo>
                    <a:pt x="819" y="670"/>
                  </a:lnTo>
                  <a:lnTo>
                    <a:pt x="841" y="688"/>
                  </a:lnTo>
                  <a:lnTo>
                    <a:pt x="824" y="722"/>
                  </a:lnTo>
                  <a:lnTo>
                    <a:pt x="831" y="738"/>
                  </a:lnTo>
                  <a:lnTo>
                    <a:pt x="830" y="747"/>
                  </a:lnTo>
                  <a:lnTo>
                    <a:pt x="804" y="747"/>
                  </a:lnTo>
                  <a:lnTo>
                    <a:pt x="785" y="755"/>
                  </a:lnTo>
                  <a:lnTo>
                    <a:pt x="800" y="776"/>
                  </a:lnTo>
                  <a:lnTo>
                    <a:pt x="790" y="802"/>
                  </a:lnTo>
                  <a:lnTo>
                    <a:pt x="762" y="808"/>
                  </a:lnTo>
                  <a:lnTo>
                    <a:pt x="765" y="822"/>
                  </a:lnTo>
                  <a:lnTo>
                    <a:pt x="757" y="831"/>
                  </a:lnTo>
                  <a:lnTo>
                    <a:pt x="710" y="827"/>
                  </a:lnTo>
                  <a:lnTo>
                    <a:pt x="692" y="814"/>
                  </a:lnTo>
                  <a:lnTo>
                    <a:pt x="688" y="784"/>
                  </a:lnTo>
                  <a:lnTo>
                    <a:pt x="676" y="773"/>
                  </a:lnTo>
                  <a:lnTo>
                    <a:pt x="660" y="784"/>
                  </a:lnTo>
                  <a:lnTo>
                    <a:pt x="631" y="755"/>
                  </a:lnTo>
                  <a:lnTo>
                    <a:pt x="608" y="739"/>
                  </a:lnTo>
                  <a:lnTo>
                    <a:pt x="606" y="718"/>
                  </a:lnTo>
                  <a:lnTo>
                    <a:pt x="599" y="702"/>
                  </a:lnTo>
                  <a:lnTo>
                    <a:pt x="587" y="702"/>
                  </a:lnTo>
                  <a:lnTo>
                    <a:pt x="541" y="722"/>
                  </a:lnTo>
                  <a:lnTo>
                    <a:pt x="544" y="744"/>
                  </a:lnTo>
                  <a:lnTo>
                    <a:pt x="526" y="744"/>
                  </a:lnTo>
                  <a:lnTo>
                    <a:pt x="499" y="715"/>
                  </a:lnTo>
                  <a:lnTo>
                    <a:pt x="469" y="713"/>
                  </a:lnTo>
                  <a:lnTo>
                    <a:pt x="458" y="696"/>
                  </a:lnTo>
                  <a:lnTo>
                    <a:pt x="467" y="677"/>
                  </a:lnTo>
                  <a:lnTo>
                    <a:pt x="485" y="694"/>
                  </a:lnTo>
                  <a:lnTo>
                    <a:pt x="505" y="701"/>
                  </a:lnTo>
                  <a:lnTo>
                    <a:pt x="521" y="687"/>
                  </a:lnTo>
                  <a:lnTo>
                    <a:pt x="521" y="656"/>
                  </a:lnTo>
                  <a:lnTo>
                    <a:pt x="540" y="638"/>
                  </a:lnTo>
                  <a:lnTo>
                    <a:pt x="554" y="624"/>
                  </a:lnTo>
                  <a:lnTo>
                    <a:pt x="547" y="605"/>
                  </a:lnTo>
                  <a:lnTo>
                    <a:pt x="584" y="576"/>
                  </a:lnTo>
                  <a:lnTo>
                    <a:pt x="590" y="530"/>
                  </a:lnTo>
                  <a:lnTo>
                    <a:pt x="573" y="507"/>
                  </a:lnTo>
                  <a:lnTo>
                    <a:pt x="564" y="467"/>
                  </a:lnTo>
                  <a:lnTo>
                    <a:pt x="517" y="407"/>
                  </a:lnTo>
                  <a:lnTo>
                    <a:pt x="493" y="415"/>
                  </a:lnTo>
                  <a:lnTo>
                    <a:pt x="461" y="386"/>
                  </a:lnTo>
                  <a:lnTo>
                    <a:pt x="416" y="358"/>
                  </a:lnTo>
                  <a:lnTo>
                    <a:pt x="397" y="314"/>
                  </a:lnTo>
                  <a:lnTo>
                    <a:pt x="363" y="327"/>
                  </a:lnTo>
                  <a:lnTo>
                    <a:pt x="298" y="286"/>
                  </a:lnTo>
                  <a:lnTo>
                    <a:pt x="266" y="302"/>
                  </a:lnTo>
                  <a:lnTo>
                    <a:pt x="218" y="296"/>
                  </a:lnTo>
                  <a:lnTo>
                    <a:pt x="181" y="318"/>
                  </a:lnTo>
                  <a:lnTo>
                    <a:pt x="158" y="319"/>
                  </a:lnTo>
                  <a:lnTo>
                    <a:pt x="119" y="297"/>
                  </a:lnTo>
                  <a:lnTo>
                    <a:pt x="95" y="281"/>
                  </a:lnTo>
                  <a:lnTo>
                    <a:pt x="9" y="261"/>
                  </a:lnTo>
                  <a:lnTo>
                    <a:pt x="9" y="261"/>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29" name="河北">
              <a:hlinkClick r:id="" action="ppaction://macro?name=Slide1.河北_click" highlightClick="1"/>
              <a:hlinkHover r:id="" action="ppaction://noaction" highlightClick="1"/>
            </p:cNvPr>
            <p:cNvSpPr>
              <a:spLocks noChangeAspect="1"/>
            </p:cNvSpPr>
            <p:nvPr/>
          </p:nvSpPr>
          <p:spPr bwMode="auto">
            <a:xfrm rot="180000">
              <a:off x="5766368" y="2363391"/>
              <a:ext cx="814444" cy="1208831"/>
            </a:xfrm>
            <a:custGeom>
              <a:avLst/>
              <a:gdLst>
                <a:gd name="T0" fmla="*/ 152 w 384"/>
                <a:gd name="T1" fmla="*/ 534 h 552"/>
                <a:gd name="T2" fmla="*/ 185 w 384"/>
                <a:gd name="T3" fmla="*/ 431 h 552"/>
                <a:gd name="T4" fmla="*/ 255 w 384"/>
                <a:gd name="T5" fmla="*/ 385 h 552"/>
                <a:gd name="T6" fmla="*/ 272 w 384"/>
                <a:gd name="T7" fmla="*/ 344 h 552"/>
                <a:gd name="T8" fmla="*/ 241 w 384"/>
                <a:gd name="T9" fmla="*/ 327 h 552"/>
                <a:gd name="T10" fmla="*/ 203 w 384"/>
                <a:gd name="T11" fmla="*/ 308 h 552"/>
                <a:gd name="T12" fmla="*/ 183 w 384"/>
                <a:gd name="T13" fmla="*/ 257 h 552"/>
                <a:gd name="T14" fmla="*/ 149 w 384"/>
                <a:gd name="T15" fmla="*/ 261 h 552"/>
                <a:gd name="T16" fmla="*/ 111 w 384"/>
                <a:gd name="T17" fmla="*/ 251 h 552"/>
                <a:gd name="T18" fmla="*/ 138 w 384"/>
                <a:gd name="T19" fmla="*/ 195 h 552"/>
                <a:gd name="T20" fmla="*/ 168 w 384"/>
                <a:gd name="T21" fmla="*/ 141 h 552"/>
                <a:gd name="T22" fmla="*/ 221 w 384"/>
                <a:gd name="T23" fmla="*/ 164 h 552"/>
                <a:gd name="T24" fmla="*/ 242 w 384"/>
                <a:gd name="T25" fmla="*/ 200 h 552"/>
                <a:gd name="T26" fmla="*/ 245 w 384"/>
                <a:gd name="T27" fmla="*/ 233 h 552"/>
                <a:gd name="T28" fmla="*/ 275 w 384"/>
                <a:gd name="T29" fmla="*/ 265 h 552"/>
                <a:gd name="T30" fmla="*/ 351 w 384"/>
                <a:gd name="T31" fmla="*/ 246 h 552"/>
                <a:gd name="T32" fmla="*/ 383 w 384"/>
                <a:gd name="T33" fmla="*/ 183 h 552"/>
                <a:gd name="T34" fmla="*/ 343 w 384"/>
                <a:gd name="T35" fmla="*/ 150 h 552"/>
                <a:gd name="T36" fmla="*/ 323 w 384"/>
                <a:gd name="T37" fmla="*/ 97 h 552"/>
                <a:gd name="T38" fmla="*/ 255 w 384"/>
                <a:gd name="T39" fmla="*/ 61 h 552"/>
                <a:gd name="T40" fmla="*/ 217 w 384"/>
                <a:gd name="T41" fmla="*/ 0 h 552"/>
                <a:gd name="T42" fmla="*/ 168 w 384"/>
                <a:gd name="T43" fmla="*/ 35 h 552"/>
                <a:gd name="T44" fmla="*/ 170 w 384"/>
                <a:gd name="T45" fmla="*/ 63 h 552"/>
                <a:gd name="T46" fmla="*/ 123 w 384"/>
                <a:gd name="T47" fmla="*/ 78 h 552"/>
                <a:gd name="T48" fmla="*/ 98 w 384"/>
                <a:gd name="T49" fmla="*/ 86 h 552"/>
                <a:gd name="T50" fmla="*/ 55 w 384"/>
                <a:gd name="T51" fmla="*/ 98 h 552"/>
                <a:gd name="T52" fmla="*/ 44 w 384"/>
                <a:gd name="T53" fmla="*/ 63 h 552"/>
                <a:gd name="T54" fmla="*/ 7 w 384"/>
                <a:gd name="T55" fmla="*/ 113 h 552"/>
                <a:gd name="T56" fmla="*/ 24 w 384"/>
                <a:gd name="T57" fmla="*/ 194 h 552"/>
                <a:gd name="T58" fmla="*/ 44 w 384"/>
                <a:gd name="T59" fmla="*/ 246 h 552"/>
                <a:gd name="T60" fmla="*/ 52 w 384"/>
                <a:gd name="T61" fmla="*/ 304 h 552"/>
                <a:gd name="T62" fmla="*/ 5 w 384"/>
                <a:gd name="T63" fmla="*/ 373 h 552"/>
                <a:gd name="T64" fmla="*/ 50 w 384"/>
                <a:gd name="T65" fmla="*/ 440 h 552"/>
                <a:gd name="T66" fmla="*/ 36 w 384"/>
                <a:gd name="T67" fmla="*/ 484 h 552"/>
                <a:gd name="T68" fmla="*/ 18 w 384"/>
                <a:gd name="T69" fmla="*/ 520 h 552"/>
                <a:gd name="T70" fmla="*/ 109 w 384"/>
                <a:gd name="T71" fmla="*/ 551 h 552"/>
                <a:gd name="T72" fmla="*/ 149 w 384"/>
                <a:gd name="T73" fmla="*/ 543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4" h="552">
                  <a:moveTo>
                    <a:pt x="149" y="543"/>
                  </a:moveTo>
                  <a:lnTo>
                    <a:pt x="152" y="534"/>
                  </a:lnTo>
                  <a:lnTo>
                    <a:pt x="140" y="511"/>
                  </a:lnTo>
                  <a:lnTo>
                    <a:pt x="185" y="431"/>
                  </a:lnTo>
                  <a:lnTo>
                    <a:pt x="225" y="394"/>
                  </a:lnTo>
                  <a:lnTo>
                    <a:pt x="255" y="385"/>
                  </a:lnTo>
                  <a:lnTo>
                    <a:pt x="282" y="351"/>
                  </a:lnTo>
                  <a:lnTo>
                    <a:pt x="272" y="344"/>
                  </a:lnTo>
                  <a:lnTo>
                    <a:pt x="262" y="318"/>
                  </a:lnTo>
                  <a:lnTo>
                    <a:pt x="241" y="327"/>
                  </a:lnTo>
                  <a:lnTo>
                    <a:pt x="205" y="317"/>
                  </a:lnTo>
                  <a:lnTo>
                    <a:pt x="203" y="308"/>
                  </a:lnTo>
                  <a:lnTo>
                    <a:pt x="202" y="249"/>
                  </a:lnTo>
                  <a:lnTo>
                    <a:pt x="183" y="257"/>
                  </a:lnTo>
                  <a:lnTo>
                    <a:pt x="172" y="267"/>
                  </a:lnTo>
                  <a:lnTo>
                    <a:pt x="149" y="261"/>
                  </a:lnTo>
                  <a:lnTo>
                    <a:pt x="116" y="265"/>
                  </a:lnTo>
                  <a:lnTo>
                    <a:pt x="111" y="251"/>
                  </a:lnTo>
                  <a:lnTo>
                    <a:pt x="114" y="223"/>
                  </a:lnTo>
                  <a:lnTo>
                    <a:pt x="138" y="195"/>
                  </a:lnTo>
                  <a:lnTo>
                    <a:pt x="143" y="165"/>
                  </a:lnTo>
                  <a:lnTo>
                    <a:pt x="168" y="141"/>
                  </a:lnTo>
                  <a:lnTo>
                    <a:pt x="211" y="164"/>
                  </a:lnTo>
                  <a:lnTo>
                    <a:pt x="221" y="164"/>
                  </a:lnTo>
                  <a:lnTo>
                    <a:pt x="229" y="194"/>
                  </a:lnTo>
                  <a:lnTo>
                    <a:pt x="242" y="200"/>
                  </a:lnTo>
                  <a:lnTo>
                    <a:pt x="248" y="220"/>
                  </a:lnTo>
                  <a:lnTo>
                    <a:pt x="245" y="233"/>
                  </a:lnTo>
                  <a:lnTo>
                    <a:pt x="272" y="251"/>
                  </a:lnTo>
                  <a:lnTo>
                    <a:pt x="275" y="265"/>
                  </a:lnTo>
                  <a:lnTo>
                    <a:pt x="298" y="276"/>
                  </a:lnTo>
                  <a:lnTo>
                    <a:pt x="351" y="246"/>
                  </a:lnTo>
                  <a:lnTo>
                    <a:pt x="351" y="228"/>
                  </a:lnTo>
                  <a:lnTo>
                    <a:pt x="383" y="183"/>
                  </a:lnTo>
                  <a:lnTo>
                    <a:pt x="360" y="151"/>
                  </a:lnTo>
                  <a:lnTo>
                    <a:pt x="343" y="150"/>
                  </a:lnTo>
                  <a:lnTo>
                    <a:pt x="313" y="129"/>
                  </a:lnTo>
                  <a:lnTo>
                    <a:pt x="323" y="97"/>
                  </a:lnTo>
                  <a:lnTo>
                    <a:pt x="275" y="92"/>
                  </a:lnTo>
                  <a:lnTo>
                    <a:pt x="255" y="61"/>
                  </a:lnTo>
                  <a:lnTo>
                    <a:pt x="257" y="45"/>
                  </a:lnTo>
                  <a:lnTo>
                    <a:pt x="217" y="0"/>
                  </a:lnTo>
                  <a:lnTo>
                    <a:pt x="190" y="13"/>
                  </a:lnTo>
                  <a:lnTo>
                    <a:pt x="168" y="35"/>
                  </a:lnTo>
                  <a:lnTo>
                    <a:pt x="176" y="52"/>
                  </a:lnTo>
                  <a:lnTo>
                    <a:pt x="170" y="63"/>
                  </a:lnTo>
                  <a:lnTo>
                    <a:pt x="138" y="64"/>
                  </a:lnTo>
                  <a:lnTo>
                    <a:pt x="123" y="78"/>
                  </a:lnTo>
                  <a:lnTo>
                    <a:pt x="111" y="73"/>
                  </a:lnTo>
                  <a:lnTo>
                    <a:pt x="98" y="86"/>
                  </a:lnTo>
                  <a:lnTo>
                    <a:pt x="68" y="107"/>
                  </a:lnTo>
                  <a:lnTo>
                    <a:pt x="55" y="98"/>
                  </a:lnTo>
                  <a:lnTo>
                    <a:pt x="55" y="68"/>
                  </a:lnTo>
                  <a:lnTo>
                    <a:pt x="44" y="63"/>
                  </a:lnTo>
                  <a:lnTo>
                    <a:pt x="28" y="69"/>
                  </a:lnTo>
                  <a:lnTo>
                    <a:pt x="7" y="113"/>
                  </a:lnTo>
                  <a:lnTo>
                    <a:pt x="0" y="154"/>
                  </a:lnTo>
                  <a:lnTo>
                    <a:pt x="24" y="194"/>
                  </a:lnTo>
                  <a:lnTo>
                    <a:pt x="44" y="212"/>
                  </a:lnTo>
                  <a:lnTo>
                    <a:pt x="44" y="246"/>
                  </a:lnTo>
                  <a:lnTo>
                    <a:pt x="58" y="274"/>
                  </a:lnTo>
                  <a:lnTo>
                    <a:pt x="52" y="304"/>
                  </a:lnTo>
                  <a:lnTo>
                    <a:pt x="20" y="326"/>
                  </a:lnTo>
                  <a:lnTo>
                    <a:pt x="5" y="373"/>
                  </a:lnTo>
                  <a:lnTo>
                    <a:pt x="31" y="403"/>
                  </a:lnTo>
                  <a:lnTo>
                    <a:pt x="50" y="440"/>
                  </a:lnTo>
                  <a:lnTo>
                    <a:pt x="39" y="459"/>
                  </a:lnTo>
                  <a:lnTo>
                    <a:pt x="36" y="484"/>
                  </a:lnTo>
                  <a:lnTo>
                    <a:pt x="24" y="501"/>
                  </a:lnTo>
                  <a:lnTo>
                    <a:pt x="18" y="520"/>
                  </a:lnTo>
                  <a:lnTo>
                    <a:pt x="36" y="541"/>
                  </a:lnTo>
                  <a:lnTo>
                    <a:pt x="109" y="551"/>
                  </a:lnTo>
                  <a:lnTo>
                    <a:pt x="138" y="539"/>
                  </a:lnTo>
                  <a:lnTo>
                    <a:pt x="149" y="543"/>
                  </a:lnTo>
                  <a:lnTo>
                    <a:pt x="149" y="543"/>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0" name="内蒙古">
              <a:hlinkClick r:id="" action="ppaction://macro?name=Slide1.内蒙古_click" highlightClick="1"/>
              <a:hlinkHover r:id="" action="ppaction://noaction" highlightClick="1"/>
            </p:cNvPr>
            <p:cNvSpPr>
              <a:spLocks noChangeAspect="1"/>
            </p:cNvSpPr>
            <p:nvPr/>
          </p:nvSpPr>
          <p:spPr bwMode="auto">
            <a:xfrm rot="180000">
              <a:off x="3690122" y="248400"/>
              <a:ext cx="3313601" cy="3164400"/>
            </a:xfrm>
            <a:custGeom>
              <a:avLst/>
              <a:gdLst>
                <a:gd name="T0" fmla="*/ 517 w 1583"/>
                <a:gd name="T1" fmla="*/ 1381 h 1423"/>
                <a:gd name="T2" fmla="*/ 586 w 1583"/>
                <a:gd name="T3" fmla="*/ 1260 h 1423"/>
                <a:gd name="T4" fmla="*/ 635 w 1583"/>
                <a:gd name="T5" fmla="*/ 1373 h 1423"/>
                <a:gd name="T6" fmla="*/ 700 w 1583"/>
                <a:gd name="T7" fmla="*/ 1397 h 1423"/>
                <a:gd name="T8" fmla="*/ 779 w 1583"/>
                <a:gd name="T9" fmla="*/ 1277 h 1423"/>
                <a:gd name="T10" fmla="*/ 862 w 1583"/>
                <a:gd name="T11" fmla="*/ 1235 h 1423"/>
                <a:gd name="T12" fmla="*/ 958 w 1583"/>
                <a:gd name="T13" fmla="*/ 1159 h 1423"/>
                <a:gd name="T14" fmla="*/ 1015 w 1583"/>
                <a:gd name="T15" fmla="*/ 1085 h 1423"/>
                <a:gd name="T16" fmla="*/ 1070 w 1583"/>
                <a:gd name="T17" fmla="*/ 999 h 1423"/>
                <a:gd name="T18" fmla="*/ 1126 w 1583"/>
                <a:gd name="T19" fmla="*/ 1004 h 1423"/>
                <a:gd name="T20" fmla="*/ 1191 w 1583"/>
                <a:gd name="T21" fmla="*/ 983 h 1423"/>
                <a:gd name="T22" fmla="*/ 1272 w 1583"/>
                <a:gd name="T23" fmla="*/ 976 h 1423"/>
                <a:gd name="T24" fmla="*/ 1349 w 1583"/>
                <a:gd name="T25" fmla="*/ 1005 h 1423"/>
                <a:gd name="T26" fmla="*/ 1389 w 1583"/>
                <a:gd name="T27" fmla="*/ 974 h 1423"/>
                <a:gd name="T28" fmla="*/ 1472 w 1583"/>
                <a:gd name="T29" fmla="*/ 898 h 1423"/>
                <a:gd name="T30" fmla="*/ 1543 w 1583"/>
                <a:gd name="T31" fmla="*/ 859 h 1423"/>
                <a:gd name="T32" fmla="*/ 1562 w 1583"/>
                <a:gd name="T33" fmla="*/ 794 h 1423"/>
                <a:gd name="T34" fmla="*/ 1475 w 1583"/>
                <a:gd name="T35" fmla="*/ 745 h 1423"/>
                <a:gd name="T36" fmla="*/ 1454 w 1583"/>
                <a:gd name="T37" fmla="*/ 652 h 1423"/>
                <a:gd name="T38" fmla="*/ 1480 w 1583"/>
                <a:gd name="T39" fmla="*/ 621 h 1423"/>
                <a:gd name="T40" fmla="*/ 1490 w 1583"/>
                <a:gd name="T41" fmla="*/ 546 h 1423"/>
                <a:gd name="T42" fmla="*/ 1490 w 1583"/>
                <a:gd name="T43" fmla="*/ 529 h 1423"/>
                <a:gd name="T44" fmla="*/ 1510 w 1583"/>
                <a:gd name="T45" fmla="*/ 390 h 1423"/>
                <a:gd name="T46" fmla="*/ 1539 w 1583"/>
                <a:gd name="T47" fmla="*/ 404 h 1423"/>
                <a:gd name="T48" fmla="*/ 1552 w 1583"/>
                <a:gd name="T49" fmla="*/ 223 h 1423"/>
                <a:gd name="T50" fmla="*/ 1451 w 1583"/>
                <a:gd name="T51" fmla="*/ 146 h 1423"/>
                <a:gd name="T52" fmla="*/ 1374 w 1583"/>
                <a:gd name="T53" fmla="*/ 98 h 1423"/>
                <a:gd name="T54" fmla="*/ 1297 w 1583"/>
                <a:gd name="T55" fmla="*/ 74 h 1423"/>
                <a:gd name="T56" fmla="*/ 1283 w 1583"/>
                <a:gd name="T57" fmla="*/ 0 h 1423"/>
                <a:gd name="T58" fmla="*/ 1254 w 1583"/>
                <a:gd name="T59" fmla="*/ 74 h 1423"/>
                <a:gd name="T60" fmla="*/ 1215 w 1583"/>
                <a:gd name="T61" fmla="*/ 268 h 1423"/>
                <a:gd name="T62" fmla="*/ 1111 w 1583"/>
                <a:gd name="T63" fmla="*/ 346 h 1423"/>
                <a:gd name="T64" fmla="*/ 1043 w 1583"/>
                <a:gd name="T65" fmla="*/ 484 h 1423"/>
                <a:gd name="T66" fmla="*/ 1150 w 1583"/>
                <a:gd name="T67" fmla="*/ 508 h 1423"/>
                <a:gd name="T68" fmla="*/ 1302 w 1583"/>
                <a:gd name="T69" fmla="*/ 560 h 1423"/>
                <a:gd name="T70" fmla="*/ 1195 w 1583"/>
                <a:gd name="T71" fmla="*/ 604 h 1423"/>
                <a:gd name="T72" fmla="*/ 1108 w 1583"/>
                <a:gd name="T73" fmla="*/ 663 h 1423"/>
                <a:gd name="T74" fmla="*/ 993 w 1583"/>
                <a:gd name="T75" fmla="*/ 767 h 1423"/>
                <a:gd name="T76" fmla="*/ 857 w 1583"/>
                <a:gd name="T77" fmla="*/ 787 h 1423"/>
                <a:gd name="T78" fmla="*/ 827 w 1583"/>
                <a:gd name="T79" fmla="*/ 918 h 1423"/>
                <a:gd name="T80" fmla="*/ 617 w 1583"/>
                <a:gd name="T81" fmla="*/ 1007 h 1423"/>
                <a:gd name="T82" fmla="*/ 438 w 1583"/>
                <a:gd name="T83" fmla="*/ 1062 h 1423"/>
                <a:gd name="T84" fmla="*/ 160 w 1583"/>
                <a:gd name="T85" fmla="*/ 998 h 1423"/>
                <a:gd name="T86" fmla="*/ 10 w 1583"/>
                <a:gd name="T87" fmla="*/ 1045 h 1423"/>
                <a:gd name="T88" fmla="*/ 96 w 1583"/>
                <a:gd name="T89" fmla="*/ 1143 h 1423"/>
                <a:gd name="T90" fmla="*/ 180 w 1583"/>
                <a:gd name="T91" fmla="*/ 1180 h 1423"/>
                <a:gd name="T92" fmla="*/ 206 w 1583"/>
                <a:gd name="T93" fmla="*/ 1257 h 1423"/>
                <a:gd name="T94" fmla="*/ 295 w 1583"/>
                <a:gd name="T95" fmla="*/ 1307 h 1423"/>
                <a:gd name="T96" fmla="*/ 424 w 1583"/>
                <a:gd name="T97" fmla="*/ 1293 h 1423"/>
                <a:gd name="T98" fmla="*/ 381 w 1583"/>
                <a:gd name="T99" fmla="*/ 1362 h 1423"/>
                <a:gd name="T100" fmla="*/ 447 w 1583"/>
                <a:gd name="T101" fmla="*/ 1419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83" h="1423">
                  <a:moveTo>
                    <a:pt x="447" y="1419"/>
                  </a:moveTo>
                  <a:lnTo>
                    <a:pt x="468" y="1413"/>
                  </a:lnTo>
                  <a:lnTo>
                    <a:pt x="486" y="1405"/>
                  </a:lnTo>
                  <a:lnTo>
                    <a:pt x="517" y="1381"/>
                  </a:lnTo>
                  <a:lnTo>
                    <a:pt x="524" y="1339"/>
                  </a:lnTo>
                  <a:lnTo>
                    <a:pt x="542" y="1281"/>
                  </a:lnTo>
                  <a:lnTo>
                    <a:pt x="582" y="1254"/>
                  </a:lnTo>
                  <a:lnTo>
                    <a:pt x="586" y="1260"/>
                  </a:lnTo>
                  <a:lnTo>
                    <a:pt x="598" y="1301"/>
                  </a:lnTo>
                  <a:lnTo>
                    <a:pt x="579" y="1326"/>
                  </a:lnTo>
                  <a:lnTo>
                    <a:pt x="576" y="1350"/>
                  </a:lnTo>
                  <a:lnTo>
                    <a:pt x="635" y="1373"/>
                  </a:lnTo>
                  <a:lnTo>
                    <a:pt x="640" y="1390"/>
                  </a:lnTo>
                  <a:lnTo>
                    <a:pt x="675" y="1386"/>
                  </a:lnTo>
                  <a:lnTo>
                    <a:pt x="693" y="1392"/>
                  </a:lnTo>
                  <a:lnTo>
                    <a:pt x="700" y="1397"/>
                  </a:lnTo>
                  <a:lnTo>
                    <a:pt x="761" y="1309"/>
                  </a:lnTo>
                  <a:lnTo>
                    <a:pt x="777" y="1304"/>
                  </a:lnTo>
                  <a:lnTo>
                    <a:pt x="781" y="1293"/>
                  </a:lnTo>
                  <a:lnTo>
                    <a:pt x="779" y="1277"/>
                  </a:lnTo>
                  <a:lnTo>
                    <a:pt x="799" y="1246"/>
                  </a:lnTo>
                  <a:lnTo>
                    <a:pt x="838" y="1245"/>
                  </a:lnTo>
                  <a:lnTo>
                    <a:pt x="852" y="1228"/>
                  </a:lnTo>
                  <a:lnTo>
                    <a:pt x="862" y="1235"/>
                  </a:lnTo>
                  <a:lnTo>
                    <a:pt x="883" y="1217"/>
                  </a:lnTo>
                  <a:lnTo>
                    <a:pt x="897" y="1217"/>
                  </a:lnTo>
                  <a:lnTo>
                    <a:pt x="938" y="1158"/>
                  </a:lnTo>
                  <a:lnTo>
                    <a:pt x="958" y="1159"/>
                  </a:lnTo>
                  <a:lnTo>
                    <a:pt x="984" y="1142"/>
                  </a:lnTo>
                  <a:lnTo>
                    <a:pt x="992" y="1149"/>
                  </a:lnTo>
                  <a:lnTo>
                    <a:pt x="1039" y="1125"/>
                  </a:lnTo>
                  <a:lnTo>
                    <a:pt x="1015" y="1085"/>
                  </a:lnTo>
                  <a:lnTo>
                    <a:pt x="1022" y="1044"/>
                  </a:lnTo>
                  <a:lnTo>
                    <a:pt x="1043" y="1000"/>
                  </a:lnTo>
                  <a:lnTo>
                    <a:pt x="1059" y="994"/>
                  </a:lnTo>
                  <a:lnTo>
                    <a:pt x="1070" y="999"/>
                  </a:lnTo>
                  <a:lnTo>
                    <a:pt x="1070" y="1029"/>
                  </a:lnTo>
                  <a:lnTo>
                    <a:pt x="1083" y="1038"/>
                  </a:lnTo>
                  <a:lnTo>
                    <a:pt x="1113" y="1017"/>
                  </a:lnTo>
                  <a:lnTo>
                    <a:pt x="1126" y="1004"/>
                  </a:lnTo>
                  <a:lnTo>
                    <a:pt x="1138" y="1009"/>
                  </a:lnTo>
                  <a:lnTo>
                    <a:pt x="1153" y="995"/>
                  </a:lnTo>
                  <a:lnTo>
                    <a:pt x="1185" y="994"/>
                  </a:lnTo>
                  <a:lnTo>
                    <a:pt x="1191" y="983"/>
                  </a:lnTo>
                  <a:lnTo>
                    <a:pt x="1183" y="966"/>
                  </a:lnTo>
                  <a:lnTo>
                    <a:pt x="1205" y="944"/>
                  </a:lnTo>
                  <a:lnTo>
                    <a:pt x="1232" y="931"/>
                  </a:lnTo>
                  <a:lnTo>
                    <a:pt x="1272" y="976"/>
                  </a:lnTo>
                  <a:lnTo>
                    <a:pt x="1270" y="992"/>
                  </a:lnTo>
                  <a:lnTo>
                    <a:pt x="1290" y="1023"/>
                  </a:lnTo>
                  <a:lnTo>
                    <a:pt x="1338" y="1028"/>
                  </a:lnTo>
                  <a:lnTo>
                    <a:pt x="1349" y="1005"/>
                  </a:lnTo>
                  <a:lnTo>
                    <a:pt x="1336" y="940"/>
                  </a:lnTo>
                  <a:lnTo>
                    <a:pt x="1348" y="928"/>
                  </a:lnTo>
                  <a:lnTo>
                    <a:pt x="1370" y="944"/>
                  </a:lnTo>
                  <a:lnTo>
                    <a:pt x="1389" y="974"/>
                  </a:lnTo>
                  <a:lnTo>
                    <a:pt x="1422" y="926"/>
                  </a:lnTo>
                  <a:lnTo>
                    <a:pt x="1437" y="921"/>
                  </a:lnTo>
                  <a:lnTo>
                    <a:pt x="1461" y="898"/>
                  </a:lnTo>
                  <a:lnTo>
                    <a:pt x="1472" y="898"/>
                  </a:lnTo>
                  <a:lnTo>
                    <a:pt x="1491" y="878"/>
                  </a:lnTo>
                  <a:lnTo>
                    <a:pt x="1503" y="878"/>
                  </a:lnTo>
                  <a:lnTo>
                    <a:pt x="1514" y="859"/>
                  </a:lnTo>
                  <a:lnTo>
                    <a:pt x="1543" y="859"/>
                  </a:lnTo>
                  <a:lnTo>
                    <a:pt x="1569" y="833"/>
                  </a:lnTo>
                  <a:lnTo>
                    <a:pt x="1582" y="820"/>
                  </a:lnTo>
                  <a:lnTo>
                    <a:pt x="1582" y="806"/>
                  </a:lnTo>
                  <a:lnTo>
                    <a:pt x="1562" y="794"/>
                  </a:lnTo>
                  <a:lnTo>
                    <a:pt x="1562" y="767"/>
                  </a:lnTo>
                  <a:lnTo>
                    <a:pt x="1523" y="719"/>
                  </a:lnTo>
                  <a:lnTo>
                    <a:pt x="1486" y="754"/>
                  </a:lnTo>
                  <a:lnTo>
                    <a:pt x="1475" y="745"/>
                  </a:lnTo>
                  <a:lnTo>
                    <a:pt x="1473" y="726"/>
                  </a:lnTo>
                  <a:lnTo>
                    <a:pt x="1459" y="703"/>
                  </a:lnTo>
                  <a:lnTo>
                    <a:pt x="1454" y="678"/>
                  </a:lnTo>
                  <a:lnTo>
                    <a:pt x="1454" y="652"/>
                  </a:lnTo>
                  <a:lnTo>
                    <a:pt x="1428" y="633"/>
                  </a:lnTo>
                  <a:lnTo>
                    <a:pt x="1425" y="623"/>
                  </a:lnTo>
                  <a:lnTo>
                    <a:pt x="1432" y="607"/>
                  </a:lnTo>
                  <a:lnTo>
                    <a:pt x="1480" y="621"/>
                  </a:lnTo>
                  <a:lnTo>
                    <a:pt x="1483" y="599"/>
                  </a:lnTo>
                  <a:lnTo>
                    <a:pt x="1499" y="578"/>
                  </a:lnTo>
                  <a:lnTo>
                    <a:pt x="1488" y="567"/>
                  </a:lnTo>
                  <a:lnTo>
                    <a:pt x="1490" y="546"/>
                  </a:lnTo>
                  <a:lnTo>
                    <a:pt x="1514" y="536"/>
                  </a:lnTo>
                  <a:lnTo>
                    <a:pt x="1519" y="529"/>
                  </a:lnTo>
                  <a:lnTo>
                    <a:pt x="1515" y="521"/>
                  </a:lnTo>
                  <a:lnTo>
                    <a:pt x="1490" y="529"/>
                  </a:lnTo>
                  <a:lnTo>
                    <a:pt x="1444" y="496"/>
                  </a:lnTo>
                  <a:lnTo>
                    <a:pt x="1442" y="487"/>
                  </a:lnTo>
                  <a:lnTo>
                    <a:pt x="1464" y="459"/>
                  </a:lnTo>
                  <a:lnTo>
                    <a:pt x="1510" y="390"/>
                  </a:lnTo>
                  <a:lnTo>
                    <a:pt x="1514" y="382"/>
                  </a:lnTo>
                  <a:lnTo>
                    <a:pt x="1521" y="382"/>
                  </a:lnTo>
                  <a:lnTo>
                    <a:pt x="1536" y="401"/>
                  </a:lnTo>
                  <a:lnTo>
                    <a:pt x="1539" y="404"/>
                  </a:lnTo>
                  <a:lnTo>
                    <a:pt x="1542" y="318"/>
                  </a:lnTo>
                  <a:lnTo>
                    <a:pt x="1557" y="310"/>
                  </a:lnTo>
                  <a:lnTo>
                    <a:pt x="1557" y="277"/>
                  </a:lnTo>
                  <a:lnTo>
                    <a:pt x="1552" y="223"/>
                  </a:lnTo>
                  <a:lnTo>
                    <a:pt x="1571" y="149"/>
                  </a:lnTo>
                  <a:lnTo>
                    <a:pt x="1515" y="107"/>
                  </a:lnTo>
                  <a:lnTo>
                    <a:pt x="1473" y="142"/>
                  </a:lnTo>
                  <a:lnTo>
                    <a:pt x="1451" y="146"/>
                  </a:lnTo>
                  <a:lnTo>
                    <a:pt x="1440" y="157"/>
                  </a:lnTo>
                  <a:lnTo>
                    <a:pt x="1403" y="151"/>
                  </a:lnTo>
                  <a:lnTo>
                    <a:pt x="1385" y="130"/>
                  </a:lnTo>
                  <a:lnTo>
                    <a:pt x="1374" y="98"/>
                  </a:lnTo>
                  <a:lnTo>
                    <a:pt x="1375" y="85"/>
                  </a:lnTo>
                  <a:lnTo>
                    <a:pt x="1346" y="66"/>
                  </a:lnTo>
                  <a:lnTo>
                    <a:pt x="1329" y="93"/>
                  </a:lnTo>
                  <a:lnTo>
                    <a:pt x="1297" y="74"/>
                  </a:lnTo>
                  <a:lnTo>
                    <a:pt x="1292" y="69"/>
                  </a:lnTo>
                  <a:lnTo>
                    <a:pt x="1311" y="20"/>
                  </a:lnTo>
                  <a:lnTo>
                    <a:pt x="1296" y="0"/>
                  </a:lnTo>
                  <a:lnTo>
                    <a:pt x="1283" y="0"/>
                  </a:lnTo>
                  <a:lnTo>
                    <a:pt x="1249" y="24"/>
                  </a:lnTo>
                  <a:lnTo>
                    <a:pt x="1222" y="64"/>
                  </a:lnTo>
                  <a:lnTo>
                    <a:pt x="1234" y="71"/>
                  </a:lnTo>
                  <a:lnTo>
                    <a:pt x="1254" y="74"/>
                  </a:lnTo>
                  <a:lnTo>
                    <a:pt x="1270" y="116"/>
                  </a:lnTo>
                  <a:lnTo>
                    <a:pt x="1260" y="133"/>
                  </a:lnTo>
                  <a:lnTo>
                    <a:pt x="1244" y="157"/>
                  </a:lnTo>
                  <a:lnTo>
                    <a:pt x="1215" y="268"/>
                  </a:lnTo>
                  <a:lnTo>
                    <a:pt x="1226" y="287"/>
                  </a:lnTo>
                  <a:lnTo>
                    <a:pt x="1217" y="303"/>
                  </a:lnTo>
                  <a:lnTo>
                    <a:pt x="1148" y="353"/>
                  </a:lnTo>
                  <a:lnTo>
                    <a:pt x="1111" y="346"/>
                  </a:lnTo>
                  <a:lnTo>
                    <a:pt x="1090" y="338"/>
                  </a:lnTo>
                  <a:lnTo>
                    <a:pt x="1088" y="349"/>
                  </a:lnTo>
                  <a:lnTo>
                    <a:pt x="1058" y="469"/>
                  </a:lnTo>
                  <a:lnTo>
                    <a:pt x="1043" y="484"/>
                  </a:lnTo>
                  <a:lnTo>
                    <a:pt x="1051" y="505"/>
                  </a:lnTo>
                  <a:lnTo>
                    <a:pt x="1068" y="521"/>
                  </a:lnTo>
                  <a:lnTo>
                    <a:pt x="1099" y="505"/>
                  </a:lnTo>
                  <a:lnTo>
                    <a:pt x="1150" y="508"/>
                  </a:lnTo>
                  <a:lnTo>
                    <a:pt x="1164" y="484"/>
                  </a:lnTo>
                  <a:lnTo>
                    <a:pt x="1191" y="478"/>
                  </a:lnTo>
                  <a:lnTo>
                    <a:pt x="1240" y="496"/>
                  </a:lnTo>
                  <a:lnTo>
                    <a:pt x="1302" y="560"/>
                  </a:lnTo>
                  <a:lnTo>
                    <a:pt x="1302" y="573"/>
                  </a:lnTo>
                  <a:lnTo>
                    <a:pt x="1288" y="582"/>
                  </a:lnTo>
                  <a:lnTo>
                    <a:pt x="1218" y="585"/>
                  </a:lnTo>
                  <a:lnTo>
                    <a:pt x="1195" y="604"/>
                  </a:lnTo>
                  <a:lnTo>
                    <a:pt x="1177" y="602"/>
                  </a:lnTo>
                  <a:lnTo>
                    <a:pt x="1164" y="623"/>
                  </a:lnTo>
                  <a:lnTo>
                    <a:pt x="1129" y="630"/>
                  </a:lnTo>
                  <a:lnTo>
                    <a:pt x="1108" y="663"/>
                  </a:lnTo>
                  <a:lnTo>
                    <a:pt x="1104" y="687"/>
                  </a:lnTo>
                  <a:lnTo>
                    <a:pt x="1056" y="719"/>
                  </a:lnTo>
                  <a:lnTo>
                    <a:pt x="1025" y="721"/>
                  </a:lnTo>
                  <a:lnTo>
                    <a:pt x="993" y="767"/>
                  </a:lnTo>
                  <a:lnTo>
                    <a:pt x="961" y="786"/>
                  </a:lnTo>
                  <a:lnTo>
                    <a:pt x="901" y="772"/>
                  </a:lnTo>
                  <a:lnTo>
                    <a:pt x="881" y="763"/>
                  </a:lnTo>
                  <a:lnTo>
                    <a:pt x="857" y="787"/>
                  </a:lnTo>
                  <a:lnTo>
                    <a:pt x="845" y="830"/>
                  </a:lnTo>
                  <a:lnTo>
                    <a:pt x="878" y="878"/>
                  </a:lnTo>
                  <a:lnTo>
                    <a:pt x="857" y="900"/>
                  </a:lnTo>
                  <a:lnTo>
                    <a:pt x="827" y="918"/>
                  </a:lnTo>
                  <a:lnTo>
                    <a:pt x="783" y="974"/>
                  </a:lnTo>
                  <a:lnTo>
                    <a:pt x="724" y="999"/>
                  </a:lnTo>
                  <a:lnTo>
                    <a:pt x="631" y="1009"/>
                  </a:lnTo>
                  <a:lnTo>
                    <a:pt x="617" y="1007"/>
                  </a:lnTo>
                  <a:lnTo>
                    <a:pt x="507" y="1053"/>
                  </a:lnTo>
                  <a:lnTo>
                    <a:pt x="457" y="1085"/>
                  </a:lnTo>
                  <a:lnTo>
                    <a:pt x="443" y="1077"/>
                  </a:lnTo>
                  <a:lnTo>
                    <a:pt x="438" y="1062"/>
                  </a:lnTo>
                  <a:lnTo>
                    <a:pt x="371" y="1058"/>
                  </a:lnTo>
                  <a:lnTo>
                    <a:pt x="293" y="1035"/>
                  </a:lnTo>
                  <a:lnTo>
                    <a:pt x="272" y="1011"/>
                  </a:lnTo>
                  <a:lnTo>
                    <a:pt x="160" y="998"/>
                  </a:lnTo>
                  <a:lnTo>
                    <a:pt x="139" y="1007"/>
                  </a:lnTo>
                  <a:lnTo>
                    <a:pt x="3" y="994"/>
                  </a:lnTo>
                  <a:lnTo>
                    <a:pt x="0" y="1014"/>
                  </a:lnTo>
                  <a:lnTo>
                    <a:pt x="10" y="1045"/>
                  </a:lnTo>
                  <a:lnTo>
                    <a:pt x="4" y="1097"/>
                  </a:lnTo>
                  <a:lnTo>
                    <a:pt x="43" y="1154"/>
                  </a:lnTo>
                  <a:lnTo>
                    <a:pt x="63" y="1167"/>
                  </a:lnTo>
                  <a:lnTo>
                    <a:pt x="96" y="1143"/>
                  </a:lnTo>
                  <a:lnTo>
                    <a:pt x="161" y="1143"/>
                  </a:lnTo>
                  <a:lnTo>
                    <a:pt x="178" y="1149"/>
                  </a:lnTo>
                  <a:lnTo>
                    <a:pt x="188" y="1164"/>
                  </a:lnTo>
                  <a:lnTo>
                    <a:pt x="180" y="1180"/>
                  </a:lnTo>
                  <a:lnTo>
                    <a:pt x="143" y="1211"/>
                  </a:lnTo>
                  <a:lnTo>
                    <a:pt x="147" y="1225"/>
                  </a:lnTo>
                  <a:lnTo>
                    <a:pt x="190" y="1257"/>
                  </a:lnTo>
                  <a:lnTo>
                    <a:pt x="206" y="1257"/>
                  </a:lnTo>
                  <a:lnTo>
                    <a:pt x="211" y="1263"/>
                  </a:lnTo>
                  <a:lnTo>
                    <a:pt x="208" y="1277"/>
                  </a:lnTo>
                  <a:lnTo>
                    <a:pt x="234" y="1297"/>
                  </a:lnTo>
                  <a:lnTo>
                    <a:pt x="295" y="1307"/>
                  </a:lnTo>
                  <a:lnTo>
                    <a:pt x="324" y="1299"/>
                  </a:lnTo>
                  <a:lnTo>
                    <a:pt x="361" y="1262"/>
                  </a:lnTo>
                  <a:lnTo>
                    <a:pt x="406" y="1265"/>
                  </a:lnTo>
                  <a:lnTo>
                    <a:pt x="424" y="1293"/>
                  </a:lnTo>
                  <a:lnTo>
                    <a:pt x="414" y="1318"/>
                  </a:lnTo>
                  <a:lnTo>
                    <a:pt x="416" y="1334"/>
                  </a:lnTo>
                  <a:lnTo>
                    <a:pt x="392" y="1349"/>
                  </a:lnTo>
                  <a:lnTo>
                    <a:pt x="381" y="1362"/>
                  </a:lnTo>
                  <a:lnTo>
                    <a:pt x="386" y="1393"/>
                  </a:lnTo>
                  <a:lnTo>
                    <a:pt x="428" y="1422"/>
                  </a:lnTo>
                  <a:lnTo>
                    <a:pt x="447" y="1419"/>
                  </a:lnTo>
                  <a:lnTo>
                    <a:pt x="447" y="1419"/>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1" name="辽宁">
              <a:hlinkClick r:id="" action="ppaction://macro?name=Slide1.辽宁_click" highlightClick="1"/>
              <a:hlinkHover r:id="" action="ppaction://noaction" highlightClick="1"/>
            </p:cNvPr>
            <p:cNvSpPr>
              <a:spLocks noChangeAspect="1"/>
            </p:cNvSpPr>
            <p:nvPr/>
          </p:nvSpPr>
          <p:spPr bwMode="auto">
            <a:xfrm rot="180000">
              <a:off x="6429822" y="2107300"/>
              <a:ext cx="883410" cy="876124"/>
            </a:xfrm>
            <a:custGeom>
              <a:avLst/>
              <a:gdLst>
                <a:gd name="T0" fmla="*/ 342 w 413"/>
                <a:gd name="T1" fmla="*/ 277 h 401"/>
                <a:gd name="T2" fmla="*/ 385 w 413"/>
                <a:gd name="T3" fmla="*/ 213 h 401"/>
                <a:gd name="T4" fmla="*/ 412 w 413"/>
                <a:gd name="T5" fmla="*/ 180 h 401"/>
                <a:gd name="T6" fmla="*/ 409 w 413"/>
                <a:gd name="T7" fmla="*/ 150 h 401"/>
                <a:gd name="T8" fmla="*/ 380 w 413"/>
                <a:gd name="T9" fmla="*/ 116 h 401"/>
                <a:gd name="T10" fmla="*/ 376 w 413"/>
                <a:gd name="T11" fmla="*/ 89 h 401"/>
                <a:gd name="T12" fmla="*/ 323 w 413"/>
                <a:gd name="T13" fmla="*/ 16 h 401"/>
                <a:gd name="T14" fmla="*/ 321 w 413"/>
                <a:gd name="T15" fmla="*/ 24 h 401"/>
                <a:gd name="T16" fmla="*/ 310 w 413"/>
                <a:gd name="T17" fmla="*/ 35 h 401"/>
                <a:gd name="T18" fmla="*/ 287 w 413"/>
                <a:gd name="T19" fmla="*/ 10 h 401"/>
                <a:gd name="T20" fmla="*/ 256 w 413"/>
                <a:gd name="T21" fmla="*/ 0 h 401"/>
                <a:gd name="T22" fmla="*/ 254 w 413"/>
                <a:gd name="T23" fmla="*/ 10 h 401"/>
                <a:gd name="T24" fmla="*/ 254 w 413"/>
                <a:gd name="T25" fmla="*/ 24 h 401"/>
                <a:gd name="T26" fmla="*/ 241 w 413"/>
                <a:gd name="T27" fmla="*/ 37 h 401"/>
                <a:gd name="T28" fmla="*/ 215 w 413"/>
                <a:gd name="T29" fmla="*/ 63 h 401"/>
                <a:gd name="T30" fmla="*/ 186 w 413"/>
                <a:gd name="T31" fmla="*/ 63 h 401"/>
                <a:gd name="T32" fmla="*/ 175 w 413"/>
                <a:gd name="T33" fmla="*/ 82 h 401"/>
                <a:gd name="T34" fmla="*/ 163 w 413"/>
                <a:gd name="T35" fmla="*/ 82 h 401"/>
                <a:gd name="T36" fmla="*/ 144 w 413"/>
                <a:gd name="T37" fmla="*/ 102 h 401"/>
                <a:gd name="T38" fmla="*/ 133 w 413"/>
                <a:gd name="T39" fmla="*/ 102 h 401"/>
                <a:gd name="T40" fmla="*/ 109 w 413"/>
                <a:gd name="T41" fmla="*/ 125 h 401"/>
                <a:gd name="T42" fmla="*/ 94 w 413"/>
                <a:gd name="T43" fmla="*/ 130 h 401"/>
                <a:gd name="T44" fmla="*/ 61 w 413"/>
                <a:gd name="T45" fmla="*/ 178 h 401"/>
                <a:gd name="T46" fmla="*/ 42 w 413"/>
                <a:gd name="T47" fmla="*/ 148 h 401"/>
                <a:gd name="T48" fmla="*/ 20 w 413"/>
                <a:gd name="T49" fmla="*/ 132 h 401"/>
                <a:gd name="T50" fmla="*/ 8 w 413"/>
                <a:gd name="T51" fmla="*/ 144 h 401"/>
                <a:gd name="T52" fmla="*/ 21 w 413"/>
                <a:gd name="T53" fmla="*/ 209 h 401"/>
                <a:gd name="T54" fmla="*/ 10 w 413"/>
                <a:gd name="T55" fmla="*/ 232 h 401"/>
                <a:gd name="T56" fmla="*/ 0 w 413"/>
                <a:gd name="T57" fmla="*/ 264 h 401"/>
                <a:gd name="T58" fmla="*/ 30 w 413"/>
                <a:gd name="T59" fmla="*/ 285 h 401"/>
                <a:gd name="T60" fmla="*/ 47 w 413"/>
                <a:gd name="T61" fmla="*/ 286 h 401"/>
                <a:gd name="T62" fmla="*/ 70 w 413"/>
                <a:gd name="T63" fmla="*/ 318 h 401"/>
                <a:gd name="T64" fmla="*/ 86 w 413"/>
                <a:gd name="T65" fmla="*/ 309 h 401"/>
                <a:gd name="T66" fmla="*/ 112 w 413"/>
                <a:gd name="T67" fmla="*/ 277 h 401"/>
                <a:gd name="T68" fmla="*/ 138 w 413"/>
                <a:gd name="T69" fmla="*/ 233 h 401"/>
                <a:gd name="T70" fmla="*/ 182 w 413"/>
                <a:gd name="T71" fmla="*/ 223 h 401"/>
                <a:gd name="T72" fmla="*/ 210 w 413"/>
                <a:gd name="T73" fmla="*/ 252 h 401"/>
                <a:gd name="T74" fmla="*/ 190 w 413"/>
                <a:gd name="T75" fmla="*/ 295 h 401"/>
                <a:gd name="T76" fmla="*/ 163 w 413"/>
                <a:gd name="T77" fmla="*/ 336 h 401"/>
                <a:gd name="T78" fmla="*/ 187 w 413"/>
                <a:gd name="T79" fmla="*/ 353 h 401"/>
                <a:gd name="T80" fmla="*/ 186 w 413"/>
                <a:gd name="T81" fmla="*/ 373 h 401"/>
                <a:gd name="T82" fmla="*/ 167 w 413"/>
                <a:gd name="T83" fmla="*/ 392 h 401"/>
                <a:gd name="T84" fmla="*/ 171 w 413"/>
                <a:gd name="T85" fmla="*/ 400 h 401"/>
                <a:gd name="T86" fmla="*/ 203 w 413"/>
                <a:gd name="T87" fmla="*/ 382 h 401"/>
                <a:gd name="T88" fmla="*/ 249 w 413"/>
                <a:gd name="T89" fmla="*/ 321 h 401"/>
                <a:gd name="T90" fmla="*/ 319 w 413"/>
                <a:gd name="T91" fmla="*/ 282 h 401"/>
                <a:gd name="T92" fmla="*/ 342 w 413"/>
                <a:gd name="T93" fmla="*/ 277 h 401"/>
                <a:gd name="T94" fmla="*/ 342 w 413"/>
                <a:gd name="T95" fmla="*/ 27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3" h="401">
                  <a:moveTo>
                    <a:pt x="342" y="277"/>
                  </a:moveTo>
                  <a:lnTo>
                    <a:pt x="385" y="213"/>
                  </a:lnTo>
                  <a:lnTo>
                    <a:pt x="412" y="180"/>
                  </a:lnTo>
                  <a:lnTo>
                    <a:pt x="409" y="150"/>
                  </a:lnTo>
                  <a:lnTo>
                    <a:pt x="380" y="116"/>
                  </a:lnTo>
                  <a:lnTo>
                    <a:pt x="376" y="89"/>
                  </a:lnTo>
                  <a:lnTo>
                    <a:pt x="323" y="16"/>
                  </a:lnTo>
                  <a:lnTo>
                    <a:pt x="321" y="24"/>
                  </a:lnTo>
                  <a:lnTo>
                    <a:pt x="310" y="35"/>
                  </a:lnTo>
                  <a:lnTo>
                    <a:pt x="287" y="10"/>
                  </a:lnTo>
                  <a:lnTo>
                    <a:pt x="256" y="0"/>
                  </a:lnTo>
                  <a:lnTo>
                    <a:pt x="254" y="10"/>
                  </a:lnTo>
                  <a:lnTo>
                    <a:pt x="254" y="24"/>
                  </a:lnTo>
                  <a:lnTo>
                    <a:pt x="241" y="37"/>
                  </a:lnTo>
                  <a:lnTo>
                    <a:pt x="215" y="63"/>
                  </a:lnTo>
                  <a:lnTo>
                    <a:pt x="186" y="63"/>
                  </a:lnTo>
                  <a:lnTo>
                    <a:pt x="175" y="82"/>
                  </a:lnTo>
                  <a:lnTo>
                    <a:pt x="163" y="82"/>
                  </a:lnTo>
                  <a:lnTo>
                    <a:pt x="144" y="102"/>
                  </a:lnTo>
                  <a:lnTo>
                    <a:pt x="133" y="102"/>
                  </a:lnTo>
                  <a:lnTo>
                    <a:pt x="109" y="125"/>
                  </a:lnTo>
                  <a:lnTo>
                    <a:pt x="94" y="130"/>
                  </a:lnTo>
                  <a:lnTo>
                    <a:pt x="61" y="178"/>
                  </a:lnTo>
                  <a:lnTo>
                    <a:pt x="42" y="148"/>
                  </a:lnTo>
                  <a:lnTo>
                    <a:pt x="20" y="132"/>
                  </a:lnTo>
                  <a:lnTo>
                    <a:pt x="8" y="144"/>
                  </a:lnTo>
                  <a:lnTo>
                    <a:pt x="21" y="209"/>
                  </a:lnTo>
                  <a:lnTo>
                    <a:pt x="10" y="232"/>
                  </a:lnTo>
                  <a:lnTo>
                    <a:pt x="0" y="264"/>
                  </a:lnTo>
                  <a:lnTo>
                    <a:pt x="30" y="285"/>
                  </a:lnTo>
                  <a:lnTo>
                    <a:pt x="47" y="286"/>
                  </a:lnTo>
                  <a:lnTo>
                    <a:pt x="70" y="318"/>
                  </a:lnTo>
                  <a:lnTo>
                    <a:pt x="86" y="309"/>
                  </a:lnTo>
                  <a:lnTo>
                    <a:pt x="112" y="277"/>
                  </a:lnTo>
                  <a:lnTo>
                    <a:pt x="138" y="233"/>
                  </a:lnTo>
                  <a:lnTo>
                    <a:pt x="182" y="223"/>
                  </a:lnTo>
                  <a:lnTo>
                    <a:pt x="210" y="252"/>
                  </a:lnTo>
                  <a:lnTo>
                    <a:pt x="190" y="295"/>
                  </a:lnTo>
                  <a:lnTo>
                    <a:pt x="163" y="336"/>
                  </a:lnTo>
                  <a:lnTo>
                    <a:pt x="187" y="353"/>
                  </a:lnTo>
                  <a:lnTo>
                    <a:pt x="186" y="373"/>
                  </a:lnTo>
                  <a:lnTo>
                    <a:pt x="167" y="392"/>
                  </a:lnTo>
                  <a:lnTo>
                    <a:pt x="171" y="400"/>
                  </a:lnTo>
                  <a:lnTo>
                    <a:pt x="203" y="382"/>
                  </a:lnTo>
                  <a:lnTo>
                    <a:pt x="249" y="321"/>
                  </a:lnTo>
                  <a:lnTo>
                    <a:pt x="319" y="282"/>
                  </a:lnTo>
                  <a:lnTo>
                    <a:pt x="342" y="277"/>
                  </a:lnTo>
                  <a:lnTo>
                    <a:pt x="342" y="277"/>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2" name="吉林">
              <a:hlinkClick r:id="" action="ppaction://macro?name=Slide1.吉林_click" highlightClick="1"/>
              <a:hlinkHover r:id="" action="ppaction://noaction" highlightClick="1"/>
            </p:cNvPr>
            <p:cNvSpPr>
              <a:spLocks noChangeAspect="1"/>
            </p:cNvSpPr>
            <p:nvPr/>
          </p:nvSpPr>
          <p:spPr bwMode="auto">
            <a:xfrm rot="180000">
              <a:off x="6681969" y="1619663"/>
              <a:ext cx="1264357" cy="898304"/>
            </a:xfrm>
            <a:custGeom>
              <a:avLst/>
              <a:gdLst>
                <a:gd name="T0" fmla="*/ 578 w 597"/>
                <a:gd name="T1" fmla="*/ 113 h 407"/>
                <a:gd name="T2" fmla="*/ 532 w 597"/>
                <a:gd name="T3" fmla="*/ 104 h 407"/>
                <a:gd name="T4" fmla="*/ 514 w 597"/>
                <a:gd name="T5" fmla="*/ 101 h 407"/>
                <a:gd name="T6" fmla="*/ 471 w 597"/>
                <a:gd name="T7" fmla="*/ 125 h 407"/>
                <a:gd name="T8" fmla="*/ 453 w 597"/>
                <a:gd name="T9" fmla="*/ 135 h 407"/>
                <a:gd name="T10" fmla="*/ 417 w 597"/>
                <a:gd name="T11" fmla="*/ 108 h 407"/>
                <a:gd name="T12" fmla="*/ 385 w 597"/>
                <a:gd name="T13" fmla="*/ 81 h 407"/>
                <a:gd name="T14" fmla="*/ 380 w 597"/>
                <a:gd name="T15" fmla="*/ 119 h 407"/>
                <a:gd name="T16" fmla="*/ 347 w 597"/>
                <a:gd name="T17" fmla="*/ 81 h 407"/>
                <a:gd name="T18" fmla="*/ 318 w 597"/>
                <a:gd name="T19" fmla="*/ 53 h 407"/>
                <a:gd name="T20" fmla="*/ 259 w 597"/>
                <a:gd name="T21" fmla="*/ 53 h 407"/>
                <a:gd name="T22" fmla="*/ 226 w 597"/>
                <a:gd name="T23" fmla="*/ 31 h 407"/>
                <a:gd name="T24" fmla="*/ 183 w 597"/>
                <a:gd name="T25" fmla="*/ 45 h 407"/>
                <a:gd name="T26" fmla="*/ 137 w 597"/>
                <a:gd name="T27" fmla="*/ 34 h 407"/>
                <a:gd name="T28" fmla="*/ 74 w 597"/>
                <a:gd name="T29" fmla="*/ 8 h 407"/>
                <a:gd name="T30" fmla="*/ 55 w 597"/>
                <a:gd name="T31" fmla="*/ 51 h 407"/>
                <a:gd name="T32" fmla="*/ 0 w 597"/>
                <a:gd name="T33" fmla="*/ 53 h 407"/>
                <a:gd name="T34" fmla="*/ 29 w 597"/>
                <a:gd name="T35" fmla="*/ 82 h 407"/>
                <a:gd name="T36" fmla="*/ 34 w 597"/>
                <a:gd name="T37" fmla="*/ 133 h 407"/>
                <a:gd name="T38" fmla="*/ 50 w 597"/>
                <a:gd name="T39" fmla="*/ 175 h 407"/>
                <a:gd name="T40" fmla="*/ 98 w 597"/>
                <a:gd name="T41" fmla="*/ 149 h 407"/>
                <a:gd name="T42" fmla="*/ 137 w 597"/>
                <a:gd name="T43" fmla="*/ 224 h 407"/>
                <a:gd name="T44" fmla="*/ 159 w 597"/>
                <a:gd name="T45" fmla="*/ 226 h 407"/>
                <a:gd name="T46" fmla="*/ 213 w 597"/>
                <a:gd name="T47" fmla="*/ 261 h 407"/>
                <a:gd name="T48" fmla="*/ 226 w 597"/>
                <a:gd name="T49" fmla="*/ 242 h 407"/>
                <a:gd name="T50" fmla="*/ 283 w 597"/>
                <a:gd name="T51" fmla="*/ 342 h 407"/>
                <a:gd name="T52" fmla="*/ 315 w 597"/>
                <a:gd name="T53" fmla="*/ 406 h 407"/>
                <a:gd name="T54" fmla="*/ 365 w 597"/>
                <a:gd name="T55" fmla="*/ 322 h 407"/>
                <a:gd name="T56" fmla="*/ 403 w 597"/>
                <a:gd name="T57" fmla="*/ 333 h 407"/>
                <a:gd name="T58" fmla="*/ 460 w 597"/>
                <a:gd name="T59" fmla="*/ 315 h 407"/>
                <a:gd name="T60" fmla="*/ 445 w 597"/>
                <a:gd name="T61" fmla="*/ 276 h 407"/>
                <a:gd name="T62" fmla="*/ 500 w 597"/>
                <a:gd name="T63" fmla="*/ 231 h 407"/>
                <a:gd name="T64" fmla="*/ 523 w 597"/>
                <a:gd name="T65" fmla="*/ 191 h 407"/>
                <a:gd name="T66" fmla="*/ 541 w 597"/>
                <a:gd name="T67" fmla="*/ 167 h 407"/>
                <a:gd name="T68" fmla="*/ 562 w 597"/>
                <a:gd name="T69" fmla="*/ 188 h 407"/>
                <a:gd name="T70" fmla="*/ 596 w 597"/>
                <a:gd name="T71" fmla="*/ 122 h 407"/>
                <a:gd name="T72" fmla="*/ 591 w 597"/>
                <a:gd name="T73" fmla="*/ 115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7" h="407">
                  <a:moveTo>
                    <a:pt x="591" y="115"/>
                  </a:moveTo>
                  <a:lnTo>
                    <a:pt x="578" y="113"/>
                  </a:lnTo>
                  <a:lnTo>
                    <a:pt x="561" y="113"/>
                  </a:lnTo>
                  <a:lnTo>
                    <a:pt x="532" y="104"/>
                  </a:lnTo>
                  <a:lnTo>
                    <a:pt x="523" y="87"/>
                  </a:lnTo>
                  <a:lnTo>
                    <a:pt x="514" y="101"/>
                  </a:lnTo>
                  <a:lnTo>
                    <a:pt x="500" y="92"/>
                  </a:lnTo>
                  <a:lnTo>
                    <a:pt x="471" y="125"/>
                  </a:lnTo>
                  <a:lnTo>
                    <a:pt x="465" y="133"/>
                  </a:lnTo>
                  <a:lnTo>
                    <a:pt x="453" y="135"/>
                  </a:lnTo>
                  <a:lnTo>
                    <a:pt x="434" y="116"/>
                  </a:lnTo>
                  <a:lnTo>
                    <a:pt x="417" y="108"/>
                  </a:lnTo>
                  <a:lnTo>
                    <a:pt x="399" y="72"/>
                  </a:lnTo>
                  <a:lnTo>
                    <a:pt x="385" y="81"/>
                  </a:lnTo>
                  <a:lnTo>
                    <a:pt x="390" y="113"/>
                  </a:lnTo>
                  <a:lnTo>
                    <a:pt x="380" y="119"/>
                  </a:lnTo>
                  <a:lnTo>
                    <a:pt x="357" y="93"/>
                  </a:lnTo>
                  <a:lnTo>
                    <a:pt x="347" y="81"/>
                  </a:lnTo>
                  <a:lnTo>
                    <a:pt x="329" y="81"/>
                  </a:lnTo>
                  <a:lnTo>
                    <a:pt x="318" y="53"/>
                  </a:lnTo>
                  <a:lnTo>
                    <a:pt x="294" y="40"/>
                  </a:lnTo>
                  <a:lnTo>
                    <a:pt x="259" y="53"/>
                  </a:lnTo>
                  <a:lnTo>
                    <a:pt x="246" y="51"/>
                  </a:lnTo>
                  <a:lnTo>
                    <a:pt x="226" y="31"/>
                  </a:lnTo>
                  <a:lnTo>
                    <a:pt x="199" y="45"/>
                  </a:lnTo>
                  <a:lnTo>
                    <a:pt x="183" y="45"/>
                  </a:lnTo>
                  <a:lnTo>
                    <a:pt x="165" y="55"/>
                  </a:lnTo>
                  <a:lnTo>
                    <a:pt x="137" y="34"/>
                  </a:lnTo>
                  <a:lnTo>
                    <a:pt x="118" y="0"/>
                  </a:lnTo>
                  <a:lnTo>
                    <a:pt x="74" y="8"/>
                  </a:lnTo>
                  <a:lnTo>
                    <a:pt x="58" y="29"/>
                  </a:lnTo>
                  <a:lnTo>
                    <a:pt x="55" y="51"/>
                  </a:lnTo>
                  <a:lnTo>
                    <a:pt x="7" y="37"/>
                  </a:lnTo>
                  <a:lnTo>
                    <a:pt x="0" y="53"/>
                  </a:lnTo>
                  <a:lnTo>
                    <a:pt x="3" y="63"/>
                  </a:lnTo>
                  <a:lnTo>
                    <a:pt x="29" y="82"/>
                  </a:lnTo>
                  <a:lnTo>
                    <a:pt x="29" y="108"/>
                  </a:lnTo>
                  <a:lnTo>
                    <a:pt x="34" y="133"/>
                  </a:lnTo>
                  <a:lnTo>
                    <a:pt x="48" y="156"/>
                  </a:lnTo>
                  <a:lnTo>
                    <a:pt x="50" y="175"/>
                  </a:lnTo>
                  <a:lnTo>
                    <a:pt x="61" y="184"/>
                  </a:lnTo>
                  <a:lnTo>
                    <a:pt x="98" y="149"/>
                  </a:lnTo>
                  <a:lnTo>
                    <a:pt x="137" y="197"/>
                  </a:lnTo>
                  <a:lnTo>
                    <a:pt x="137" y="224"/>
                  </a:lnTo>
                  <a:lnTo>
                    <a:pt x="157" y="236"/>
                  </a:lnTo>
                  <a:lnTo>
                    <a:pt x="159" y="226"/>
                  </a:lnTo>
                  <a:lnTo>
                    <a:pt x="190" y="236"/>
                  </a:lnTo>
                  <a:lnTo>
                    <a:pt x="213" y="261"/>
                  </a:lnTo>
                  <a:lnTo>
                    <a:pt x="224" y="250"/>
                  </a:lnTo>
                  <a:lnTo>
                    <a:pt x="226" y="242"/>
                  </a:lnTo>
                  <a:lnTo>
                    <a:pt x="279" y="315"/>
                  </a:lnTo>
                  <a:lnTo>
                    <a:pt x="283" y="342"/>
                  </a:lnTo>
                  <a:lnTo>
                    <a:pt x="312" y="376"/>
                  </a:lnTo>
                  <a:lnTo>
                    <a:pt x="315" y="406"/>
                  </a:lnTo>
                  <a:lnTo>
                    <a:pt x="342" y="391"/>
                  </a:lnTo>
                  <a:lnTo>
                    <a:pt x="365" y="322"/>
                  </a:lnTo>
                  <a:lnTo>
                    <a:pt x="377" y="318"/>
                  </a:lnTo>
                  <a:lnTo>
                    <a:pt x="403" y="333"/>
                  </a:lnTo>
                  <a:lnTo>
                    <a:pt x="445" y="328"/>
                  </a:lnTo>
                  <a:lnTo>
                    <a:pt x="460" y="315"/>
                  </a:lnTo>
                  <a:lnTo>
                    <a:pt x="440" y="284"/>
                  </a:lnTo>
                  <a:lnTo>
                    <a:pt x="445" y="276"/>
                  </a:lnTo>
                  <a:lnTo>
                    <a:pt x="484" y="263"/>
                  </a:lnTo>
                  <a:lnTo>
                    <a:pt x="500" y="231"/>
                  </a:lnTo>
                  <a:lnTo>
                    <a:pt x="522" y="222"/>
                  </a:lnTo>
                  <a:lnTo>
                    <a:pt x="523" y="191"/>
                  </a:lnTo>
                  <a:lnTo>
                    <a:pt x="529" y="171"/>
                  </a:lnTo>
                  <a:lnTo>
                    <a:pt x="541" y="167"/>
                  </a:lnTo>
                  <a:lnTo>
                    <a:pt x="551" y="178"/>
                  </a:lnTo>
                  <a:lnTo>
                    <a:pt x="562" y="188"/>
                  </a:lnTo>
                  <a:lnTo>
                    <a:pt x="589" y="151"/>
                  </a:lnTo>
                  <a:lnTo>
                    <a:pt x="596" y="122"/>
                  </a:lnTo>
                  <a:lnTo>
                    <a:pt x="591" y="115"/>
                  </a:lnTo>
                  <a:lnTo>
                    <a:pt x="591" y="115"/>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3" name="黑龙江">
              <a:hlinkClick r:id="" action="ppaction://macro?name=Slide1.黑龙江_click" highlightClick="1"/>
              <a:hlinkHover r:id="" action="ppaction://noaction" highlightClick="1"/>
            </p:cNvPr>
            <p:cNvSpPr>
              <a:spLocks noChangeAspect="1"/>
            </p:cNvSpPr>
            <p:nvPr/>
          </p:nvSpPr>
          <p:spPr bwMode="auto">
            <a:xfrm rot="180000">
              <a:off x="6437468" y="272209"/>
              <a:ext cx="1733976" cy="1641348"/>
            </a:xfrm>
            <a:custGeom>
              <a:avLst/>
              <a:gdLst>
                <a:gd name="T0" fmla="*/ 251 w 818"/>
                <a:gd name="T1" fmla="*/ 607 h 743"/>
                <a:gd name="T2" fmla="*/ 298 w 818"/>
                <a:gd name="T3" fmla="*/ 662 h 743"/>
                <a:gd name="T4" fmla="*/ 332 w 818"/>
                <a:gd name="T5" fmla="*/ 652 h 743"/>
                <a:gd name="T6" fmla="*/ 379 w 818"/>
                <a:gd name="T7" fmla="*/ 658 h 743"/>
                <a:gd name="T8" fmla="*/ 427 w 818"/>
                <a:gd name="T9" fmla="*/ 647 h 743"/>
                <a:gd name="T10" fmla="*/ 462 w 818"/>
                <a:gd name="T11" fmla="*/ 688 h 743"/>
                <a:gd name="T12" fmla="*/ 490 w 818"/>
                <a:gd name="T13" fmla="*/ 700 h 743"/>
                <a:gd name="T14" fmla="*/ 523 w 818"/>
                <a:gd name="T15" fmla="*/ 720 h 743"/>
                <a:gd name="T16" fmla="*/ 532 w 818"/>
                <a:gd name="T17" fmla="*/ 679 h 743"/>
                <a:gd name="T18" fmla="*/ 567 w 818"/>
                <a:gd name="T19" fmla="*/ 723 h 743"/>
                <a:gd name="T20" fmla="*/ 598 w 818"/>
                <a:gd name="T21" fmla="*/ 740 h 743"/>
                <a:gd name="T22" fmla="*/ 633 w 818"/>
                <a:gd name="T23" fmla="*/ 699 h 743"/>
                <a:gd name="T24" fmla="*/ 656 w 818"/>
                <a:gd name="T25" fmla="*/ 694 h 743"/>
                <a:gd name="T26" fmla="*/ 694 w 818"/>
                <a:gd name="T27" fmla="*/ 720 h 743"/>
                <a:gd name="T28" fmla="*/ 724 w 818"/>
                <a:gd name="T29" fmla="*/ 722 h 743"/>
                <a:gd name="T30" fmla="*/ 714 w 818"/>
                <a:gd name="T31" fmla="*/ 662 h 743"/>
                <a:gd name="T32" fmla="*/ 698 w 818"/>
                <a:gd name="T33" fmla="*/ 593 h 743"/>
                <a:gd name="T34" fmla="*/ 777 w 818"/>
                <a:gd name="T35" fmla="*/ 561 h 743"/>
                <a:gd name="T36" fmla="*/ 785 w 818"/>
                <a:gd name="T37" fmla="*/ 527 h 743"/>
                <a:gd name="T38" fmla="*/ 794 w 818"/>
                <a:gd name="T39" fmla="*/ 490 h 743"/>
                <a:gd name="T40" fmla="*/ 799 w 818"/>
                <a:gd name="T41" fmla="*/ 352 h 743"/>
                <a:gd name="T42" fmla="*/ 796 w 818"/>
                <a:gd name="T43" fmla="*/ 293 h 743"/>
                <a:gd name="T44" fmla="*/ 791 w 818"/>
                <a:gd name="T45" fmla="*/ 264 h 743"/>
                <a:gd name="T46" fmla="*/ 739 w 818"/>
                <a:gd name="T47" fmla="*/ 305 h 743"/>
                <a:gd name="T48" fmla="*/ 684 w 818"/>
                <a:gd name="T49" fmla="*/ 357 h 743"/>
                <a:gd name="T50" fmla="*/ 584 w 818"/>
                <a:gd name="T51" fmla="*/ 357 h 743"/>
                <a:gd name="T52" fmla="*/ 571 w 818"/>
                <a:gd name="T53" fmla="*/ 318 h 743"/>
                <a:gd name="T54" fmla="*/ 537 w 818"/>
                <a:gd name="T55" fmla="*/ 293 h 743"/>
                <a:gd name="T56" fmla="*/ 473 w 818"/>
                <a:gd name="T57" fmla="*/ 275 h 743"/>
                <a:gd name="T58" fmla="*/ 419 w 818"/>
                <a:gd name="T59" fmla="*/ 270 h 743"/>
                <a:gd name="T60" fmla="*/ 376 w 818"/>
                <a:gd name="T61" fmla="*/ 236 h 743"/>
                <a:gd name="T62" fmla="*/ 353 w 818"/>
                <a:gd name="T63" fmla="*/ 199 h 743"/>
                <a:gd name="T64" fmla="*/ 318 w 818"/>
                <a:gd name="T65" fmla="*/ 157 h 743"/>
                <a:gd name="T66" fmla="*/ 279 w 818"/>
                <a:gd name="T67" fmla="*/ 92 h 743"/>
                <a:gd name="T68" fmla="*/ 237 w 818"/>
                <a:gd name="T69" fmla="*/ 28 h 743"/>
                <a:gd name="T70" fmla="*/ 167 w 818"/>
                <a:gd name="T71" fmla="*/ 17 h 743"/>
                <a:gd name="T72" fmla="*/ 88 w 818"/>
                <a:gd name="T73" fmla="*/ 0 h 743"/>
                <a:gd name="T74" fmla="*/ 4 w 818"/>
                <a:gd name="T75" fmla="*/ 37 h 743"/>
                <a:gd name="T76" fmla="*/ 0 w 818"/>
                <a:gd name="T77" fmla="*/ 106 h 743"/>
                <a:gd name="T78" fmla="*/ 37 w 818"/>
                <a:gd name="T79" fmla="*/ 130 h 743"/>
                <a:gd name="T80" fmla="*/ 83 w 818"/>
                <a:gd name="T81" fmla="*/ 122 h 743"/>
                <a:gd name="T82" fmla="*/ 93 w 818"/>
                <a:gd name="T83" fmla="*/ 167 h 743"/>
                <a:gd name="T84" fmla="*/ 148 w 818"/>
                <a:gd name="T85" fmla="*/ 194 h 743"/>
                <a:gd name="T86" fmla="*/ 181 w 818"/>
                <a:gd name="T87" fmla="*/ 179 h 743"/>
                <a:gd name="T88" fmla="*/ 279 w 818"/>
                <a:gd name="T89" fmla="*/ 186 h 743"/>
                <a:gd name="T90" fmla="*/ 265 w 818"/>
                <a:gd name="T91" fmla="*/ 314 h 743"/>
                <a:gd name="T92" fmla="*/ 250 w 818"/>
                <a:gd name="T93" fmla="*/ 355 h 743"/>
                <a:gd name="T94" fmla="*/ 244 w 818"/>
                <a:gd name="T95" fmla="*/ 438 h 743"/>
                <a:gd name="T96" fmla="*/ 222 w 818"/>
                <a:gd name="T97" fmla="*/ 419 h 743"/>
                <a:gd name="T98" fmla="*/ 172 w 818"/>
                <a:gd name="T99" fmla="*/ 496 h 743"/>
                <a:gd name="T100" fmla="*/ 152 w 818"/>
                <a:gd name="T101" fmla="*/ 533 h 743"/>
                <a:gd name="T102" fmla="*/ 223 w 818"/>
                <a:gd name="T103" fmla="*/ 558 h 743"/>
                <a:gd name="T104" fmla="*/ 222 w 818"/>
                <a:gd name="T105" fmla="*/ 573 h 743"/>
                <a:gd name="T106" fmla="*/ 196 w 818"/>
                <a:gd name="T107" fmla="*/ 604 h 743"/>
                <a:gd name="T108" fmla="*/ 207 w 818"/>
                <a:gd name="T109" fmla="*/ 615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18" h="743">
                  <a:moveTo>
                    <a:pt x="207" y="615"/>
                  </a:moveTo>
                  <a:lnTo>
                    <a:pt x="251" y="607"/>
                  </a:lnTo>
                  <a:lnTo>
                    <a:pt x="270" y="641"/>
                  </a:lnTo>
                  <a:lnTo>
                    <a:pt x="298" y="662"/>
                  </a:lnTo>
                  <a:lnTo>
                    <a:pt x="316" y="652"/>
                  </a:lnTo>
                  <a:lnTo>
                    <a:pt x="332" y="652"/>
                  </a:lnTo>
                  <a:lnTo>
                    <a:pt x="359" y="638"/>
                  </a:lnTo>
                  <a:lnTo>
                    <a:pt x="379" y="658"/>
                  </a:lnTo>
                  <a:lnTo>
                    <a:pt x="392" y="660"/>
                  </a:lnTo>
                  <a:lnTo>
                    <a:pt x="427" y="647"/>
                  </a:lnTo>
                  <a:lnTo>
                    <a:pt x="451" y="660"/>
                  </a:lnTo>
                  <a:lnTo>
                    <a:pt x="462" y="688"/>
                  </a:lnTo>
                  <a:lnTo>
                    <a:pt x="480" y="688"/>
                  </a:lnTo>
                  <a:lnTo>
                    <a:pt x="490" y="700"/>
                  </a:lnTo>
                  <a:lnTo>
                    <a:pt x="513" y="726"/>
                  </a:lnTo>
                  <a:lnTo>
                    <a:pt x="523" y="720"/>
                  </a:lnTo>
                  <a:lnTo>
                    <a:pt x="518" y="688"/>
                  </a:lnTo>
                  <a:lnTo>
                    <a:pt x="532" y="679"/>
                  </a:lnTo>
                  <a:lnTo>
                    <a:pt x="550" y="715"/>
                  </a:lnTo>
                  <a:lnTo>
                    <a:pt x="567" y="723"/>
                  </a:lnTo>
                  <a:lnTo>
                    <a:pt x="586" y="742"/>
                  </a:lnTo>
                  <a:lnTo>
                    <a:pt x="598" y="740"/>
                  </a:lnTo>
                  <a:lnTo>
                    <a:pt x="604" y="732"/>
                  </a:lnTo>
                  <a:lnTo>
                    <a:pt x="633" y="699"/>
                  </a:lnTo>
                  <a:lnTo>
                    <a:pt x="647" y="708"/>
                  </a:lnTo>
                  <a:lnTo>
                    <a:pt x="656" y="694"/>
                  </a:lnTo>
                  <a:lnTo>
                    <a:pt x="665" y="711"/>
                  </a:lnTo>
                  <a:lnTo>
                    <a:pt x="694" y="720"/>
                  </a:lnTo>
                  <a:lnTo>
                    <a:pt x="711" y="720"/>
                  </a:lnTo>
                  <a:lnTo>
                    <a:pt x="724" y="722"/>
                  </a:lnTo>
                  <a:lnTo>
                    <a:pt x="717" y="708"/>
                  </a:lnTo>
                  <a:lnTo>
                    <a:pt x="714" y="662"/>
                  </a:lnTo>
                  <a:lnTo>
                    <a:pt x="680" y="612"/>
                  </a:lnTo>
                  <a:lnTo>
                    <a:pt x="698" y="593"/>
                  </a:lnTo>
                  <a:lnTo>
                    <a:pt x="715" y="561"/>
                  </a:lnTo>
                  <a:lnTo>
                    <a:pt x="777" y="561"/>
                  </a:lnTo>
                  <a:lnTo>
                    <a:pt x="789" y="551"/>
                  </a:lnTo>
                  <a:lnTo>
                    <a:pt x="785" y="527"/>
                  </a:lnTo>
                  <a:lnTo>
                    <a:pt x="799" y="502"/>
                  </a:lnTo>
                  <a:lnTo>
                    <a:pt x="794" y="490"/>
                  </a:lnTo>
                  <a:lnTo>
                    <a:pt x="799" y="467"/>
                  </a:lnTo>
                  <a:lnTo>
                    <a:pt x="799" y="352"/>
                  </a:lnTo>
                  <a:lnTo>
                    <a:pt x="817" y="316"/>
                  </a:lnTo>
                  <a:lnTo>
                    <a:pt x="796" y="293"/>
                  </a:lnTo>
                  <a:lnTo>
                    <a:pt x="799" y="277"/>
                  </a:lnTo>
                  <a:lnTo>
                    <a:pt x="791" y="264"/>
                  </a:lnTo>
                  <a:lnTo>
                    <a:pt x="767" y="274"/>
                  </a:lnTo>
                  <a:lnTo>
                    <a:pt x="739" y="305"/>
                  </a:lnTo>
                  <a:lnTo>
                    <a:pt x="711" y="318"/>
                  </a:lnTo>
                  <a:lnTo>
                    <a:pt x="684" y="357"/>
                  </a:lnTo>
                  <a:lnTo>
                    <a:pt x="615" y="381"/>
                  </a:lnTo>
                  <a:lnTo>
                    <a:pt x="584" y="357"/>
                  </a:lnTo>
                  <a:lnTo>
                    <a:pt x="588" y="342"/>
                  </a:lnTo>
                  <a:lnTo>
                    <a:pt x="571" y="318"/>
                  </a:lnTo>
                  <a:lnTo>
                    <a:pt x="564" y="294"/>
                  </a:lnTo>
                  <a:lnTo>
                    <a:pt x="537" y="293"/>
                  </a:lnTo>
                  <a:lnTo>
                    <a:pt x="492" y="268"/>
                  </a:lnTo>
                  <a:lnTo>
                    <a:pt x="473" y="275"/>
                  </a:lnTo>
                  <a:lnTo>
                    <a:pt x="451" y="264"/>
                  </a:lnTo>
                  <a:lnTo>
                    <a:pt x="419" y="270"/>
                  </a:lnTo>
                  <a:lnTo>
                    <a:pt x="392" y="260"/>
                  </a:lnTo>
                  <a:lnTo>
                    <a:pt x="376" y="236"/>
                  </a:lnTo>
                  <a:lnTo>
                    <a:pt x="359" y="217"/>
                  </a:lnTo>
                  <a:lnTo>
                    <a:pt x="353" y="199"/>
                  </a:lnTo>
                  <a:lnTo>
                    <a:pt x="332" y="177"/>
                  </a:lnTo>
                  <a:lnTo>
                    <a:pt x="318" y="157"/>
                  </a:lnTo>
                  <a:lnTo>
                    <a:pt x="288" y="116"/>
                  </a:lnTo>
                  <a:lnTo>
                    <a:pt x="279" y="92"/>
                  </a:lnTo>
                  <a:lnTo>
                    <a:pt x="246" y="50"/>
                  </a:lnTo>
                  <a:lnTo>
                    <a:pt x="237" y="28"/>
                  </a:lnTo>
                  <a:lnTo>
                    <a:pt x="194" y="7"/>
                  </a:lnTo>
                  <a:lnTo>
                    <a:pt x="167" y="17"/>
                  </a:lnTo>
                  <a:lnTo>
                    <a:pt x="142" y="11"/>
                  </a:lnTo>
                  <a:lnTo>
                    <a:pt x="88" y="0"/>
                  </a:lnTo>
                  <a:lnTo>
                    <a:pt x="16" y="26"/>
                  </a:lnTo>
                  <a:lnTo>
                    <a:pt x="4" y="37"/>
                  </a:lnTo>
                  <a:lnTo>
                    <a:pt x="19" y="57"/>
                  </a:lnTo>
                  <a:lnTo>
                    <a:pt x="0" y="106"/>
                  </a:lnTo>
                  <a:lnTo>
                    <a:pt x="5" y="111"/>
                  </a:lnTo>
                  <a:lnTo>
                    <a:pt x="37" y="130"/>
                  </a:lnTo>
                  <a:lnTo>
                    <a:pt x="54" y="103"/>
                  </a:lnTo>
                  <a:lnTo>
                    <a:pt x="83" y="122"/>
                  </a:lnTo>
                  <a:lnTo>
                    <a:pt x="82" y="135"/>
                  </a:lnTo>
                  <a:lnTo>
                    <a:pt x="93" y="167"/>
                  </a:lnTo>
                  <a:lnTo>
                    <a:pt x="111" y="188"/>
                  </a:lnTo>
                  <a:lnTo>
                    <a:pt x="148" y="194"/>
                  </a:lnTo>
                  <a:lnTo>
                    <a:pt x="159" y="183"/>
                  </a:lnTo>
                  <a:lnTo>
                    <a:pt x="181" y="179"/>
                  </a:lnTo>
                  <a:lnTo>
                    <a:pt x="223" y="144"/>
                  </a:lnTo>
                  <a:lnTo>
                    <a:pt x="279" y="186"/>
                  </a:lnTo>
                  <a:lnTo>
                    <a:pt x="260" y="260"/>
                  </a:lnTo>
                  <a:lnTo>
                    <a:pt x="265" y="314"/>
                  </a:lnTo>
                  <a:lnTo>
                    <a:pt x="265" y="347"/>
                  </a:lnTo>
                  <a:lnTo>
                    <a:pt x="250" y="355"/>
                  </a:lnTo>
                  <a:lnTo>
                    <a:pt x="247" y="441"/>
                  </a:lnTo>
                  <a:lnTo>
                    <a:pt x="244" y="438"/>
                  </a:lnTo>
                  <a:lnTo>
                    <a:pt x="229" y="419"/>
                  </a:lnTo>
                  <a:lnTo>
                    <a:pt x="222" y="419"/>
                  </a:lnTo>
                  <a:lnTo>
                    <a:pt x="218" y="427"/>
                  </a:lnTo>
                  <a:lnTo>
                    <a:pt x="172" y="496"/>
                  </a:lnTo>
                  <a:lnTo>
                    <a:pt x="150" y="524"/>
                  </a:lnTo>
                  <a:lnTo>
                    <a:pt x="152" y="533"/>
                  </a:lnTo>
                  <a:lnTo>
                    <a:pt x="198" y="566"/>
                  </a:lnTo>
                  <a:lnTo>
                    <a:pt x="223" y="558"/>
                  </a:lnTo>
                  <a:lnTo>
                    <a:pt x="227" y="566"/>
                  </a:lnTo>
                  <a:lnTo>
                    <a:pt x="222" y="573"/>
                  </a:lnTo>
                  <a:lnTo>
                    <a:pt x="198" y="583"/>
                  </a:lnTo>
                  <a:lnTo>
                    <a:pt x="196" y="604"/>
                  </a:lnTo>
                  <a:lnTo>
                    <a:pt x="207" y="615"/>
                  </a:lnTo>
                  <a:lnTo>
                    <a:pt x="207" y="615"/>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4" name="新疆">
              <a:hlinkClick r:id="" action="ppaction://macro?name=Slide1.新疆_click" highlightClick="1"/>
              <a:hlinkHover r:id="" action="ppaction://noaction" highlightClick="1"/>
            </p:cNvPr>
            <p:cNvSpPr>
              <a:spLocks noChangeAspect="1"/>
            </p:cNvSpPr>
            <p:nvPr/>
          </p:nvSpPr>
          <p:spPr bwMode="auto">
            <a:xfrm rot="180000">
              <a:off x="508487" y="954956"/>
              <a:ext cx="3034459" cy="2558137"/>
            </a:xfrm>
            <a:custGeom>
              <a:avLst/>
              <a:gdLst>
                <a:gd name="T0" fmla="*/ 115 w 168"/>
                <a:gd name="T1" fmla="*/ 4 h 131"/>
                <a:gd name="T2" fmla="*/ 120 w 168"/>
                <a:gd name="T3" fmla="*/ 10 h 131"/>
                <a:gd name="T4" fmla="*/ 128 w 168"/>
                <a:gd name="T5" fmla="*/ 15 h 131"/>
                <a:gd name="T6" fmla="*/ 134 w 168"/>
                <a:gd name="T7" fmla="*/ 27 h 131"/>
                <a:gd name="T8" fmla="*/ 131 w 168"/>
                <a:gd name="T9" fmla="*/ 36 h 131"/>
                <a:gd name="T10" fmla="*/ 149 w 168"/>
                <a:gd name="T11" fmla="*/ 44 h 131"/>
                <a:gd name="T12" fmla="*/ 161 w 168"/>
                <a:gd name="T13" fmla="*/ 53 h 131"/>
                <a:gd name="T14" fmla="*/ 168 w 168"/>
                <a:gd name="T15" fmla="*/ 67 h 131"/>
                <a:gd name="T16" fmla="*/ 163 w 168"/>
                <a:gd name="T17" fmla="*/ 73 h 131"/>
                <a:gd name="T18" fmla="*/ 146 w 168"/>
                <a:gd name="T19" fmla="*/ 82 h 131"/>
                <a:gd name="T20" fmla="*/ 144 w 168"/>
                <a:gd name="T21" fmla="*/ 96 h 131"/>
                <a:gd name="T22" fmla="*/ 120 w 168"/>
                <a:gd name="T23" fmla="*/ 103 h 131"/>
                <a:gd name="T24" fmla="*/ 124 w 168"/>
                <a:gd name="T25" fmla="*/ 116 h 131"/>
                <a:gd name="T26" fmla="*/ 122 w 168"/>
                <a:gd name="T27" fmla="*/ 121 h 131"/>
                <a:gd name="T28" fmla="*/ 118 w 168"/>
                <a:gd name="T29" fmla="*/ 124 h 131"/>
                <a:gd name="T30" fmla="*/ 109 w 168"/>
                <a:gd name="T31" fmla="*/ 121 h 131"/>
                <a:gd name="T32" fmla="*/ 92 w 168"/>
                <a:gd name="T33" fmla="*/ 119 h 131"/>
                <a:gd name="T34" fmla="*/ 75 w 168"/>
                <a:gd name="T35" fmla="*/ 122 h 131"/>
                <a:gd name="T36" fmla="*/ 63 w 168"/>
                <a:gd name="T37" fmla="*/ 120 h 131"/>
                <a:gd name="T38" fmla="*/ 48 w 168"/>
                <a:gd name="T39" fmla="*/ 121 h 131"/>
                <a:gd name="T40" fmla="*/ 40 w 168"/>
                <a:gd name="T41" fmla="*/ 117 h 131"/>
                <a:gd name="T42" fmla="*/ 22 w 168"/>
                <a:gd name="T43" fmla="*/ 121 h 131"/>
                <a:gd name="T44" fmla="*/ 13 w 168"/>
                <a:gd name="T45" fmla="*/ 108 h 131"/>
                <a:gd name="T46" fmla="*/ 10 w 168"/>
                <a:gd name="T47" fmla="*/ 101 h 131"/>
                <a:gd name="T48" fmla="*/ 6 w 168"/>
                <a:gd name="T49" fmla="*/ 96 h 131"/>
                <a:gd name="T50" fmla="*/ 4 w 168"/>
                <a:gd name="T51" fmla="*/ 91 h 131"/>
                <a:gd name="T52" fmla="*/ 6 w 168"/>
                <a:gd name="T53" fmla="*/ 86 h 131"/>
                <a:gd name="T54" fmla="*/ 1 w 168"/>
                <a:gd name="T55" fmla="*/ 79 h 131"/>
                <a:gd name="T56" fmla="*/ 1 w 168"/>
                <a:gd name="T57" fmla="*/ 71 h 131"/>
                <a:gd name="T58" fmla="*/ 4 w 168"/>
                <a:gd name="T59" fmla="*/ 67 h 131"/>
                <a:gd name="T60" fmla="*/ 13 w 168"/>
                <a:gd name="T61" fmla="*/ 63 h 131"/>
                <a:gd name="T62" fmla="*/ 18 w 168"/>
                <a:gd name="T63" fmla="*/ 64 h 131"/>
                <a:gd name="T64" fmla="*/ 23 w 168"/>
                <a:gd name="T65" fmla="*/ 66 h 131"/>
                <a:gd name="T66" fmla="*/ 40 w 168"/>
                <a:gd name="T67" fmla="*/ 61 h 131"/>
                <a:gd name="T68" fmla="*/ 55 w 168"/>
                <a:gd name="T69" fmla="*/ 52 h 131"/>
                <a:gd name="T70" fmla="*/ 59 w 168"/>
                <a:gd name="T71" fmla="*/ 47 h 131"/>
                <a:gd name="T72" fmla="*/ 57 w 168"/>
                <a:gd name="T73" fmla="*/ 32 h 131"/>
                <a:gd name="T74" fmla="*/ 69 w 168"/>
                <a:gd name="T75" fmla="*/ 30 h 131"/>
                <a:gd name="T76" fmla="*/ 75 w 168"/>
                <a:gd name="T77" fmla="*/ 32 h 131"/>
                <a:gd name="T78" fmla="*/ 81 w 168"/>
                <a:gd name="T79" fmla="*/ 15 h 131"/>
                <a:gd name="T80" fmla="*/ 92 w 168"/>
                <a:gd name="T81" fmla="*/ 18 h 131"/>
                <a:gd name="T82" fmla="*/ 100 w 168"/>
                <a:gd name="T83" fmla="*/ 8 h 131"/>
                <a:gd name="T84" fmla="*/ 108 w 168"/>
                <a:gd name="T85" fmla="*/ 3 h 131"/>
                <a:gd name="T86" fmla="*/ 115 w 168"/>
                <a:gd name="T87" fmla="*/ 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8" h="131">
                  <a:moveTo>
                    <a:pt x="115" y="1"/>
                  </a:moveTo>
                  <a:lnTo>
                    <a:pt x="116" y="1"/>
                  </a:lnTo>
                  <a:lnTo>
                    <a:pt x="115" y="4"/>
                  </a:lnTo>
                  <a:lnTo>
                    <a:pt x="117" y="6"/>
                  </a:lnTo>
                  <a:lnTo>
                    <a:pt x="117" y="7"/>
                  </a:lnTo>
                  <a:lnTo>
                    <a:pt x="120" y="10"/>
                  </a:lnTo>
                  <a:lnTo>
                    <a:pt x="121" y="13"/>
                  </a:lnTo>
                  <a:lnTo>
                    <a:pt x="126" y="13"/>
                  </a:lnTo>
                  <a:lnTo>
                    <a:pt x="128" y="15"/>
                  </a:lnTo>
                  <a:lnTo>
                    <a:pt x="129" y="15"/>
                  </a:lnTo>
                  <a:lnTo>
                    <a:pt x="131" y="20"/>
                  </a:lnTo>
                  <a:lnTo>
                    <a:pt x="134" y="27"/>
                  </a:lnTo>
                  <a:lnTo>
                    <a:pt x="133" y="31"/>
                  </a:lnTo>
                  <a:lnTo>
                    <a:pt x="133" y="32"/>
                  </a:lnTo>
                  <a:lnTo>
                    <a:pt x="131" y="36"/>
                  </a:lnTo>
                  <a:lnTo>
                    <a:pt x="131" y="39"/>
                  </a:lnTo>
                  <a:lnTo>
                    <a:pt x="140" y="43"/>
                  </a:lnTo>
                  <a:lnTo>
                    <a:pt x="149" y="44"/>
                  </a:lnTo>
                  <a:lnTo>
                    <a:pt x="158" y="51"/>
                  </a:lnTo>
                  <a:lnTo>
                    <a:pt x="161" y="52"/>
                  </a:lnTo>
                  <a:lnTo>
                    <a:pt x="161" y="53"/>
                  </a:lnTo>
                  <a:lnTo>
                    <a:pt x="163" y="57"/>
                  </a:lnTo>
                  <a:lnTo>
                    <a:pt x="165" y="63"/>
                  </a:lnTo>
                  <a:lnTo>
                    <a:pt x="168" y="67"/>
                  </a:lnTo>
                  <a:lnTo>
                    <a:pt x="167" y="69"/>
                  </a:lnTo>
                  <a:lnTo>
                    <a:pt x="167" y="72"/>
                  </a:lnTo>
                  <a:lnTo>
                    <a:pt x="163" y="73"/>
                  </a:lnTo>
                  <a:lnTo>
                    <a:pt x="155" y="76"/>
                  </a:lnTo>
                  <a:lnTo>
                    <a:pt x="150" y="80"/>
                  </a:lnTo>
                  <a:lnTo>
                    <a:pt x="146" y="82"/>
                  </a:lnTo>
                  <a:lnTo>
                    <a:pt x="146" y="85"/>
                  </a:lnTo>
                  <a:lnTo>
                    <a:pt x="147" y="97"/>
                  </a:lnTo>
                  <a:lnTo>
                    <a:pt x="144" y="96"/>
                  </a:lnTo>
                  <a:lnTo>
                    <a:pt x="142" y="97"/>
                  </a:lnTo>
                  <a:lnTo>
                    <a:pt x="123" y="101"/>
                  </a:lnTo>
                  <a:lnTo>
                    <a:pt x="120" y="103"/>
                  </a:lnTo>
                  <a:lnTo>
                    <a:pt x="120" y="108"/>
                  </a:lnTo>
                  <a:lnTo>
                    <a:pt x="126" y="113"/>
                  </a:lnTo>
                  <a:lnTo>
                    <a:pt x="124" y="116"/>
                  </a:lnTo>
                  <a:lnTo>
                    <a:pt x="121" y="118"/>
                  </a:lnTo>
                  <a:lnTo>
                    <a:pt x="121" y="119"/>
                  </a:lnTo>
                  <a:lnTo>
                    <a:pt x="122" y="121"/>
                  </a:lnTo>
                  <a:lnTo>
                    <a:pt x="123" y="121"/>
                  </a:lnTo>
                  <a:lnTo>
                    <a:pt x="124" y="122"/>
                  </a:lnTo>
                  <a:lnTo>
                    <a:pt x="118" y="124"/>
                  </a:lnTo>
                  <a:lnTo>
                    <a:pt x="115" y="122"/>
                  </a:lnTo>
                  <a:lnTo>
                    <a:pt x="113" y="121"/>
                  </a:lnTo>
                  <a:lnTo>
                    <a:pt x="109" y="121"/>
                  </a:lnTo>
                  <a:lnTo>
                    <a:pt x="101" y="118"/>
                  </a:lnTo>
                  <a:lnTo>
                    <a:pt x="96" y="118"/>
                  </a:lnTo>
                  <a:lnTo>
                    <a:pt x="92" y="119"/>
                  </a:lnTo>
                  <a:lnTo>
                    <a:pt x="88" y="119"/>
                  </a:lnTo>
                  <a:lnTo>
                    <a:pt x="81" y="123"/>
                  </a:lnTo>
                  <a:lnTo>
                    <a:pt x="75" y="122"/>
                  </a:lnTo>
                  <a:lnTo>
                    <a:pt x="70" y="124"/>
                  </a:lnTo>
                  <a:lnTo>
                    <a:pt x="66" y="122"/>
                  </a:lnTo>
                  <a:lnTo>
                    <a:pt x="63" y="120"/>
                  </a:lnTo>
                  <a:lnTo>
                    <a:pt x="56" y="119"/>
                  </a:lnTo>
                  <a:lnTo>
                    <a:pt x="51" y="122"/>
                  </a:lnTo>
                  <a:lnTo>
                    <a:pt x="48" y="121"/>
                  </a:lnTo>
                  <a:lnTo>
                    <a:pt x="46" y="120"/>
                  </a:lnTo>
                  <a:lnTo>
                    <a:pt x="40" y="120"/>
                  </a:lnTo>
                  <a:lnTo>
                    <a:pt x="40" y="117"/>
                  </a:lnTo>
                  <a:lnTo>
                    <a:pt x="32" y="131"/>
                  </a:lnTo>
                  <a:lnTo>
                    <a:pt x="25" y="125"/>
                  </a:lnTo>
                  <a:lnTo>
                    <a:pt x="22" y="121"/>
                  </a:lnTo>
                  <a:lnTo>
                    <a:pt x="23" y="114"/>
                  </a:lnTo>
                  <a:lnTo>
                    <a:pt x="20" y="113"/>
                  </a:lnTo>
                  <a:lnTo>
                    <a:pt x="13" y="108"/>
                  </a:lnTo>
                  <a:lnTo>
                    <a:pt x="11" y="108"/>
                  </a:lnTo>
                  <a:lnTo>
                    <a:pt x="9" y="105"/>
                  </a:lnTo>
                  <a:lnTo>
                    <a:pt x="10" y="101"/>
                  </a:lnTo>
                  <a:lnTo>
                    <a:pt x="10" y="100"/>
                  </a:lnTo>
                  <a:lnTo>
                    <a:pt x="7" y="98"/>
                  </a:lnTo>
                  <a:lnTo>
                    <a:pt x="6" y="96"/>
                  </a:lnTo>
                  <a:lnTo>
                    <a:pt x="1" y="93"/>
                  </a:lnTo>
                  <a:lnTo>
                    <a:pt x="1" y="92"/>
                  </a:lnTo>
                  <a:lnTo>
                    <a:pt x="4" y="91"/>
                  </a:lnTo>
                  <a:lnTo>
                    <a:pt x="5" y="92"/>
                  </a:lnTo>
                  <a:lnTo>
                    <a:pt x="7" y="91"/>
                  </a:lnTo>
                  <a:lnTo>
                    <a:pt x="6" y="86"/>
                  </a:lnTo>
                  <a:lnTo>
                    <a:pt x="7" y="81"/>
                  </a:lnTo>
                  <a:lnTo>
                    <a:pt x="3" y="78"/>
                  </a:lnTo>
                  <a:lnTo>
                    <a:pt x="1" y="79"/>
                  </a:lnTo>
                  <a:lnTo>
                    <a:pt x="0" y="76"/>
                  </a:lnTo>
                  <a:lnTo>
                    <a:pt x="1" y="74"/>
                  </a:lnTo>
                  <a:lnTo>
                    <a:pt x="1" y="71"/>
                  </a:lnTo>
                  <a:lnTo>
                    <a:pt x="3" y="69"/>
                  </a:lnTo>
                  <a:lnTo>
                    <a:pt x="4" y="68"/>
                  </a:lnTo>
                  <a:lnTo>
                    <a:pt x="4" y="67"/>
                  </a:lnTo>
                  <a:lnTo>
                    <a:pt x="7" y="65"/>
                  </a:lnTo>
                  <a:lnTo>
                    <a:pt x="10" y="64"/>
                  </a:lnTo>
                  <a:lnTo>
                    <a:pt x="13" y="63"/>
                  </a:lnTo>
                  <a:lnTo>
                    <a:pt x="16" y="64"/>
                  </a:lnTo>
                  <a:lnTo>
                    <a:pt x="17" y="63"/>
                  </a:lnTo>
                  <a:lnTo>
                    <a:pt x="18" y="64"/>
                  </a:lnTo>
                  <a:lnTo>
                    <a:pt x="18" y="66"/>
                  </a:lnTo>
                  <a:lnTo>
                    <a:pt x="20" y="67"/>
                  </a:lnTo>
                  <a:lnTo>
                    <a:pt x="23" y="66"/>
                  </a:lnTo>
                  <a:lnTo>
                    <a:pt x="27" y="62"/>
                  </a:lnTo>
                  <a:lnTo>
                    <a:pt x="36" y="64"/>
                  </a:lnTo>
                  <a:lnTo>
                    <a:pt x="40" y="61"/>
                  </a:lnTo>
                  <a:lnTo>
                    <a:pt x="53" y="58"/>
                  </a:lnTo>
                  <a:lnTo>
                    <a:pt x="54" y="56"/>
                  </a:lnTo>
                  <a:lnTo>
                    <a:pt x="55" y="52"/>
                  </a:lnTo>
                  <a:lnTo>
                    <a:pt x="58" y="49"/>
                  </a:lnTo>
                  <a:lnTo>
                    <a:pt x="59" y="49"/>
                  </a:lnTo>
                  <a:lnTo>
                    <a:pt x="59" y="47"/>
                  </a:lnTo>
                  <a:lnTo>
                    <a:pt x="59" y="36"/>
                  </a:lnTo>
                  <a:lnTo>
                    <a:pt x="60" y="34"/>
                  </a:lnTo>
                  <a:lnTo>
                    <a:pt x="57" y="32"/>
                  </a:lnTo>
                  <a:lnTo>
                    <a:pt x="56" y="31"/>
                  </a:lnTo>
                  <a:lnTo>
                    <a:pt x="60" y="30"/>
                  </a:lnTo>
                  <a:lnTo>
                    <a:pt x="69" y="30"/>
                  </a:lnTo>
                  <a:lnTo>
                    <a:pt x="71" y="31"/>
                  </a:lnTo>
                  <a:lnTo>
                    <a:pt x="74" y="32"/>
                  </a:lnTo>
                  <a:lnTo>
                    <a:pt x="75" y="32"/>
                  </a:lnTo>
                  <a:lnTo>
                    <a:pt x="76" y="31"/>
                  </a:lnTo>
                  <a:lnTo>
                    <a:pt x="75" y="29"/>
                  </a:lnTo>
                  <a:lnTo>
                    <a:pt x="81" y="15"/>
                  </a:lnTo>
                  <a:lnTo>
                    <a:pt x="82" y="15"/>
                  </a:lnTo>
                  <a:lnTo>
                    <a:pt x="89" y="18"/>
                  </a:lnTo>
                  <a:lnTo>
                    <a:pt x="92" y="18"/>
                  </a:lnTo>
                  <a:lnTo>
                    <a:pt x="93" y="19"/>
                  </a:lnTo>
                  <a:lnTo>
                    <a:pt x="99" y="17"/>
                  </a:lnTo>
                  <a:lnTo>
                    <a:pt x="100" y="8"/>
                  </a:lnTo>
                  <a:lnTo>
                    <a:pt x="103" y="6"/>
                  </a:lnTo>
                  <a:lnTo>
                    <a:pt x="106" y="6"/>
                  </a:lnTo>
                  <a:lnTo>
                    <a:pt x="108" y="3"/>
                  </a:lnTo>
                  <a:lnTo>
                    <a:pt x="109" y="1"/>
                  </a:lnTo>
                  <a:lnTo>
                    <a:pt x="111" y="0"/>
                  </a:lnTo>
                  <a:lnTo>
                    <a:pt x="115" y="1"/>
                  </a:lnTo>
                  <a:lnTo>
                    <a:pt x="115" y="1"/>
                  </a:lnTo>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sp>
          <p:nvSpPr>
            <p:cNvPr id="35" name="重庆">
              <a:hlinkClick r:id="" action="ppaction://macro?name=Slide1.重庆_click" highlightClick="1"/>
              <a:hlinkHover r:id="" action="ppaction://noaction" highlightClick="1"/>
            </p:cNvPr>
            <p:cNvSpPr>
              <a:spLocks noChangeAspect="1"/>
            </p:cNvSpPr>
            <p:nvPr/>
          </p:nvSpPr>
          <p:spPr bwMode="auto">
            <a:xfrm rot="180000">
              <a:off x="4598256" y="4313382"/>
              <a:ext cx="729058" cy="720864"/>
            </a:xfrm>
            <a:custGeom>
              <a:avLst/>
              <a:gdLst>
                <a:gd name="T0" fmla="*/ 7 w 40"/>
                <a:gd name="T1" fmla="*/ 30 h 37"/>
                <a:gd name="T2" fmla="*/ 7 w 40"/>
                <a:gd name="T3" fmla="*/ 30 h 37"/>
                <a:gd name="T4" fmla="*/ 5 w 40"/>
                <a:gd name="T5" fmla="*/ 29 h 37"/>
                <a:gd name="T6" fmla="*/ 3 w 40"/>
                <a:gd name="T7" fmla="*/ 28 h 37"/>
                <a:gd name="T8" fmla="*/ 2 w 40"/>
                <a:gd name="T9" fmla="*/ 26 h 37"/>
                <a:gd name="T10" fmla="*/ 0 w 40"/>
                <a:gd name="T11" fmla="*/ 25 h 37"/>
                <a:gd name="T12" fmla="*/ 1 w 40"/>
                <a:gd name="T13" fmla="*/ 24 h 37"/>
                <a:gd name="T14" fmla="*/ 3 w 40"/>
                <a:gd name="T15" fmla="*/ 22 h 37"/>
                <a:gd name="T16" fmla="*/ 3 w 40"/>
                <a:gd name="T17" fmla="*/ 17 h 37"/>
                <a:gd name="T18" fmla="*/ 4 w 40"/>
                <a:gd name="T19" fmla="*/ 17 h 37"/>
                <a:gd name="T20" fmla="*/ 6 w 40"/>
                <a:gd name="T21" fmla="*/ 16 h 37"/>
                <a:gd name="T22" fmla="*/ 8 w 40"/>
                <a:gd name="T23" fmla="*/ 18 h 37"/>
                <a:gd name="T24" fmla="*/ 10 w 40"/>
                <a:gd name="T25" fmla="*/ 17 h 37"/>
                <a:gd name="T26" fmla="*/ 12 w 40"/>
                <a:gd name="T27" fmla="*/ 19 h 37"/>
                <a:gd name="T28" fmla="*/ 15 w 40"/>
                <a:gd name="T29" fmla="*/ 19 h 37"/>
                <a:gd name="T30" fmla="*/ 15 w 40"/>
                <a:gd name="T31" fmla="*/ 18 h 37"/>
                <a:gd name="T32" fmla="*/ 18 w 40"/>
                <a:gd name="T33" fmla="*/ 16 h 37"/>
                <a:gd name="T34" fmla="*/ 19 w 40"/>
                <a:gd name="T35" fmla="*/ 13 h 37"/>
                <a:gd name="T36" fmla="*/ 21 w 40"/>
                <a:gd name="T37" fmla="*/ 12 h 37"/>
                <a:gd name="T38" fmla="*/ 23 w 40"/>
                <a:gd name="T39" fmla="*/ 11 h 37"/>
                <a:gd name="T40" fmla="*/ 24 w 40"/>
                <a:gd name="T41" fmla="*/ 9 h 37"/>
                <a:gd name="T42" fmla="*/ 25 w 40"/>
                <a:gd name="T43" fmla="*/ 7 h 37"/>
                <a:gd name="T44" fmla="*/ 26 w 40"/>
                <a:gd name="T45" fmla="*/ 5 h 37"/>
                <a:gd name="T46" fmla="*/ 26 w 40"/>
                <a:gd name="T47" fmla="*/ 2 h 37"/>
                <a:gd name="T48" fmla="*/ 25 w 40"/>
                <a:gd name="T49" fmla="*/ 0 h 37"/>
                <a:gd name="T50" fmla="*/ 31 w 40"/>
                <a:gd name="T51" fmla="*/ 2 h 37"/>
                <a:gd name="T52" fmla="*/ 32 w 40"/>
                <a:gd name="T53" fmla="*/ 3 h 37"/>
                <a:gd name="T54" fmla="*/ 35 w 40"/>
                <a:gd name="T55" fmla="*/ 3 h 37"/>
                <a:gd name="T56" fmla="*/ 37 w 40"/>
                <a:gd name="T57" fmla="*/ 3 h 37"/>
                <a:gd name="T58" fmla="*/ 39 w 40"/>
                <a:gd name="T59" fmla="*/ 5 h 37"/>
                <a:gd name="T60" fmla="*/ 40 w 40"/>
                <a:gd name="T61" fmla="*/ 10 h 37"/>
                <a:gd name="T62" fmla="*/ 39 w 40"/>
                <a:gd name="T63" fmla="*/ 12 h 37"/>
                <a:gd name="T64" fmla="*/ 38 w 40"/>
                <a:gd name="T65" fmla="*/ 12 h 37"/>
                <a:gd name="T66" fmla="*/ 34 w 40"/>
                <a:gd name="T67" fmla="*/ 14 h 37"/>
                <a:gd name="T68" fmla="*/ 28 w 40"/>
                <a:gd name="T69" fmla="*/ 15 h 37"/>
                <a:gd name="T70" fmla="*/ 26 w 40"/>
                <a:gd name="T71" fmla="*/ 17 h 37"/>
                <a:gd name="T72" fmla="*/ 28 w 40"/>
                <a:gd name="T73" fmla="*/ 19 h 37"/>
                <a:gd name="T74" fmla="*/ 28 w 40"/>
                <a:gd name="T75" fmla="*/ 22 h 37"/>
                <a:gd name="T76" fmla="*/ 29 w 40"/>
                <a:gd name="T77" fmla="*/ 23 h 37"/>
                <a:gd name="T78" fmla="*/ 34 w 40"/>
                <a:gd name="T79" fmla="*/ 28 h 37"/>
                <a:gd name="T80" fmla="*/ 34 w 40"/>
                <a:gd name="T81" fmla="*/ 35 h 37"/>
                <a:gd name="T82" fmla="*/ 31 w 40"/>
                <a:gd name="T83" fmla="*/ 37 h 37"/>
                <a:gd name="T84" fmla="*/ 29 w 40"/>
                <a:gd name="T85" fmla="*/ 34 h 37"/>
                <a:gd name="T86" fmla="*/ 26 w 40"/>
                <a:gd name="T87" fmla="*/ 31 h 37"/>
                <a:gd name="T88" fmla="*/ 26 w 40"/>
                <a:gd name="T89" fmla="*/ 29 h 37"/>
                <a:gd name="T90" fmla="*/ 24 w 40"/>
                <a:gd name="T91" fmla="*/ 29 h 37"/>
                <a:gd name="T92" fmla="*/ 22 w 40"/>
                <a:gd name="T93" fmla="*/ 30 h 37"/>
                <a:gd name="T94" fmla="*/ 19 w 40"/>
                <a:gd name="T95" fmla="*/ 28 h 37"/>
                <a:gd name="T96" fmla="*/ 17 w 40"/>
                <a:gd name="T97" fmla="*/ 32 h 37"/>
                <a:gd name="T98" fmla="*/ 15 w 40"/>
                <a:gd name="T99" fmla="*/ 32 h 37"/>
                <a:gd name="T100" fmla="*/ 13 w 40"/>
                <a:gd name="T101" fmla="*/ 35 h 37"/>
                <a:gd name="T102" fmla="*/ 11 w 40"/>
                <a:gd name="T103" fmla="*/ 34 h 37"/>
                <a:gd name="T104" fmla="*/ 9 w 40"/>
                <a:gd name="T105" fmla="*/ 35 h 37"/>
                <a:gd name="T106" fmla="*/ 6 w 40"/>
                <a:gd name="T107" fmla="*/ 33 h 37"/>
                <a:gd name="T108" fmla="*/ 7 w 40"/>
                <a:gd name="T109" fmla="*/ 3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 h="37">
                  <a:moveTo>
                    <a:pt x="7" y="30"/>
                  </a:moveTo>
                  <a:lnTo>
                    <a:pt x="7" y="30"/>
                  </a:lnTo>
                  <a:lnTo>
                    <a:pt x="5" y="29"/>
                  </a:lnTo>
                  <a:lnTo>
                    <a:pt x="3" y="28"/>
                  </a:lnTo>
                  <a:lnTo>
                    <a:pt x="2" y="26"/>
                  </a:lnTo>
                  <a:lnTo>
                    <a:pt x="0" y="25"/>
                  </a:lnTo>
                  <a:lnTo>
                    <a:pt x="1" y="24"/>
                  </a:lnTo>
                  <a:lnTo>
                    <a:pt x="3" y="22"/>
                  </a:lnTo>
                  <a:lnTo>
                    <a:pt x="3" y="17"/>
                  </a:lnTo>
                  <a:lnTo>
                    <a:pt x="4" y="17"/>
                  </a:lnTo>
                  <a:lnTo>
                    <a:pt x="6" y="16"/>
                  </a:lnTo>
                  <a:lnTo>
                    <a:pt x="8" y="18"/>
                  </a:lnTo>
                  <a:lnTo>
                    <a:pt x="10" y="17"/>
                  </a:lnTo>
                  <a:lnTo>
                    <a:pt x="12" y="19"/>
                  </a:lnTo>
                  <a:lnTo>
                    <a:pt x="15" y="19"/>
                  </a:lnTo>
                  <a:lnTo>
                    <a:pt x="15" y="18"/>
                  </a:lnTo>
                  <a:lnTo>
                    <a:pt x="18" y="16"/>
                  </a:lnTo>
                  <a:lnTo>
                    <a:pt x="19" y="13"/>
                  </a:lnTo>
                  <a:lnTo>
                    <a:pt x="21" y="12"/>
                  </a:lnTo>
                  <a:lnTo>
                    <a:pt x="23" y="11"/>
                  </a:lnTo>
                  <a:lnTo>
                    <a:pt x="24" y="9"/>
                  </a:lnTo>
                  <a:lnTo>
                    <a:pt x="25" y="7"/>
                  </a:lnTo>
                  <a:lnTo>
                    <a:pt x="26" y="5"/>
                  </a:lnTo>
                  <a:lnTo>
                    <a:pt x="26" y="2"/>
                  </a:lnTo>
                  <a:lnTo>
                    <a:pt x="25" y="0"/>
                  </a:lnTo>
                  <a:lnTo>
                    <a:pt x="31" y="2"/>
                  </a:lnTo>
                  <a:lnTo>
                    <a:pt x="32" y="3"/>
                  </a:lnTo>
                  <a:lnTo>
                    <a:pt x="35" y="3"/>
                  </a:lnTo>
                  <a:lnTo>
                    <a:pt x="37" y="3"/>
                  </a:lnTo>
                  <a:lnTo>
                    <a:pt x="39" y="5"/>
                  </a:lnTo>
                  <a:lnTo>
                    <a:pt x="40" y="10"/>
                  </a:lnTo>
                  <a:lnTo>
                    <a:pt x="39" y="12"/>
                  </a:lnTo>
                  <a:lnTo>
                    <a:pt x="38" y="12"/>
                  </a:lnTo>
                  <a:lnTo>
                    <a:pt x="34" y="14"/>
                  </a:lnTo>
                  <a:lnTo>
                    <a:pt x="28" y="15"/>
                  </a:lnTo>
                  <a:lnTo>
                    <a:pt x="26" y="17"/>
                  </a:lnTo>
                  <a:lnTo>
                    <a:pt x="28" y="19"/>
                  </a:lnTo>
                  <a:lnTo>
                    <a:pt x="28" y="22"/>
                  </a:lnTo>
                  <a:lnTo>
                    <a:pt x="29" y="23"/>
                  </a:lnTo>
                  <a:lnTo>
                    <a:pt x="34" y="28"/>
                  </a:lnTo>
                  <a:lnTo>
                    <a:pt x="34" y="35"/>
                  </a:lnTo>
                  <a:lnTo>
                    <a:pt x="31" y="37"/>
                  </a:lnTo>
                  <a:lnTo>
                    <a:pt x="29" y="34"/>
                  </a:lnTo>
                  <a:lnTo>
                    <a:pt x="26" y="31"/>
                  </a:lnTo>
                  <a:lnTo>
                    <a:pt x="26" y="29"/>
                  </a:lnTo>
                  <a:lnTo>
                    <a:pt x="24" y="29"/>
                  </a:lnTo>
                  <a:lnTo>
                    <a:pt x="22" y="30"/>
                  </a:lnTo>
                  <a:lnTo>
                    <a:pt x="19" y="28"/>
                  </a:lnTo>
                  <a:lnTo>
                    <a:pt x="17" y="32"/>
                  </a:lnTo>
                  <a:lnTo>
                    <a:pt x="15" y="32"/>
                  </a:lnTo>
                  <a:lnTo>
                    <a:pt x="13" y="35"/>
                  </a:lnTo>
                  <a:lnTo>
                    <a:pt x="11" y="34"/>
                  </a:lnTo>
                  <a:lnTo>
                    <a:pt x="9" y="35"/>
                  </a:lnTo>
                  <a:lnTo>
                    <a:pt x="6" y="33"/>
                  </a:lnTo>
                  <a:lnTo>
                    <a:pt x="7" y="30"/>
                  </a:lnTo>
                  <a:close/>
                </a:path>
              </a:pathLst>
            </a:custGeom>
            <a:grpFill/>
            <a:ln w="12700" cap="flat" cmpd="sng">
              <a:solidFill>
                <a:srgbClr val="3563A8"/>
              </a:solidFill>
              <a:prstDash val="solid"/>
              <a:round/>
              <a:headEnd type="none" w="med" len="med"/>
              <a:tailEnd type="none" w="med" len="med"/>
            </a:ln>
            <a:effectLst/>
          </p:spPr>
          <p:txBody>
            <a:bodyPr/>
            <a:lstStyle/>
            <a:p>
              <a:endParaRPr lang="zh-CN" altLang="en-US"/>
            </a:p>
          </p:txBody>
        </p:sp>
      </p:grpSp>
      <p:sp>
        <p:nvSpPr>
          <p:cNvPr id="36" name="文本框 35"/>
          <p:cNvSpPr txBox="1"/>
          <p:nvPr/>
        </p:nvSpPr>
        <p:spPr>
          <a:xfrm>
            <a:off x="3646621"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37" name="矩形 36"/>
          <p:cNvSpPr/>
          <p:nvPr/>
        </p:nvSpPr>
        <p:spPr>
          <a:xfrm>
            <a:off x="3245828" y="1390390"/>
            <a:ext cx="5638802" cy="276999"/>
          </a:xfrm>
          <a:prstGeom prst="rect">
            <a:avLst/>
          </a:prstGeom>
        </p:spPr>
        <p:txBody>
          <a:bodyPr wrap="square">
            <a:spAutoFit/>
          </a:bodyPr>
          <a:lstStyle/>
          <a:p>
            <a:pPr algn="ctr"/>
            <a:r>
              <a:rPr lang="zh-CN" altLang="en-US" sz="1200" dirty="0">
                <a:solidFill>
                  <a:schemeClr val="tx1">
                    <a:lumMod val="75000"/>
                    <a:lumOff val="25000"/>
                  </a:schemeClr>
                </a:solidFill>
                <a:cs typeface="+mn-ea"/>
              </a:rPr>
              <a:t>这里是内容这里是文字</a:t>
            </a:r>
          </a:p>
        </p:txBody>
      </p:sp>
      <p:grpSp>
        <p:nvGrpSpPr>
          <p:cNvPr id="38" name="组合 37"/>
          <p:cNvGrpSpPr/>
          <p:nvPr/>
        </p:nvGrpSpPr>
        <p:grpSpPr>
          <a:xfrm>
            <a:off x="173624" y="147812"/>
            <a:ext cx="2474763" cy="320040"/>
            <a:chOff x="173624" y="147812"/>
            <a:chExt cx="2474763" cy="320040"/>
          </a:xfrm>
        </p:grpSpPr>
        <p:cxnSp>
          <p:nvCxnSpPr>
            <p:cNvPr id="39" name="直接连接符 3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41" name="文本框 4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42" name="矩形 41"/>
          <p:cNvSpPr/>
          <p:nvPr/>
        </p:nvSpPr>
        <p:spPr>
          <a:xfrm>
            <a:off x="7768855" y="2629822"/>
            <a:ext cx="4120400" cy="366378"/>
          </a:xfrm>
          <a:prstGeom prst="rect">
            <a:avLst/>
          </a:prstGeom>
        </p:spPr>
        <p:txBody>
          <a:bodyPr wrap="square" tIns="3600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43" name="矩形 42"/>
          <p:cNvSpPr/>
          <p:nvPr/>
        </p:nvSpPr>
        <p:spPr>
          <a:xfrm>
            <a:off x="7768855" y="3916353"/>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44" name="矩形 43"/>
          <p:cNvSpPr/>
          <p:nvPr/>
        </p:nvSpPr>
        <p:spPr>
          <a:xfrm>
            <a:off x="7768855" y="5173394"/>
            <a:ext cx="4120400" cy="376193"/>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45" name="河南">
            <a:hlinkClick r:id="" action="ppaction://macro?name=Slide1.河南_click" highlightClick="1"/>
            <a:hlinkHover r:id="" action="ppaction://noaction" highlightClick="1"/>
          </p:cNvPr>
          <p:cNvSpPr>
            <a:spLocks noChangeAspect="1"/>
          </p:cNvSpPr>
          <p:nvPr/>
        </p:nvSpPr>
        <p:spPr bwMode="auto">
          <a:xfrm rot="180000">
            <a:off x="6716744" y="2697772"/>
            <a:ext cx="639023" cy="611690"/>
          </a:xfrm>
          <a:custGeom>
            <a:avLst/>
            <a:gdLst>
              <a:gd name="T0" fmla="*/ 50 w 426"/>
              <a:gd name="T1" fmla="*/ 268 h 385"/>
              <a:gd name="T2" fmla="*/ 111 w 426"/>
              <a:gd name="T3" fmla="*/ 322 h 385"/>
              <a:gd name="T4" fmla="*/ 162 w 426"/>
              <a:gd name="T5" fmla="*/ 333 h 385"/>
              <a:gd name="T6" fmla="*/ 208 w 426"/>
              <a:gd name="T7" fmla="*/ 326 h 385"/>
              <a:gd name="T8" fmla="*/ 222 w 426"/>
              <a:gd name="T9" fmla="*/ 333 h 385"/>
              <a:gd name="T10" fmla="*/ 238 w 426"/>
              <a:gd name="T11" fmla="*/ 323 h 385"/>
              <a:gd name="T12" fmla="*/ 249 w 426"/>
              <a:gd name="T13" fmla="*/ 335 h 385"/>
              <a:gd name="T14" fmla="*/ 256 w 426"/>
              <a:gd name="T15" fmla="*/ 354 h 385"/>
              <a:gd name="T16" fmla="*/ 278 w 426"/>
              <a:gd name="T17" fmla="*/ 366 h 385"/>
              <a:gd name="T18" fmla="*/ 307 w 426"/>
              <a:gd name="T19" fmla="*/ 366 h 385"/>
              <a:gd name="T20" fmla="*/ 329 w 426"/>
              <a:gd name="T21" fmla="*/ 384 h 385"/>
              <a:gd name="T22" fmla="*/ 349 w 426"/>
              <a:gd name="T23" fmla="*/ 375 h 385"/>
              <a:gd name="T24" fmla="*/ 364 w 426"/>
              <a:gd name="T25" fmla="*/ 384 h 385"/>
              <a:gd name="T26" fmla="*/ 377 w 426"/>
              <a:gd name="T27" fmla="*/ 359 h 385"/>
              <a:gd name="T28" fmla="*/ 396 w 426"/>
              <a:gd name="T29" fmla="*/ 350 h 385"/>
              <a:gd name="T30" fmla="*/ 399 w 426"/>
              <a:gd name="T31" fmla="*/ 329 h 385"/>
              <a:gd name="T32" fmla="*/ 393 w 426"/>
              <a:gd name="T33" fmla="*/ 292 h 385"/>
              <a:gd name="T34" fmla="*/ 389 w 426"/>
              <a:gd name="T35" fmla="*/ 288 h 385"/>
              <a:gd name="T36" fmla="*/ 370 w 426"/>
              <a:gd name="T37" fmla="*/ 307 h 385"/>
              <a:gd name="T38" fmla="*/ 342 w 426"/>
              <a:gd name="T39" fmla="*/ 285 h 385"/>
              <a:gd name="T40" fmla="*/ 321 w 426"/>
              <a:gd name="T41" fmla="*/ 259 h 385"/>
              <a:gd name="T42" fmla="*/ 342 w 426"/>
              <a:gd name="T43" fmla="*/ 244 h 385"/>
              <a:gd name="T44" fmla="*/ 348 w 426"/>
              <a:gd name="T45" fmla="*/ 219 h 385"/>
              <a:gd name="T46" fmla="*/ 360 w 426"/>
              <a:gd name="T47" fmla="*/ 209 h 385"/>
              <a:gd name="T48" fmla="*/ 358 w 426"/>
              <a:gd name="T49" fmla="*/ 174 h 385"/>
              <a:gd name="T50" fmla="*/ 367 w 426"/>
              <a:gd name="T51" fmla="*/ 168 h 385"/>
              <a:gd name="T52" fmla="*/ 384 w 426"/>
              <a:gd name="T53" fmla="*/ 178 h 385"/>
              <a:gd name="T54" fmla="*/ 396 w 426"/>
              <a:gd name="T55" fmla="*/ 192 h 385"/>
              <a:gd name="T56" fmla="*/ 417 w 426"/>
              <a:gd name="T57" fmla="*/ 178 h 385"/>
              <a:gd name="T58" fmla="*/ 425 w 426"/>
              <a:gd name="T59" fmla="*/ 169 h 385"/>
              <a:gd name="T60" fmla="*/ 421 w 426"/>
              <a:gd name="T61" fmla="*/ 152 h 385"/>
              <a:gd name="T62" fmla="*/ 396 w 426"/>
              <a:gd name="T63" fmla="*/ 137 h 385"/>
              <a:gd name="T64" fmla="*/ 391 w 426"/>
              <a:gd name="T65" fmla="*/ 120 h 385"/>
              <a:gd name="T66" fmla="*/ 344 w 426"/>
              <a:gd name="T67" fmla="*/ 126 h 385"/>
              <a:gd name="T68" fmla="*/ 315 w 426"/>
              <a:gd name="T69" fmla="*/ 101 h 385"/>
              <a:gd name="T70" fmla="*/ 302 w 426"/>
              <a:gd name="T71" fmla="*/ 96 h 385"/>
              <a:gd name="T72" fmla="*/ 302 w 426"/>
              <a:gd name="T73" fmla="*/ 80 h 385"/>
              <a:gd name="T74" fmla="*/ 366 w 426"/>
              <a:gd name="T75" fmla="*/ 7 h 385"/>
              <a:gd name="T76" fmla="*/ 342 w 426"/>
              <a:gd name="T77" fmla="*/ 13 h 385"/>
              <a:gd name="T78" fmla="*/ 328 w 426"/>
              <a:gd name="T79" fmla="*/ 24 h 385"/>
              <a:gd name="T80" fmla="*/ 321 w 426"/>
              <a:gd name="T81" fmla="*/ 15 h 385"/>
              <a:gd name="T82" fmla="*/ 321 w 426"/>
              <a:gd name="T83" fmla="*/ 4 h 385"/>
              <a:gd name="T84" fmla="*/ 310 w 426"/>
              <a:gd name="T85" fmla="*/ 0 h 385"/>
              <a:gd name="T86" fmla="*/ 281 w 426"/>
              <a:gd name="T87" fmla="*/ 12 h 385"/>
              <a:gd name="T88" fmla="*/ 208 w 426"/>
              <a:gd name="T89" fmla="*/ 2 h 385"/>
              <a:gd name="T90" fmla="*/ 203 w 426"/>
              <a:gd name="T91" fmla="*/ 63 h 385"/>
              <a:gd name="T92" fmla="*/ 168 w 426"/>
              <a:gd name="T93" fmla="*/ 91 h 385"/>
              <a:gd name="T94" fmla="*/ 120 w 426"/>
              <a:gd name="T95" fmla="*/ 101 h 385"/>
              <a:gd name="T96" fmla="*/ 54 w 426"/>
              <a:gd name="T97" fmla="*/ 147 h 385"/>
              <a:gd name="T98" fmla="*/ 0 w 426"/>
              <a:gd name="T99" fmla="*/ 161 h 385"/>
              <a:gd name="T100" fmla="*/ 0 w 426"/>
              <a:gd name="T101" fmla="*/ 171 h 385"/>
              <a:gd name="T102" fmla="*/ 50 w 426"/>
              <a:gd name="T103" fmla="*/ 246 h 385"/>
              <a:gd name="T104" fmla="*/ 50 w 426"/>
              <a:gd name="T105" fmla="*/ 268 h 385"/>
              <a:gd name="T106" fmla="*/ 50 w 426"/>
              <a:gd name="T107" fmla="*/ 26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6" h="385">
                <a:moveTo>
                  <a:pt x="50" y="268"/>
                </a:moveTo>
                <a:lnTo>
                  <a:pt x="111" y="322"/>
                </a:lnTo>
                <a:lnTo>
                  <a:pt x="162" y="333"/>
                </a:lnTo>
                <a:lnTo>
                  <a:pt x="208" y="326"/>
                </a:lnTo>
                <a:lnTo>
                  <a:pt x="222" y="333"/>
                </a:lnTo>
                <a:lnTo>
                  <a:pt x="238" y="323"/>
                </a:lnTo>
                <a:lnTo>
                  <a:pt x="249" y="335"/>
                </a:lnTo>
                <a:lnTo>
                  <a:pt x="256" y="354"/>
                </a:lnTo>
                <a:lnTo>
                  <a:pt x="278" y="366"/>
                </a:lnTo>
                <a:lnTo>
                  <a:pt x="307" y="366"/>
                </a:lnTo>
                <a:lnTo>
                  <a:pt x="329" y="384"/>
                </a:lnTo>
                <a:lnTo>
                  <a:pt x="349" y="375"/>
                </a:lnTo>
                <a:lnTo>
                  <a:pt x="364" y="384"/>
                </a:lnTo>
                <a:lnTo>
                  <a:pt x="377" y="359"/>
                </a:lnTo>
                <a:lnTo>
                  <a:pt x="396" y="350"/>
                </a:lnTo>
                <a:lnTo>
                  <a:pt x="399" y="329"/>
                </a:lnTo>
                <a:lnTo>
                  <a:pt x="393" y="292"/>
                </a:lnTo>
                <a:lnTo>
                  <a:pt x="389" y="288"/>
                </a:lnTo>
                <a:lnTo>
                  <a:pt x="370" y="307"/>
                </a:lnTo>
                <a:lnTo>
                  <a:pt x="342" y="285"/>
                </a:lnTo>
                <a:lnTo>
                  <a:pt x="321" y="259"/>
                </a:lnTo>
                <a:lnTo>
                  <a:pt x="342" y="244"/>
                </a:lnTo>
                <a:lnTo>
                  <a:pt x="348" y="219"/>
                </a:lnTo>
                <a:lnTo>
                  <a:pt x="360" y="209"/>
                </a:lnTo>
                <a:lnTo>
                  <a:pt x="358" y="174"/>
                </a:lnTo>
                <a:lnTo>
                  <a:pt x="367" y="168"/>
                </a:lnTo>
                <a:lnTo>
                  <a:pt x="384" y="178"/>
                </a:lnTo>
                <a:lnTo>
                  <a:pt x="396" y="192"/>
                </a:lnTo>
                <a:lnTo>
                  <a:pt x="417" y="178"/>
                </a:lnTo>
                <a:lnTo>
                  <a:pt x="425" y="169"/>
                </a:lnTo>
                <a:lnTo>
                  <a:pt x="421" y="152"/>
                </a:lnTo>
                <a:lnTo>
                  <a:pt x="396" y="137"/>
                </a:lnTo>
                <a:lnTo>
                  <a:pt x="391" y="120"/>
                </a:lnTo>
                <a:lnTo>
                  <a:pt x="344" y="126"/>
                </a:lnTo>
                <a:lnTo>
                  <a:pt x="315" y="101"/>
                </a:lnTo>
                <a:lnTo>
                  <a:pt x="302" y="96"/>
                </a:lnTo>
                <a:lnTo>
                  <a:pt x="302" y="80"/>
                </a:lnTo>
                <a:lnTo>
                  <a:pt x="366" y="7"/>
                </a:lnTo>
                <a:lnTo>
                  <a:pt x="342" y="13"/>
                </a:lnTo>
                <a:lnTo>
                  <a:pt x="328" y="24"/>
                </a:lnTo>
                <a:lnTo>
                  <a:pt x="321" y="15"/>
                </a:lnTo>
                <a:lnTo>
                  <a:pt x="321" y="4"/>
                </a:lnTo>
                <a:lnTo>
                  <a:pt x="310" y="0"/>
                </a:lnTo>
                <a:lnTo>
                  <a:pt x="281" y="12"/>
                </a:lnTo>
                <a:lnTo>
                  <a:pt x="208" y="2"/>
                </a:lnTo>
                <a:lnTo>
                  <a:pt x="203" y="63"/>
                </a:lnTo>
                <a:lnTo>
                  <a:pt x="168" y="91"/>
                </a:lnTo>
                <a:lnTo>
                  <a:pt x="120" y="101"/>
                </a:lnTo>
                <a:lnTo>
                  <a:pt x="54" y="147"/>
                </a:lnTo>
                <a:lnTo>
                  <a:pt x="0" y="161"/>
                </a:lnTo>
                <a:lnTo>
                  <a:pt x="0" y="171"/>
                </a:lnTo>
                <a:lnTo>
                  <a:pt x="50" y="246"/>
                </a:lnTo>
                <a:lnTo>
                  <a:pt x="50" y="268"/>
                </a:lnTo>
                <a:lnTo>
                  <a:pt x="50" y="268"/>
                </a:lnTo>
              </a:path>
            </a:pathLst>
          </a:custGeom>
          <a:solidFill>
            <a:srgbClr val="3563A8"/>
          </a:solidFill>
          <a:ln w="3175" cap="flat" cmpd="sng">
            <a:solidFill>
              <a:srgbClr val="3563A8"/>
            </a:solidFill>
            <a:prstDash val="solid"/>
            <a:round/>
            <a:headEnd type="none" w="med" len="med"/>
            <a:tailEnd type="none" w="med" len="med"/>
          </a:ln>
          <a:effectLst/>
        </p:spPr>
        <p:txBody>
          <a:bodyPr/>
          <a:lstStyle/>
          <a:p>
            <a:endParaRPr lang="zh-CN" altLang="en-US"/>
          </a:p>
        </p:txBody>
      </p:sp>
      <p:sp>
        <p:nvSpPr>
          <p:cNvPr id="46" name="浙江">
            <a:hlinkClick r:id="" action="ppaction://macro?name=Slide1.浙江_click" highlightClick="1"/>
            <a:hlinkHover r:id="" action="ppaction://noaction" highlightClick="1"/>
          </p:cNvPr>
          <p:cNvSpPr>
            <a:spLocks noChangeAspect="1"/>
          </p:cNvSpPr>
          <p:nvPr/>
        </p:nvSpPr>
        <p:spPr bwMode="auto">
          <a:xfrm rot="180000">
            <a:off x="6733331" y="3984531"/>
            <a:ext cx="618432" cy="764160"/>
          </a:xfrm>
          <a:custGeom>
            <a:avLst/>
            <a:gdLst>
              <a:gd name="T0" fmla="*/ 197 w 274"/>
              <a:gd name="T1" fmla="*/ 303 h 320"/>
              <a:gd name="T2" fmla="*/ 156 w 274"/>
              <a:gd name="T3" fmla="*/ 319 h 320"/>
              <a:gd name="T4" fmla="*/ 133 w 274"/>
              <a:gd name="T5" fmla="*/ 295 h 320"/>
              <a:gd name="T6" fmla="*/ 115 w 274"/>
              <a:gd name="T7" fmla="*/ 316 h 320"/>
              <a:gd name="T8" fmla="*/ 90 w 274"/>
              <a:gd name="T9" fmla="*/ 316 h 320"/>
              <a:gd name="T10" fmla="*/ 79 w 274"/>
              <a:gd name="T11" fmla="*/ 292 h 320"/>
              <a:gd name="T12" fmla="*/ 66 w 274"/>
              <a:gd name="T13" fmla="*/ 260 h 320"/>
              <a:gd name="T14" fmla="*/ 42 w 274"/>
              <a:gd name="T15" fmla="*/ 255 h 320"/>
              <a:gd name="T16" fmla="*/ 16 w 274"/>
              <a:gd name="T17" fmla="*/ 207 h 320"/>
              <a:gd name="T18" fmla="*/ 0 w 274"/>
              <a:gd name="T19" fmla="*/ 183 h 320"/>
              <a:gd name="T20" fmla="*/ 10 w 274"/>
              <a:gd name="T21" fmla="*/ 171 h 320"/>
              <a:gd name="T22" fmla="*/ 16 w 274"/>
              <a:gd name="T23" fmla="*/ 166 h 320"/>
              <a:gd name="T24" fmla="*/ 43 w 274"/>
              <a:gd name="T25" fmla="*/ 128 h 320"/>
              <a:gd name="T26" fmla="*/ 42 w 274"/>
              <a:gd name="T27" fmla="*/ 96 h 320"/>
              <a:gd name="T28" fmla="*/ 51 w 274"/>
              <a:gd name="T29" fmla="*/ 83 h 320"/>
              <a:gd name="T30" fmla="*/ 72 w 274"/>
              <a:gd name="T31" fmla="*/ 79 h 320"/>
              <a:gd name="T32" fmla="*/ 79 w 274"/>
              <a:gd name="T33" fmla="*/ 70 h 320"/>
              <a:gd name="T34" fmla="*/ 71 w 274"/>
              <a:gd name="T35" fmla="*/ 55 h 320"/>
              <a:gd name="T36" fmla="*/ 82 w 274"/>
              <a:gd name="T37" fmla="*/ 41 h 320"/>
              <a:gd name="T38" fmla="*/ 82 w 274"/>
              <a:gd name="T39" fmla="*/ 11 h 320"/>
              <a:gd name="T40" fmla="*/ 97 w 274"/>
              <a:gd name="T41" fmla="*/ 4 h 320"/>
              <a:gd name="T42" fmla="*/ 123 w 274"/>
              <a:gd name="T43" fmla="*/ 20 h 320"/>
              <a:gd name="T44" fmla="*/ 155 w 274"/>
              <a:gd name="T45" fmla="*/ 25 h 320"/>
              <a:gd name="T46" fmla="*/ 176 w 274"/>
              <a:gd name="T47" fmla="*/ 0 h 320"/>
              <a:gd name="T48" fmla="*/ 201 w 274"/>
              <a:gd name="T49" fmla="*/ 22 h 320"/>
              <a:gd name="T50" fmla="*/ 190 w 274"/>
              <a:gd name="T51" fmla="*/ 30 h 320"/>
              <a:gd name="T52" fmla="*/ 177 w 274"/>
              <a:gd name="T53" fmla="*/ 50 h 320"/>
              <a:gd name="T54" fmla="*/ 156 w 274"/>
              <a:gd name="T55" fmla="*/ 55 h 320"/>
              <a:gd name="T56" fmla="*/ 149 w 274"/>
              <a:gd name="T57" fmla="*/ 61 h 320"/>
              <a:gd name="T58" fmla="*/ 168 w 274"/>
              <a:gd name="T59" fmla="*/ 73 h 320"/>
              <a:gd name="T60" fmla="*/ 206 w 274"/>
              <a:gd name="T61" fmla="*/ 55 h 320"/>
              <a:gd name="T62" fmla="*/ 267 w 274"/>
              <a:gd name="T63" fmla="*/ 81 h 320"/>
              <a:gd name="T64" fmla="*/ 273 w 274"/>
              <a:gd name="T65" fmla="*/ 133 h 320"/>
              <a:gd name="T66" fmla="*/ 249 w 274"/>
              <a:gd name="T67" fmla="*/ 133 h 320"/>
              <a:gd name="T68" fmla="*/ 247 w 274"/>
              <a:gd name="T69" fmla="*/ 148 h 320"/>
              <a:gd name="T70" fmla="*/ 260 w 274"/>
              <a:gd name="T71" fmla="*/ 170 h 320"/>
              <a:gd name="T72" fmla="*/ 249 w 274"/>
              <a:gd name="T73" fmla="*/ 183 h 320"/>
              <a:gd name="T74" fmla="*/ 261 w 274"/>
              <a:gd name="T75" fmla="*/ 204 h 320"/>
              <a:gd name="T76" fmla="*/ 241 w 274"/>
              <a:gd name="T77" fmla="*/ 228 h 320"/>
              <a:gd name="T78" fmla="*/ 232 w 274"/>
              <a:gd name="T79" fmla="*/ 215 h 320"/>
              <a:gd name="T80" fmla="*/ 202 w 274"/>
              <a:gd name="T81" fmla="*/ 292 h 320"/>
              <a:gd name="T82" fmla="*/ 197 w 274"/>
              <a:gd name="T83" fmla="*/ 303 h 320"/>
              <a:gd name="T84" fmla="*/ 197 w 274"/>
              <a:gd name="T85" fmla="*/ 30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4" h="320">
                <a:moveTo>
                  <a:pt x="197" y="303"/>
                </a:moveTo>
                <a:lnTo>
                  <a:pt x="156" y="319"/>
                </a:lnTo>
                <a:lnTo>
                  <a:pt x="133" y="295"/>
                </a:lnTo>
                <a:lnTo>
                  <a:pt x="115" y="316"/>
                </a:lnTo>
                <a:lnTo>
                  <a:pt x="90" y="316"/>
                </a:lnTo>
                <a:lnTo>
                  <a:pt x="79" y="292"/>
                </a:lnTo>
                <a:lnTo>
                  <a:pt x="66" y="260"/>
                </a:lnTo>
                <a:lnTo>
                  <a:pt x="42" y="255"/>
                </a:lnTo>
                <a:lnTo>
                  <a:pt x="16" y="207"/>
                </a:lnTo>
                <a:lnTo>
                  <a:pt x="0" y="183"/>
                </a:lnTo>
                <a:lnTo>
                  <a:pt x="10" y="171"/>
                </a:lnTo>
                <a:lnTo>
                  <a:pt x="16" y="166"/>
                </a:lnTo>
                <a:lnTo>
                  <a:pt x="43" y="128"/>
                </a:lnTo>
                <a:lnTo>
                  <a:pt x="42" y="96"/>
                </a:lnTo>
                <a:lnTo>
                  <a:pt x="51" y="83"/>
                </a:lnTo>
                <a:lnTo>
                  <a:pt x="72" y="79"/>
                </a:lnTo>
                <a:lnTo>
                  <a:pt x="79" y="70"/>
                </a:lnTo>
                <a:lnTo>
                  <a:pt x="71" y="55"/>
                </a:lnTo>
                <a:lnTo>
                  <a:pt x="82" y="41"/>
                </a:lnTo>
                <a:lnTo>
                  <a:pt x="82" y="11"/>
                </a:lnTo>
                <a:lnTo>
                  <a:pt x="97" y="4"/>
                </a:lnTo>
                <a:lnTo>
                  <a:pt x="123" y="20"/>
                </a:lnTo>
                <a:lnTo>
                  <a:pt x="155" y="25"/>
                </a:lnTo>
                <a:lnTo>
                  <a:pt x="176" y="0"/>
                </a:lnTo>
                <a:lnTo>
                  <a:pt x="201" y="22"/>
                </a:lnTo>
                <a:lnTo>
                  <a:pt x="190" y="30"/>
                </a:lnTo>
                <a:lnTo>
                  <a:pt x="177" y="50"/>
                </a:lnTo>
                <a:lnTo>
                  <a:pt x="156" y="55"/>
                </a:lnTo>
                <a:lnTo>
                  <a:pt x="149" y="61"/>
                </a:lnTo>
                <a:lnTo>
                  <a:pt x="168" y="73"/>
                </a:lnTo>
                <a:lnTo>
                  <a:pt x="206" y="55"/>
                </a:lnTo>
                <a:lnTo>
                  <a:pt x="267" y="81"/>
                </a:lnTo>
                <a:lnTo>
                  <a:pt x="273" y="133"/>
                </a:lnTo>
                <a:lnTo>
                  <a:pt x="249" y="133"/>
                </a:lnTo>
                <a:lnTo>
                  <a:pt x="247" y="148"/>
                </a:lnTo>
                <a:lnTo>
                  <a:pt x="260" y="170"/>
                </a:lnTo>
                <a:lnTo>
                  <a:pt x="249" y="183"/>
                </a:lnTo>
                <a:lnTo>
                  <a:pt x="261" y="204"/>
                </a:lnTo>
                <a:lnTo>
                  <a:pt x="241" y="228"/>
                </a:lnTo>
                <a:lnTo>
                  <a:pt x="232" y="215"/>
                </a:lnTo>
                <a:lnTo>
                  <a:pt x="202" y="292"/>
                </a:lnTo>
                <a:lnTo>
                  <a:pt x="197" y="303"/>
                </a:lnTo>
                <a:lnTo>
                  <a:pt x="197" y="303"/>
                </a:lnTo>
              </a:path>
            </a:pathLst>
          </a:custGeom>
          <a:solidFill>
            <a:srgbClr val="3563A8"/>
          </a:solidFill>
          <a:ln w="3175" cap="flat" cmpd="sng">
            <a:solidFill>
              <a:srgbClr val="3563A8"/>
            </a:solidFill>
            <a:prstDash val="solid"/>
            <a:round/>
            <a:headEnd type="none" w="med" len="med"/>
            <a:tailEnd type="none" w="med" len="med"/>
          </a:ln>
          <a:effectLst/>
        </p:spPr>
        <p:txBody>
          <a:bodyPr/>
          <a:lstStyle/>
          <a:p>
            <a:endParaRPr lang="zh-CN" altLang="en-US"/>
          </a:p>
        </p:txBody>
      </p:sp>
      <p:sp>
        <p:nvSpPr>
          <p:cNvPr id="47" name="广东">
            <a:hlinkClick r:id="" action="ppaction://macro?name=Slide1.广东_click" highlightClick="1"/>
            <a:hlinkHover r:id="" action="ppaction://noaction" highlightClick="1"/>
          </p:cNvPr>
          <p:cNvSpPr>
            <a:spLocks noChangeAspect="1"/>
          </p:cNvSpPr>
          <p:nvPr/>
        </p:nvSpPr>
        <p:spPr bwMode="auto">
          <a:xfrm rot="180000">
            <a:off x="6651642" y="5428360"/>
            <a:ext cx="825600" cy="721952"/>
          </a:xfrm>
          <a:custGeom>
            <a:avLst/>
            <a:gdLst>
              <a:gd name="T0" fmla="*/ 161 w 548"/>
              <a:gd name="T1" fmla="*/ 65 h 455"/>
              <a:gd name="T2" fmla="*/ 168 w 548"/>
              <a:gd name="T3" fmla="*/ 36 h 455"/>
              <a:gd name="T4" fmla="*/ 219 w 548"/>
              <a:gd name="T5" fmla="*/ 52 h 455"/>
              <a:gd name="T6" fmla="*/ 216 w 548"/>
              <a:gd name="T7" fmla="*/ 28 h 455"/>
              <a:gd name="T8" fmla="*/ 238 w 548"/>
              <a:gd name="T9" fmla="*/ 2 h 455"/>
              <a:gd name="T10" fmla="*/ 294 w 548"/>
              <a:gd name="T11" fmla="*/ 0 h 455"/>
              <a:gd name="T12" fmla="*/ 344 w 548"/>
              <a:gd name="T13" fmla="*/ 4 h 455"/>
              <a:gd name="T14" fmla="*/ 340 w 548"/>
              <a:gd name="T15" fmla="*/ 32 h 455"/>
              <a:gd name="T16" fmla="*/ 322 w 548"/>
              <a:gd name="T17" fmla="*/ 67 h 455"/>
              <a:gd name="T18" fmla="*/ 406 w 548"/>
              <a:gd name="T19" fmla="*/ 45 h 455"/>
              <a:gd name="T20" fmla="*/ 440 w 548"/>
              <a:gd name="T21" fmla="*/ 52 h 455"/>
              <a:gd name="T22" fmla="*/ 435 w 548"/>
              <a:gd name="T23" fmla="*/ 26 h 455"/>
              <a:gd name="T24" fmla="*/ 492 w 548"/>
              <a:gd name="T25" fmla="*/ 43 h 455"/>
              <a:gd name="T26" fmla="*/ 525 w 548"/>
              <a:gd name="T27" fmla="*/ 67 h 455"/>
              <a:gd name="T28" fmla="*/ 532 w 548"/>
              <a:gd name="T29" fmla="*/ 127 h 455"/>
              <a:gd name="T30" fmla="*/ 507 w 548"/>
              <a:gd name="T31" fmla="*/ 154 h 455"/>
              <a:gd name="T32" fmla="*/ 460 w 548"/>
              <a:gd name="T33" fmla="*/ 195 h 455"/>
              <a:gd name="T34" fmla="*/ 436 w 548"/>
              <a:gd name="T35" fmla="*/ 203 h 455"/>
              <a:gd name="T36" fmla="*/ 426 w 548"/>
              <a:gd name="T37" fmla="*/ 207 h 455"/>
              <a:gd name="T38" fmla="*/ 386 w 548"/>
              <a:gd name="T39" fmla="*/ 221 h 455"/>
              <a:gd name="T40" fmla="*/ 358 w 548"/>
              <a:gd name="T41" fmla="*/ 224 h 455"/>
              <a:gd name="T42" fmla="*/ 283 w 548"/>
              <a:gd name="T43" fmla="*/ 214 h 455"/>
              <a:gd name="T44" fmla="*/ 293 w 548"/>
              <a:gd name="T45" fmla="*/ 267 h 455"/>
              <a:gd name="T46" fmla="*/ 246 w 548"/>
              <a:gd name="T47" fmla="*/ 302 h 455"/>
              <a:gd name="T48" fmla="*/ 198 w 548"/>
              <a:gd name="T49" fmla="*/ 316 h 455"/>
              <a:gd name="T50" fmla="*/ 142 w 548"/>
              <a:gd name="T51" fmla="*/ 338 h 455"/>
              <a:gd name="T52" fmla="*/ 54 w 548"/>
              <a:gd name="T53" fmla="*/ 380 h 455"/>
              <a:gd name="T54" fmla="*/ 67 w 548"/>
              <a:gd name="T55" fmla="*/ 438 h 455"/>
              <a:gd name="T56" fmla="*/ 26 w 548"/>
              <a:gd name="T57" fmla="*/ 453 h 455"/>
              <a:gd name="T58" fmla="*/ 5 w 548"/>
              <a:gd name="T59" fmla="*/ 372 h 455"/>
              <a:gd name="T60" fmla="*/ 24 w 548"/>
              <a:gd name="T61" fmla="*/ 325 h 455"/>
              <a:gd name="T62" fmla="*/ 46 w 548"/>
              <a:gd name="T63" fmla="*/ 303 h 455"/>
              <a:gd name="T64" fmla="*/ 74 w 548"/>
              <a:gd name="T65" fmla="*/ 265 h 455"/>
              <a:gd name="T66" fmla="*/ 115 w 548"/>
              <a:gd name="T67" fmla="*/ 187 h 455"/>
              <a:gd name="T68" fmla="*/ 146 w 548"/>
              <a:gd name="T69" fmla="*/ 128 h 455"/>
              <a:gd name="T70" fmla="*/ 146 w 548"/>
              <a:gd name="T71" fmla="*/ 77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8" h="455">
                <a:moveTo>
                  <a:pt x="146" y="77"/>
                </a:moveTo>
                <a:lnTo>
                  <a:pt x="161" y="65"/>
                </a:lnTo>
                <a:lnTo>
                  <a:pt x="161" y="43"/>
                </a:lnTo>
                <a:lnTo>
                  <a:pt x="168" y="36"/>
                </a:lnTo>
                <a:lnTo>
                  <a:pt x="187" y="38"/>
                </a:lnTo>
                <a:lnTo>
                  <a:pt x="219" y="52"/>
                </a:lnTo>
                <a:lnTo>
                  <a:pt x="224" y="41"/>
                </a:lnTo>
                <a:lnTo>
                  <a:pt x="216" y="28"/>
                </a:lnTo>
                <a:lnTo>
                  <a:pt x="219" y="19"/>
                </a:lnTo>
                <a:lnTo>
                  <a:pt x="238" y="2"/>
                </a:lnTo>
                <a:lnTo>
                  <a:pt x="274" y="12"/>
                </a:lnTo>
                <a:lnTo>
                  <a:pt x="294" y="0"/>
                </a:lnTo>
                <a:lnTo>
                  <a:pt x="309" y="14"/>
                </a:lnTo>
                <a:lnTo>
                  <a:pt x="344" y="4"/>
                </a:lnTo>
                <a:lnTo>
                  <a:pt x="350" y="18"/>
                </a:lnTo>
                <a:lnTo>
                  <a:pt x="340" y="32"/>
                </a:lnTo>
                <a:lnTo>
                  <a:pt x="322" y="60"/>
                </a:lnTo>
                <a:lnTo>
                  <a:pt x="322" y="67"/>
                </a:lnTo>
                <a:lnTo>
                  <a:pt x="332" y="74"/>
                </a:lnTo>
                <a:lnTo>
                  <a:pt x="406" y="45"/>
                </a:lnTo>
                <a:lnTo>
                  <a:pt x="433" y="60"/>
                </a:lnTo>
                <a:lnTo>
                  <a:pt x="440" y="52"/>
                </a:lnTo>
                <a:lnTo>
                  <a:pt x="433" y="36"/>
                </a:lnTo>
                <a:lnTo>
                  <a:pt x="435" y="26"/>
                </a:lnTo>
                <a:lnTo>
                  <a:pt x="483" y="36"/>
                </a:lnTo>
                <a:lnTo>
                  <a:pt x="492" y="43"/>
                </a:lnTo>
                <a:lnTo>
                  <a:pt x="506" y="41"/>
                </a:lnTo>
                <a:lnTo>
                  <a:pt x="525" y="67"/>
                </a:lnTo>
                <a:lnTo>
                  <a:pt x="547" y="115"/>
                </a:lnTo>
                <a:lnTo>
                  <a:pt x="532" y="127"/>
                </a:lnTo>
                <a:lnTo>
                  <a:pt x="520" y="150"/>
                </a:lnTo>
                <a:lnTo>
                  <a:pt x="507" y="154"/>
                </a:lnTo>
                <a:lnTo>
                  <a:pt x="497" y="177"/>
                </a:lnTo>
                <a:lnTo>
                  <a:pt x="460" y="195"/>
                </a:lnTo>
                <a:lnTo>
                  <a:pt x="446" y="187"/>
                </a:lnTo>
                <a:lnTo>
                  <a:pt x="436" y="203"/>
                </a:lnTo>
                <a:lnTo>
                  <a:pt x="436" y="207"/>
                </a:lnTo>
                <a:lnTo>
                  <a:pt x="426" y="207"/>
                </a:lnTo>
                <a:lnTo>
                  <a:pt x="405" y="207"/>
                </a:lnTo>
                <a:lnTo>
                  <a:pt x="386" y="221"/>
                </a:lnTo>
                <a:lnTo>
                  <a:pt x="373" y="213"/>
                </a:lnTo>
                <a:lnTo>
                  <a:pt x="358" y="224"/>
                </a:lnTo>
                <a:lnTo>
                  <a:pt x="317" y="241"/>
                </a:lnTo>
                <a:lnTo>
                  <a:pt x="283" y="214"/>
                </a:lnTo>
                <a:lnTo>
                  <a:pt x="280" y="236"/>
                </a:lnTo>
                <a:lnTo>
                  <a:pt x="293" y="267"/>
                </a:lnTo>
                <a:lnTo>
                  <a:pt x="262" y="279"/>
                </a:lnTo>
                <a:lnTo>
                  <a:pt x="246" y="302"/>
                </a:lnTo>
                <a:lnTo>
                  <a:pt x="214" y="309"/>
                </a:lnTo>
                <a:lnTo>
                  <a:pt x="198" y="316"/>
                </a:lnTo>
                <a:lnTo>
                  <a:pt x="165" y="316"/>
                </a:lnTo>
                <a:lnTo>
                  <a:pt x="142" y="338"/>
                </a:lnTo>
                <a:lnTo>
                  <a:pt x="83" y="359"/>
                </a:lnTo>
                <a:lnTo>
                  <a:pt x="54" y="380"/>
                </a:lnTo>
                <a:lnTo>
                  <a:pt x="40" y="394"/>
                </a:lnTo>
                <a:lnTo>
                  <a:pt x="67" y="438"/>
                </a:lnTo>
                <a:lnTo>
                  <a:pt x="48" y="454"/>
                </a:lnTo>
                <a:lnTo>
                  <a:pt x="26" y="453"/>
                </a:lnTo>
                <a:lnTo>
                  <a:pt x="0" y="406"/>
                </a:lnTo>
                <a:lnTo>
                  <a:pt x="5" y="372"/>
                </a:lnTo>
                <a:lnTo>
                  <a:pt x="5" y="356"/>
                </a:lnTo>
                <a:lnTo>
                  <a:pt x="24" y="325"/>
                </a:lnTo>
                <a:lnTo>
                  <a:pt x="48" y="319"/>
                </a:lnTo>
                <a:lnTo>
                  <a:pt x="46" y="303"/>
                </a:lnTo>
                <a:lnTo>
                  <a:pt x="71" y="293"/>
                </a:lnTo>
                <a:lnTo>
                  <a:pt x="74" y="265"/>
                </a:lnTo>
                <a:lnTo>
                  <a:pt x="117" y="231"/>
                </a:lnTo>
                <a:lnTo>
                  <a:pt x="115" y="187"/>
                </a:lnTo>
                <a:lnTo>
                  <a:pt x="147" y="144"/>
                </a:lnTo>
                <a:lnTo>
                  <a:pt x="146" y="128"/>
                </a:lnTo>
                <a:lnTo>
                  <a:pt x="157" y="112"/>
                </a:lnTo>
                <a:lnTo>
                  <a:pt x="146" y="77"/>
                </a:lnTo>
                <a:lnTo>
                  <a:pt x="146" y="77"/>
                </a:lnTo>
              </a:path>
            </a:pathLst>
          </a:custGeom>
          <a:solidFill>
            <a:srgbClr val="3563A8"/>
          </a:solidFill>
          <a:ln w="3175" cap="flat" cmpd="sng">
            <a:solidFill>
              <a:srgbClr val="3563A8"/>
            </a:solidFill>
            <a:prstDash val="solid"/>
            <a:round/>
            <a:headEnd type="none" w="med" len="med"/>
            <a:tailEnd type="none" w="med" len="med"/>
          </a:ln>
          <a:effectLst/>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73624" y="147812"/>
            <a:ext cx="2474763" cy="320040"/>
            <a:chOff x="173624" y="147812"/>
            <a:chExt cx="2474763" cy="320040"/>
          </a:xfrm>
        </p:grpSpPr>
        <p:cxnSp>
          <p:nvCxnSpPr>
            <p:cNvPr id="3" name="直接连接符 2"/>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6" name="文本框 5"/>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
        <p:nvSpPr>
          <p:cNvPr id="53" name="文本框 52"/>
          <p:cNvSpPr txBox="1"/>
          <p:nvPr/>
        </p:nvSpPr>
        <p:spPr>
          <a:xfrm>
            <a:off x="3677392" y="784334"/>
            <a:ext cx="4837216" cy="461665"/>
          </a:xfrm>
          <a:prstGeom prst="rect">
            <a:avLst/>
          </a:prstGeom>
          <a:noFill/>
        </p:spPr>
        <p:txBody>
          <a:bodyPr wrap="square" rtlCol="0">
            <a:spAutoFit/>
          </a:bodyPr>
          <a:lstStyle/>
          <a:p>
            <a:pPr algn="ctr"/>
            <a:r>
              <a:rPr lang="zh-CN" altLang="en-US" sz="2400" b="1" dirty="0"/>
              <a:t>在这里添加标题</a:t>
            </a:r>
            <a:endParaRPr lang="zh-CN" altLang="en-US" sz="2400" b="1" dirty="0">
              <a:solidFill>
                <a:srgbClr val="3563A8"/>
              </a:solidFill>
            </a:endParaRPr>
          </a:p>
        </p:txBody>
      </p:sp>
      <p:sp>
        <p:nvSpPr>
          <p:cNvPr id="54" name="矩形 53"/>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2228601" y="1388901"/>
            <a:ext cx="7734796" cy="461665"/>
          </a:xfrm>
          <a:prstGeom prst="rect">
            <a:avLst/>
          </a:prstGeom>
        </p:spPr>
        <p:txBody>
          <a:bodyPr wrap="square">
            <a:spAutoFit/>
          </a:bodyPr>
          <a:lstStyle/>
          <a:p>
            <a:pPr algn="ct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endParaRPr lang="en-US" altLang="zh-CN" sz="1200" dirty="0">
              <a:solidFill>
                <a:schemeClr val="tx1">
                  <a:lumMod val="75000"/>
                  <a:lumOff val="25000"/>
                </a:schemeClr>
              </a:solidFill>
              <a:cs typeface="+mn-ea"/>
              <a:sym typeface="+mn-lt"/>
            </a:endParaRPr>
          </a:p>
        </p:txBody>
      </p:sp>
      <p:sp>
        <p:nvSpPr>
          <p:cNvPr id="55" name="椭圆 54"/>
          <p:cNvSpPr/>
          <p:nvPr/>
        </p:nvSpPr>
        <p:spPr>
          <a:xfrm>
            <a:off x="6816436" y="2573521"/>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6816436" y="3881423"/>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6816436" y="5189325"/>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72"/>
          <p:cNvSpPr>
            <a:spLocks noEditPoints="1"/>
          </p:cNvSpPr>
          <p:nvPr/>
        </p:nvSpPr>
        <p:spPr bwMode="auto">
          <a:xfrm>
            <a:off x="6999634" y="2744438"/>
            <a:ext cx="450324" cy="451136"/>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64" name="Freeform 73"/>
          <p:cNvSpPr>
            <a:spLocks noEditPoints="1"/>
          </p:cNvSpPr>
          <p:nvPr/>
        </p:nvSpPr>
        <p:spPr bwMode="auto">
          <a:xfrm>
            <a:off x="6998525" y="4117385"/>
            <a:ext cx="429609" cy="359612"/>
          </a:xfrm>
          <a:custGeom>
            <a:avLst/>
            <a:gdLst>
              <a:gd name="T0" fmla="*/ 339 w 411"/>
              <a:gd name="T1" fmla="*/ 344 h 344"/>
              <a:gd name="T2" fmla="*/ 334 w 411"/>
              <a:gd name="T3" fmla="*/ 342 h 344"/>
              <a:gd name="T4" fmla="*/ 270 w 411"/>
              <a:gd name="T5" fmla="*/ 277 h 344"/>
              <a:gd name="T6" fmla="*/ 74 w 411"/>
              <a:gd name="T7" fmla="*/ 277 h 344"/>
              <a:gd name="T8" fmla="*/ 0 w 411"/>
              <a:gd name="T9" fmla="*/ 203 h 344"/>
              <a:gd name="T10" fmla="*/ 0 w 411"/>
              <a:gd name="T11" fmla="*/ 74 h 344"/>
              <a:gd name="T12" fmla="*/ 74 w 411"/>
              <a:gd name="T13" fmla="*/ 0 h 344"/>
              <a:gd name="T14" fmla="*/ 338 w 411"/>
              <a:gd name="T15" fmla="*/ 0 h 344"/>
              <a:gd name="T16" fmla="*/ 411 w 411"/>
              <a:gd name="T17" fmla="*/ 74 h 344"/>
              <a:gd name="T18" fmla="*/ 411 w 411"/>
              <a:gd name="T19" fmla="*/ 203 h 344"/>
              <a:gd name="T20" fmla="*/ 347 w 411"/>
              <a:gd name="T21" fmla="*/ 277 h 344"/>
              <a:gd name="T22" fmla="*/ 347 w 411"/>
              <a:gd name="T23" fmla="*/ 337 h 344"/>
              <a:gd name="T24" fmla="*/ 342 w 411"/>
              <a:gd name="T25" fmla="*/ 344 h 344"/>
              <a:gd name="T26" fmla="*/ 339 w 411"/>
              <a:gd name="T27" fmla="*/ 344 h 344"/>
              <a:gd name="T28" fmla="*/ 74 w 411"/>
              <a:gd name="T29" fmla="*/ 15 h 344"/>
              <a:gd name="T30" fmla="*/ 14 w 411"/>
              <a:gd name="T31" fmla="*/ 74 h 344"/>
              <a:gd name="T32" fmla="*/ 14 w 411"/>
              <a:gd name="T33" fmla="*/ 203 h 344"/>
              <a:gd name="T34" fmla="*/ 74 w 411"/>
              <a:gd name="T35" fmla="*/ 262 h 344"/>
              <a:gd name="T36" fmla="*/ 273 w 411"/>
              <a:gd name="T37" fmla="*/ 262 h 344"/>
              <a:gd name="T38" fmla="*/ 278 w 411"/>
              <a:gd name="T39" fmla="*/ 264 h 344"/>
              <a:gd name="T40" fmla="*/ 332 w 411"/>
              <a:gd name="T41" fmla="*/ 319 h 344"/>
              <a:gd name="T42" fmla="*/ 332 w 411"/>
              <a:gd name="T43" fmla="*/ 270 h 344"/>
              <a:gd name="T44" fmla="*/ 339 w 411"/>
              <a:gd name="T45" fmla="*/ 262 h 344"/>
              <a:gd name="T46" fmla="*/ 397 w 411"/>
              <a:gd name="T47" fmla="*/ 203 h 344"/>
              <a:gd name="T48" fmla="*/ 397 w 411"/>
              <a:gd name="T49" fmla="*/ 74 h 344"/>
              <a:gd name="T50" fmla="*/ 338 w 411"/>
              <a:gd name="T51" fmla="*/ 15 h 344"/>
              <a:gd name="T52" fmla="*/ 74 w 411"/>
              <a:gd name="T53" fmla="*/ 1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1" h="344">
                <a:moveTo>
                  <a:pt x="339" y="344"/>
                </a:moveTo>
                <a:cubicBezTo>
                  <a:pt x="337" y="344"/>
                  <a:pt x="336" y="343"/>
                  <a:pt x="334" y="342"/>
                </a:cubicBezTo>
                <a:cubicBezTo>
                  <a:pt x="270" y="277"/>
                  <a:pt x="270" y="277"/>
                  <a:pt x="270" y="277"/>
                </a:cubicBezTo>
                <a:cubicBezTo>
                  <a:pt x="74" y="277"/>
                  <a:pt x="74" y="277"/>
                  <a:pt x="74" y="277"/>
                </a:cubicBezTo>
                <a:cubicBezTo>
                  <a:pt x="33" y="277"/>
                  <a:pt x="0" y="244"/>
                  <a:pt x="0" y="203"/>
                </a:cubicBezTo>
                <a:cubicBezTo>
                  <a:pt x="0" y="74"/>
                  <a:pt x="0" y="74"/>
                  <a:pt x="0" y="74"/>
                </a:cubicBezTo>
                <a:cubicBezTo>
                  <a:pt x="0" y="33"/>
                  <a:pt x="33" y="0"/>
                  <a:pt x="74" y="0"/>
                </a:cubicBezTo>
                <a:cubicBezTo>
                  <a:pt x="338" y="0"/>
                  <a:pt x="338" y="0"/>
                  <a:pt x="338" y="0"/>
                </a:cubicBezTo>
                <a:cubicBezTo>
                  <a:pt x="378" y="0"/>
                  <a:pt x="411" y="33"/>
                  <a:pt x="411" y="74"/>
                </a:cubicBezTo>
                <a:cubicBezTo>
                  <a:pt x="411" y="203"/>
                  <a:pt x="411" y="203"/>
                  <a:pt x="411" y="203"/>
                </a:cubicBezTo>
                <a:cubicBezTo>
                  <a:pt x="411" y="242"/>
                  <a:pt x="384" y="273"/>
                  <a:pt x="347" y="277"/>
                </a:cubicBezTo>
                <a:cubicBezTo>
                  <a:pt x="347" y="337"/>
                  <a:pt x="347" y="337"/>
                  <a:pt x="347" y="337"/>
                </a:cubicBezTo>
                <a:cubicBezTo>
                  <a:pt x="347" y="340"/>
                  <a:pt x="345" y="342"/>
                  <a:pt x="342" y="344"/>
                </a:cubicBezTo>
                <a:cubicBezTo>
                  <a:pt x="341" y="344"/>
                  <a:pt x="340" y="344"/>
                  <a:pt x="339" y="344"/>
                </a:cubicBezTo>
                <a:close/>
                <a:moveTo>
                  <a:pt x="74" y="15"/>
                </a:moveTo>
                <a:cubicBezTo>
                  <a:pt x="41" y="15"/>
                  <a:pt x="14" y="41"/>
                  <a:pt x="14" y="74"/>
                </a:cubicBezTo>
                <a:cubicBezTo>
                  <a:pt x="14" y="203"/>
                  <a:pt x="14" y="203"/>
                  <a:pt x="14" y="203"/>
                </a:cubicBezTo>
                <a:cubicBezTo>
                  <a:pt x="14" y="236"/>
                  <a:pt x="41" y="262"/>
                  <a:pt x="74" y="262"/>
                </a:cubicBezTo>
                <a:cubicBezTo>
                  <a:pt x="273" y="262"/>
                  <a:pt x="273" y="262"/>
                  <a:pt x="273" y="262"/>
                </a:cubicBezTo>
                <a:cubicBezTo>
                  <a:pt x="275" y="262"/>
                  <a:pt x="277" y="263"/>
                  <a:pt x="278" y="264"/>
                </a:cubicBezTo>
                <a:cubicBezTo>
                  <a:pt x="332" y="319"/>
                  <a:pt x="332" y="319"/>
                  <a:pt x="332" y="319"/>
                </a:cubicBezTo>
                <a:cubicBezTo>
                  <a:pt x="332" y="270"/>
                  <a:pt x="332" y="270"/>
                  <a:pt x="332" y="270"/>
                </a:cubicBezTo>
                <a:cubicBezTo>
                  <a:pt x="332" y="266"/>
                  <a:pt x="335" y="262"/>
                  <a:pt x="339" y="262"/>
                </a:cubicBezTo>
                <a:cubicBezTo>
                  <a:pt x="371" y="262"/>
                  <a:pt x="397" y="236"/>
                  <a:pt x="397" y="203"/>
                </a:cubicBezTo>
                <a:cubicBezTo>
                  <a:pt x="397" y="74"/>
                  <a:pt x="397" y="74"/>
                  <a:pt x="397" y="74"/>
                </a:cubicBezTo>
                <a:cubicBezTo>
                  <a:pt x="397" y="41"/>
                  <a:pt x="370" y="15"/>
                  <a:pt x="338" y="15"/>
                </a:cubicBezTo>
                <a:lnTo>
                  <a:pt x="74" y="15"/>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65" name="Freeform 92"/>
          <p:cNvSpPr>
            <a:spLocks noEditPoints="1"/>
          </p:cNvSpPr>
          <p:nvPr/>
        </p:nvSpPr>
        <p:spPr bwMode="auto">
          <a:xfrm>
            <a:off x="7035781" y="5354565"/>
            <a:ext cx="357190" cy="452468"/>
          </a:xfrm>
          <a:custGeom>
            <a:avLst/>
            <a:gdLst>
              <a:gd name="T0" fmla="*/ 340 w 347"/>
              <a:gd name="T1" fmla="*/ 93 h 440"/>
              <a:gd name="T2" fmla="*/ 281 w 347"/>
              <a:gd name="T3" fmla="*/ 93 h 440"/>
              <a:gd name="T4" fmla="*/ 281 w 347"/>
              <a:gd name="T5" fmla="*/ 34 h 440"/>
              <a:gd name="T6" fmla="*/ 273 w 347"/>
              <a:gd name="T7" fmla="*/ 27 h 440"/>
              <a:gd name="T8" fmla="*/ 214 w 347"/>
              <a:gd name="T9" fmla="*/ 27 h 440"/>
              <a:gd name="T10" fmla="*/ 214 w 347"/>
              <a:gd name="T11" fmla="*/ 7 h 440"/>
              <a:gd name="T12" fmla="*/ 207 w 347"/>
              <a:gd name="T13" fmla="*/ 0 h 440"/>
              <a:gd name="T14" fmla="*/ 140 w 347"/>
              <a:gd name="T15" fmla="*/ 0 h 440"/>
              <a:gd name="T16" fmla="*/ 133 w 347"/>
              <a:gd name="T17" fmla="*/ 7 h 440"/>
              <a:gd name="T18" fmla="*/ 133 w 347"/>
              <a:gd name="T19" fmla="*/ 27 h 440"/>
              <a:gd name="T20" fmla="*/ 74 w 347"/>
              <a:gd name="T21" fmla="*/ 27 h 440"/>
              <a:gd name="T22" fmla="*/ 66 w 347"/>
              <a:gd name="T23" fmla="*/ 34 h 440"/>
              <a:gd name="T24" fmla="*/ 66 w 347"/>
              <a:gd name="T25" fmla="*/ 159 h 440"/>
              <a:gd name="T26" fmla="*/ 7 w 347"/>
              <a:gd name="T27" fmla="*/ 159 h 440"/>
              <a:gd name="T28" fmla="*/ 0 w 347"/>
              <a:gd name="T29" fmla="*/ 167 h 440"/>
              <a:gd name="T30" fmla="*/ 0 w 347"/>
              <a:gd name="T31" fmla="*/ 300 h 440"/>
              <a:gd name="T32" fmla="*/ 2 w 347"/>
              <a:gd name="T33" fmla="*/ 305 h 440"/>
              <a:gd name="T34" fmla="*/ 66 w 347"/>
              <a:gd name="T35" fmla="*/ 369 h 440"/>
              <a:gd name="T36" fmla="*/ 66 w 347"/>
              <a:gd name="T37" fmla="*/ 433 h 440"/>
              <a:gd name="T38" fmla="*/ 74 w 347"/>
              <a:gd name="T39" fmla="*/ 440 h 440"/>
              <a:gd name="T40" fmla="*/ 273 w 347"/>
              <a:gd name="T41" fmla="*/ 440 h 440"/>
              <a:gd name="T42" fmla="*/ 281 w 347"/>
              <a:gd name="T43" fmla="*/ 433 h 440"/>
              <a:gd name="T44" fmla="*/ 281 w 347"/>
              <a:gd name="T45" fmla="*/ 364 h 440"/>
              <a:gd name="T46" fmla="*/ 345 w 347"/>
              <a:gd name="T47" fmla="*/ 305 h 440"/>
              <a:gd name="T48" fmla="*/ 347 w 347"/>
              <a:gd name="T49" fmla="*/ 300 h 440"/>
              <a:gd name="T50" fmla="*/ 347 w 347"/>
              <a:gd name="T51" fmla="*/ 100 h 440"/>
              <a:gd name="T52" fmla="*/ 340 w 347"/>
              <a:gd name="T53" fmla="*/ 93 h 440"/>
              <a:gd name="T54" fmla="*/ 332 w 347"/>
              <a:gd name="T55" fmla="*/ 296 h 440"/>
              <a:gd name="T56" fmla="*/ 268 w 347"/>
              <a:gd name="T57" fmla="*/ 355 h 440"/>
              <a:gd name="T58" fmla="*/ 266 w 347"/>
              <a:gd name="T59" fmla="*/ 361 h 440"/>
              <a:gd name="T60" fmla="*/ 266 w 347"/>
              <a:gd name="T61" fmla="*/ 425 h 440"/>
              <a:gd name="T62" fmla="*/ 81 w 347"/>
              <a:gd name="T63" fmla="*/ 425 h 440"/>
              <a:gd name="T64" fmla="*/ 81 w 347"/>
              <a:gd name="T65" fmla="*/ 366 h 440"/>
              <a:gd name="T66" fmla="*/ 79 w 347"/>
              <a:gd name="T67" fmla="*/ 361 h 440"/>
              <a:gd name="T68" fmla="*/ 15 w 347"/>
              <a:gd name="T69" fmla="*/ 297 h 440"/>
              <a:gd name="T70" fmla="*/ 15 w 347"/>
              <a:gd name="T71" fmla="*/ 174 h 440"/>
              <a:gd name="T72" fmla="*/ 66 w 347"/>
              <a:gd name="T73" fmla="*/ 174 h 440"/>
              <a:gd name="T74" fmla="*/ 66 w 347"/>
              <a:gd name="T75" fmla="*/ 233 h 440"/>
              <a:gd name="T76" fmla="*/ 81 w 347"/>
              <a:gd name="T77" fmla="*/ 233 h 440"/>
              <a:gd name="T78" fmla="*/ 81 w 347"/>
              <a:gd name="T79" fmla="*/ 167 h 440"/>
              <a:gd name="T80" fmla="*/ 81 w 347"/>
              <a:gd name="T81" fmla="*/ 41 h 440"/>
              <a:gd name="T82" fmla="*/ 133 w 347"/>
              <a:gd name="T83" fmla="*/ 41 h 440"/>
              <a:gd name="T84" fmla="*/ 133 w 347"/>
              <a:gd name="T85" fmla="*/ 233 h 440"/>
              <a:gd name="T86" fmla="*/ 148 w 347"/>
              <a:gd name="T87" fmla="*/ 233 h 440"/>
              <a:gd name="T88" fmla="*/ 148 w 347"/>
              <a:gd name="T89" fmla="*/ 34 h 440"/>
              <a:gd name="T90" fmla="*/ 148 w 347"/>
              <a:gd name="T91" fmla="*/ 15 h 440"/>
              <a:gd name="T92" fmla="*/ 199 w 347"/>
              <a:gd name="T93" fmla="*/ 15 h 440"/>
              <a:gd name="T94" fmla="*/ 199 w 347"/>
              <a:gd name="T95" fmla="*/ 34 h 440"/>
              <a:gd name="T96" fmla="*/ 199 w 347"/>
              <a:gd name="T97" fmla="*/ 233 h 440"/>
              <a:gd name="T98" fmla="*/ 214 w 347"/>
              <a:gd name="T99" fmla="*/ 233 h 440"/>
              <a:gd name="T100" fmla="*/ 214 w 347"/>
              <a:gd name="T101" fmla="*/ 41 h 440"/>
              <a:gd name="T102" fmla="*/ 266 w 347"/>
              <a:gd name="T103" fmla="*/ 41 h 440"/>
              <a:gd name="T104" fmla="*/ 266 w 347"/>
              <a:gd name="T105" fmla="*/ 100 h 440"/>
              <a:gd name="T106" fmla="*/ 266 w 347"/>
              <a:gd name="T107" fmla="*/ 233 h 440"/>
              <a:gd name="T108" fmla="*/ 281 w 347"/>
              <a:gd name="T109" fmla="*/ 233 h 440"/>
              <a:gd name="T110" fmla="*/ 281 w 347"/>
              <a:gd name="T111" fmla="*/ 108 h 440"/>
              <a:gd name="T112" fmla="*/ 332 w 347"/>
              <a:gd name="T113" fmla="*/ 108 h 440"/>
              <a:gd name="T114" fmla="*/ 332 w 347"/>
              <a:gd name="T115" fmla="*/ 29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7" h="440">
                <a:moveTo>
                  <a:pt x="340" y="93"/>
                </a:moveTo>
                <a:cubicBezTo>
                  <a:pt x="281" y="93"/>
                  <a:pt x="281" y="93"/>
                  <a:pt x="281" y="93"/>
                </a:cubicBezTo>
                <a:cubicBezTo>
                  <a:pt x="281" y="34"/>
                  <a:pt x="281" y="34"/>
                  <a:pt x="281" y="34"/>
                </a:cubicBezTo>
                <a:cubicBezTo>
                  <a:pt x="281" y="30"/>
                  <a:pt x="277" y="27"/>
                  <a:pt x="273" y="27"/>
                </a:cubicBezTo>
                <a:cubicBezTo>
                  <a:pt x="214" y="27"/>
                  <a:pt x="214" y="27"/>
                  <a:pt x="214" y="27"/>
                </a:cubicBezTo>
                <a:cubicBezTo>
                  <a:pt x="214" y="7"/>
                  <a:pt x="214" y="7"/>
                  <a:pt x="214" y="7"/>
                </a:cubicBezTo>
                <a:cubicBezTo>
                  <a:pt x="214" y="3"/>
                  <a:pt x="211" y="0"/>
                  <a:pt x="207" y="0"/>
                </a:cubicBezTo>
                <a:cubicBezTo>
                  <a:pt x="140" y="0"/>
                  <a:pt x="140" y="0"/>
                  <a:pt x="140" y="0"/>
                </a:cubicBezTo>
                <a:cubicBezTo>
                  <a:pt x="136" y="0"/>
                  <a:pt x="133" y="3"/>
                  <a:pt x="133" y="7"/>
                </a:cubicBezTo>
                <a:cubicBezTo>
                  <a:pt x="133" y="27"/>
                  <a:pt x="133" y="27"/>
                  <a:pt x="133" y="27"/>
                </a:cubicBezTo>
                <a:cubicBezTo>
                  <a:pt x="74" y="27"/>
                  <a:pt x="74" y="27"/>
                  <a:pt x="74" y="27"/>
                </a:cubicBezTo>
                <a:cubicBezTo>
                  <a:pt x="70" y="27"/>
                  <a:pt x="66" y="30"/>
                  <a:pt x="66" y="34"/>
                </a:cubicBezTo>
                <a:cubicBezTo>
                  <a:pt x="66" y="159"/>
                  <a:pt x="66" y="159"/>
                  <a:pt x="66" y="159"/>
                </a:cubicBezTo>
                <a:cubicBezTo>
                  <a:pt x="7" y="159"/>
                  <a:pt x="7" y="159"/>
                  <a:pt x="7" y="159"/>
                </a:cubicBezTo>
                <a:cubicBezTo>
                  <a:pt x="3" y="159"/>
                  <a:pt x="0" y="163"/>
                  <a:pt x="0" y="167"/>
                </a:cubicBezTo>
                <a:cubicBezTo>
                  <a:pt x="0" y="300"/>
                  <a:pt x="0" y="300"/>
                  <a:pt x="0" y="300"/>
                </a:cubicBezTo>
                <a:cubicBezTo>
                  <a:pt x="0" y="302"/>
                  <a:pt x="1" y="304"/>
                  <a:pt x="2" y="305"/>
                </a:cubicBezTo>
                <a:cubicBezTo>
                  <a:pt x="66" y="369"/>
                  <a:pt x="66" y="369"/>
                  <a:pt x="66" y="369"/>
                </a:cubicBezTo>
                <a:cubicBezTo>
                  <a:pt x="66" y="433"/>
                  <a:pt x="66" y="433"/>
                  <a:pt x="66" y="433"/>
                </a:cubicBezTo>
                <a:cubicBezTo>
                  <a:pt x="66" y="437"/>
                  <a:pt x="70" y="440"/>
                  <a:pt x="74" y="440"/>
                </a:cubicBezTo>
                <a:cubicBezTo>
                  <a:pt x="273" y="440"/>
                  <a:pt x="273" y="440"/>
                  <a:pt x="273" y="440"/>
                </a:cubicBezTo>
                <a:cubicBezTo>
                  <a:pt x="277" y="440"/>
                  <a:pt x="281" y="437"/>
                  <a:pt x="281" y="433"/>
                </a:cubicBezTo>
                <a:cubicBezTo>
                  <a:pt x="281" y="364"/>
                  <a:pt x="281" y="364"/>
                  <a:pt x="281" y="364"/>
                </a:cubicBezTo>
                <a:cubicBezTo>
                  <a:pt x="345" y="305"/>
                  <a:pt x="345" y="305"/>
                  <a:pt x="345" y="305"/>
                </a:cubicBezTo>
                <a:cubicBezTo>
                  <a:pt x="346" y="304"/>
                  <a:pt x="347" y="302"/>
                  <a:pt x="347" y="300"/>
                </a:cubicBezTo>
                <a:cubicBezTo>
                  <a:pt x="347" y="100"/>
                  <a:pt x="347" y="100"/>
                  <a:pt x="347" y="100"/>
                </a:cubicBezTo>
                <a:cubicBezTo>
                  <a:pt x="347" y="96"/>
                  <a:pt x="344" y="93"/>
                  <a:pt x="340" y="93"/>
                </a:cubicBezTo>
                <a:close/>
                <a:moveTo>
                  <a:pt x="332" y="296"/>
                </a:moveTo>
                <a:cubicBezTo>
                  <a:pt x="268" y="355"/>
                  <a:pt x="268" y="355"/>
                  <a:pt x="268" y="355"/>
                </a:cubicBezTo>
                <a:cubicBezTo>
                  <a:pt x="267" y="357"/>
                  <a:pt x="266" y="359"/>
                  <a:pt x="266" y="361"/>
                </a:cubicBezTo>
                <a:cubicBezTo>
                  <a:pt x="266" y="425"/>
                  <a:pt x="266" y="425"/>
                  <a:pt x="266" y="425"/>
                </a:cubicBezTo>
                <a:cubicBezTo>
                  <a:pt x="81" y="425"/>
                  <a:pt x="81" y="425"/>
                  <a:pt x="81" y="425"/>
                </a:cubicBezTo>
                <a:cubicBezTo>
                  <a:pt x="81" y="366"/>
                  <a:pt x="81" y="366"/>
                  <a:pt x="81" y="366"/>
                </a:cubicBezTo>
                <a:cubicBezTo>
                  <a:pt x="81" y="364"/>
                  <a:pt x="80" y="362"/>
                  <a:pt x="79" y="361"/>
                </a:cubicBezTo>
                <a:cubicBezTo>
                  <a:pt x="15" y="297"/>
                  <a:pt x="15" y="297"/>
                  <a:pt x="15" y="297"/>
                </a:cubicBezTo>
                <a:cubicBezTo>
                  <a:pt x="15" y="174"/>
                  <a:pt x="15" y="174"/>
                  <a:pt x="15" y="174"/>
                </a:cubicBezTo>
                <a:cubicBezTo>
                  <a:pt x="66" y="174"/>
                  <a:pt x="66" y="174"/>
                  <a:pt x="66" y="174"/>
                </a:cubicBezTo>
                <a:cubicBezTo>
                  <a:pt x="66" y="233"/>
                  <a:pt x="66" y="233"/>
                  <a:pt x="66" y="233"/>
                </a:cubicBezTo>
                <a:cubicBezTo>
                  <a:pt x="81" y="233"/>
                  <a:pt x="81" y="233"/>
                  <a:pt x="81" y="233"/>
                </a:cubicBezTo>
                <a:cubicBezTo>
                  <a:pt x="81" y="167"/>
                  <a:pt x="81" y="167"/>
                  <a:pt x="81" y="167"/>
                </a:cubicBezTo>
                <a:cubicBezTo>
                  <a:pt x="81" y="41"/>
                  <a:pt x="81" y="41"/>
                  <a:pt x="81" y="41"/>
                </a:cubicBezTo>
                <a:cubicBezTo>
                  <a:pt x="133" y="41"/>
                  <a:pt x="133" y="41"/>
                  <a:pt x="133" y="41"/>
                </a:cubicBezTo>
                <a:cubicBezTo>
                  <a:pt x="133" y="233"/>
                  <a:pt x="133" y="233"/>
                  <a:pt x="133" y="233"/>
                </a:cubicBezTo>
                <a:cubicBezTo>
                  <a:pt x="148" y="233"/>
                  <a:pt x="148" y="233"/>
                  <a:pt x="148" y="233"/>
                </a:cubicBezTo>
                <a:cubicBezTo>
                  <a:pt x="148" y="34"/>
                  <a:pt x="148" y="34"/>
                  <a:pt x="148" y="34"/>
                </a:cubicBezTo>
                <a:cubicBezTo>
                  <a:pt x="148" y="15"/>
                  <a:pt x="148" y="15"/>
                  <a:pt x="148" y="15"/>
                </a:cubicBezTo>
                <a:cubicBezTo>
                  <a:pt x="199" y="15"/>
                  <a:pt x="199" y="15"/>
                  <a:pt x="199" y="15"/>
                </a:cubicBezTo>
                <a:cubicBezTo>
                  <a:pt x="199" y="34"/>
                  <a:pt x="199" y="34"/>
                  <a:pt x="199" y="34"/>
                </a:cubicBezTo>
                <a:cubicBezTo>
                  <a:pt x="199" y="233"/>
                  <a:pt x="199" y="233"/>
                  <a:pt x="199" y="233"/>
                </a:cubicBezTo>
                <a:cubicBezTo>
                  <a:pt x="214" y="233"/>
                  <a:pt x="214" y="233"/>
                  <a:pt x="214" y="233"/>
                </a:cubicBezTo>
                <a:cubicBezTo>
                  <a:pt x="214" y="41"/>
                  <a:pt x="214" y="41"/>
                  <a:pt x="214" y="41"/>
                </a:cubicBezTo>
                <a:cubicBezTo>
                  <a:pt x="266" y="41"/>
                  <a:pt x="266" y="41"/>
                  <a:pt x="266" y="41"/>
                </a:cubicBezTo>
                <a:cubicBezTo>
                  <a:pt x="266" y="100"/>
                  <a:pt x="266" y="100"/>
                  <a:pt x="266" y="100"/>
                </a:cubicBezTo>
                <a:cubicBezTo>
                  <a:pt x="266" y="233"/>
                  <a:pt x="266" y="233"/>
                  <a:pt x="266" y="233"/>
                </a:cubicBezTo>
                <a:cubicBezTo>
                  <a:pt x="281" y="233"/>
                  <a:pt x="281" y="233"/>
                  <a:pt x="281" y="233"/>
                </a:cubicBezTo>
                <a:cubicBezTo>
                  <a:pt x="281" y="108"/>
                  <a:pt x="281" y="108"/>
                  <a:pt x="281" y="108"/>
                </a:cubicBezTo>
                <a:cubicBezTo>
                  <a:pt x="332" y="108"/>
                  <a:pt x="332" y="108"/>
                  <a:pt x="332" y="108"/>
                </a:cubicBezTo>
                <a:lnTo>
                  <a:pt x="332" y="296"/>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sp>
        <p:nvSpPr>
          <p:cNvPr id="4" name="矩形 3"/>
          <p:cNvSpPr/>
          <p:nvPr/>
        </p:nvSpPr>
        <p:spPr>
          <a:xfrm>
            <a:off x="7768855" y="2629822"/>
            <a:ext cx="4120400" cy="366378"/>
          </a:xfrm>
          <a:prstGeom prst="rect">
            <a:avLst/>
          </a:prstGeom>
        </p:spPr>
        <p:txBody>
          <a:bodyPr wrap="square" tIns="36000">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57" name="矩形 56"/>
          <p:cNvSpPr/>
          <p:nvPr/>
        </p:nvSpPr>
        <p:spPr>
          <a:xfrm>
            <a:off x="7768855" y="3916353"/>
            <a:ext cx="4120400" cy="415498"/>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60" name="矩形 59"/>
          <p:cNvSpPr/>
          <p:nvPr/>
        </p:nvSpPr>
        <p:spPr>
          <a:xfrm>
            <a:off x="7768855" y="5173394"/>
            <a:ext cx="4120400" cy="415498"/>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66" name="矩形 65"/>
          <p:cNvSpPr/>
          <p:nvPr/>
        </p:nvSpPr>
        <p:spPr>
          <a:xfrm>
            <a:off x="558278" y="2587641"/>
            <a:ext cx="5400866" cy="3217735"/>
          </a:xfrm>
          <a:prstGeom prst="rect">
            <a:avLst/>
          </a:pr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50"/>
          <p:cNvSpPr txBox="1"/>
          <p:nvPr/>
        </p:nvSpPr>
        <p:spPr>
          <a:xfrm>
            <a:off x="1094741" y="3296804"/>
            <a:ext cx="3923904" cy="561085"/>
          </a:xfrm>
          <a:prstGeom prst="rect">
            <a:avLst/>
          </a:prstGeom>
          <a:noFill/>
        </p:spPr>
        <p:txBody>
          <a:bodyPr wrap="none" rtlCol="0">
            <a:spAutoFit/>
          </a:bodyPr>
          <a:lstStyle/>
          <a:p>
            <a:r>
              <a:rPr lang="en-US" altLang="zh-CN" sz="3200" b="1" dirty="0">
                <a:solidFill>
                  <a:schemeClr val="bg1"/>
                </a:solidFill>
              </a:rPr>
              <a:t>FOR THE BEST PPT</a:t>
            </a:r>
            <a:endParaRPr lang="zh-CN" altLang="en-US" sz="3200" b="1" dirty="0">
              <a:solidFill>
                <a:schemeClr val="bg1"/>
              </a:solidFill>
            </a:endParaRPr>
          </a:p>
        </p:txBody>
      </p:sp>
      <p:sp>
        <p:nvSpPr>
          <p:cNvPr id="68" name="矩形 67"/>
          <p:cNvSpPr/>
          <p:nvPr/>
        </p:nvSpPr>
        <p:spPr>
          <a:xfrm>
            <a:off x="2669821" y="4207054"/>
            <a:ext cx="1156514" cy="259849"/>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bg1"/>
                </a:solidFill>
              </a:rPr>
              <a:t>GET MORE</a:t>
            </a:r>
            <a:endParaRPr lang="zh-CN" altLang="en-US" sz="1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4924259" y="3058931"/>
            <a:ext cx="2401935" cy="740139"/>
          </a:xfrm>
          <a:prstGeom prst="rect">
            <a:avLst/>
          </a:prstGeom>
          <a:noFill/>
        </p:spPr>
        <p:txBody>
          <a:bodyPr wrap="square" rtlCol="0">
            <a:spAutoFit/>
          </a:bodyPr>
          <a:lstStyle/>
          <a:p>
            <a:pPr algn="ctr">
              <a:lnSpc>
                <a:spcPct val="150000"/>
              </a:lnSpc>
            </a:pPr>
            <a:r>
              <a:rPr lang="en-US" altLang="zh-CN" sz="3200" dirty="0">
                <a:solidFill>
                  <a:srgbClr val="3563A8"/>
                </a:solidFill>
              </a:rPr>
              <a:t>THANKS</a:t>
            </a:r>
            <a:r>
              <a:rPr lang="zh-CN" altLang="en-US" sz="3200" dirty="0">
                <a:solidFill>
                  <a:srgbClr val="3563A8"/>
                </a:solidFill>
              </a:rPr>
              <a:t>！</a:t>
            </a:r>
          </a:p>
        </p:txBody>
      </p:sp>
      <p:grpSp>
        <p:nvGrpSpPr>
          <p:cNvPr id="14" name="组合 13"/>
          <p:cNvGrpSpPr/>
          <p:nvPr/>
        </p:nvGrpSpPr>
        <p:grpSpPr>
          <a:xfrm rot="619297">
            <a:off x="2853655" y="202547"/>
            <a:ext cx="6484691" cy="6452906"/>
            <a:chOff x="6940262" y="3251983"/>
            <a:chExt cx="971550" cy="966788"/>
          </a:xfrm>
        </p:grpSpPr>
        <p:sp>
          <p:nvSpPr>
            <p:cNvPr id="15" name="Freeform 5"/>
            <p:cNvSpPr/>
            <p:nvPr/>
          </p:nvSpPr>
          <p:spPr bwMode="auto">
            <a:xfrm>
              <a:off x="6959312" y="3251983"/>
              <a:ext cx="928688" cy="966788"/>
            </a:xfrm>
            <a:custGeom>
              <a:avLst/>
              <a:gdLst>
                <a:gd name="T0" fmla="*/ 121 w 245"/>
                <a:gd name="T1" fmla="*/ 0 h 255"/>
                <a:gd name="T2" fmla="*/ 158 w 245"/>
                <a:gd name="T3" fmla="*/ 61 h 255"/>
                <a:gd name="T4" fmla="*/ 234 w 245"/>
                <a:gd name="T5" fmla="*/ 65 h 255"/>
                <a:gd name="T6" fmla="*/ 198 w 245"/>
                <a:gd name="T7" fmla="*/ 128 h 255"/>
                <a:gd name="T8" fmla="*/ 233 w 245"/>
                <a:gd name="T9" fmla="*/ 191 h 255"/>
                <a:gd name="T10" fmla="*/ 160 w 245"/>
                <a:gd name="T11" fmla="*/ 193 h 255"/>
                <a:gd name="T12" fmla="*/ 122 w 245"/>
                <a:gd name="T13" fmla="*/ 255 h 255"/>
                <a:gd name="T14" fmla="*/ 87 w 245"/>
                <a:gd name="T15" fmla="*/ 193 h 255"/>
                <a:gd name="T16" fmla="*/ 11 w 245"/>
                <a:gd name="T17" fmla="*/ 190 h 255"/>
                <a:gd name="T18" fmla="*/ 47 w 245"/>
                <a:gd name="T19" fmla="*/ 125 h 255"/>
                <a:gd name="T20" fmla="*/ 11 w 245"/>
                <a:gd name="T21" fmla="*/ 65 h 255"/>
                <a:gd name="T22" fmla="*/ 86 w 245"/>
                <a:gd name="T23" fmla="*/ 62 h 255"/>
                <a:gd name="T24" fmla="*/ 121 w 245"/>
                <a:gd name="T25"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 h="25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16" name="Freeform 6"/>
            <p:cNvSpPr/>
            <p:nvPr/>
          </p:nvSpPr>
          <p:spPr bwMode="auto">
            <a:xfrm>
              <a:off x="6956137" y="3256746"/>
              <a:ext cx="936625" cy="962025"/>
            </a:xfrm>
            <a:custGeom>
              <a:avLst/>
              <a:gdLst>
                <a:gd name="T0" fmla="*/ 129 w 247"/>
                <a:gd name="T1" fmla="*/ 1 h 254"/>
                <a:gd name="T2" fmla="*/ 162 w 247"/>
                <a:gd name="T3" fmla="*/ 63 h 254"/>
                <a:gd name="T4" fmla="*/ 237 w 247"/>
                <a:gd name="T5" fmla="*/ 71 h 254"/>
                <a:gd name="T6" fmla="*/ 198 w 247"/>
                <a:gd name="T7" fmla="*/ 131 h 254"/>
                <a:gd name="T8" fmla="*/ 229 w 247"/>
                <a:gd name="T9" fmla="*/ 196 h 254"/>
                <a:gd name="T10" fmla="*/ 156 w 247"/>
                <a:gd name="T11" fmla="*/ 193 h 254"/>
                <a:gd name="T12" fmla="*/ 116 w 247"/>
                <a:gd name="T13" fmla="*/ 252 h 254"/>
                <a:gd name="T14" fmla="*/ 84 w 247"/>
                <a:gd name="T15" fmla="*/ 189 h 254"/>
                <a:gd name="T16" fmla="*/ 11 w 247"/>
                <a:gd name="T17" fmla="*/ 182 h 254"/>
                <a:gd name="T18" fmla="*/ 49 w 247"/>
                <a:gd name="T19" fmla="*/ 121 h 254"/>
                <a:gd name="T20" fmla="*/ 18 w 247"/>
                <a:gd name="T21" fmla="*/ 59 h 254"/>
                <a:gd name="T22" fmla="*/ 91 w 247"/>
                <a:gd name="T23" fmla="*/ 60 h 254"/>
                <a:gd name="T24" fmla="*/ 129 w 247"/>
                <a:gd name="T25" fmla="*/ 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4">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17" name="Freeform 7"/>
            <p:cNvSpPr/>
            <p:nvPr/>
          </p:nvSpPr>
          <p:spPr bwMode="auto">
            <a:xfrm>
              <a:off x="6956137" y="3259921"/>
              <a:ext cx="936625" cy="955675"/>
            </a:xfrm>
            <a:custGeom>
              <a:avLst/>
              <a:gdLst>
                <a:gd name="T0" fmla="*/ 137 w 247"/>
                <a:gd name="T1" fmla="*/ 2 h 252"/>
                <a:gd name="T2" fmla="*/ 165 w 247"/>
                <a:gd name="T3" fmla="*/ 65 h 252"/>
                <a:gd name="T4" fmla="*/ 239 w 247"/>
                <a:gd name="T5" fmla="*/ 77 h 252"/>
                <a:gd name="T6" fmla="*/ 197 w 247"/>
                <a:gd name="T7" fmla="*/ 134 h 252"/>
                <a:gd name="T8" fmla="*/ 224 w 247"/>
                <a:gd name="T9" fmla="*/ 200 h 252"/>
                <a:gd name="T10" fmla="*/ 152 w 247"/>
                <a:gd name="T11" fmla="*/ 193 h 252"/>
                <a:gd name="T12" fmla="*/ 109 w 247"/>
                <a:gd name="T13" fmla="*/ 250 h 252"/>
                <a:gd name="T14" fmla="*/ 81 w 247"/>
                <a:gd name="T15" fmla="*/ 185 h 252"/>
                <a:gd name="T16" fmla="*/ 9 w 247"/>
                <a:gd name="T17" fmla="*/ 174 h 252"/>
                <a:gd name="T18" fmla="*/ 50 w 247"/>
                <a:gd name="T19" fmla="*/ 116 h 252"/>
                <a:gd name="T20" fmla="*/ 23 w 247"/>
                <a:gd name="T21" fmla="*/ 52 h 252"/>
                <a:gd name="T22" fmla="*/ 95 w 247"/>
                <a:gd name="T23" fmla="*/ 58 h 252"/>
                <a:gd name="T24" fmla="*/ 137 w 247"/>
                <a:gd name="T25" fmla="*/ 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52">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18" name="Freeform 8"/>
            <p:cNvSpPr/>
            <p:nvPr/>
          </p:nvSpPr>
          <p:spPr bwMode="auto">
            <a:xfrm>
              <a:off x="6951375" y="3259921"/>
              <a:ext cx="944563" cy="950913"/>
            </a:xfrm>
            <a:custGeom>
              <a:avLst/>
              <a:gdLst>
                <a:gd name="T0" fmla="*/ 145 w 249"/>
                <a:gd name="T1" fmla="*/ 4 h 251"/>
                <a:gd name="T2" fmla="*/ 170 w 249"/>
                <a:gd name="T3" fmla="*/ 69 h 251"/>
                <a:gd name="T4" fmla="*/ 242 w 249"/>
                <a:gd name="T5" fmla="*/ 84 h 251"/>
                <a:gd name="T6" fmla="*/ 197 w 249"/>
                <a:gd name="T7" fmla="*/ 138 h 251"/>
                <a:gd name="T8" fmla="*/ 219 w 249"/>
                <a:gd name="T9" fmla="*/ 205 h 251"/>
                <a:gd name="T10" fmla="*/ 148 w 249"/>
                <a:gd name="T11" fmla="*/ 194 h 251"/>
                <a:gd name="T12" fmla="*/ 103 w 249"/>
                <a:gd name="T13" fmla="*/ 248 h 251"/>
                <a:gd name="T14" fmla="*/ 79 w 249"/>
                <a:gd name="T15" fmla="*/ 182 h 251"/>
                <a:gd name="T16" fmla="*/ 8 w 249"/>
                <a:gd name="T17" fmla="*/ 168 h 251"/>
                <a:gd name="T18" fmla="*/ 52 w 249"/>
                <a:gd name="T19" fmla="*/ 112 h 251"/>
                <a:gd name="T20" fmla="*/ 30 w 249"/>
                <a:gd name="T21" fmla="*/ 47 h 251"/>
                <a:gd name="T22" fmla="*/ 100 w 249"/>
                <a:gd name="T23" fmla="*/ 56 h 251"/>
                <a:gd name="T24" fmla="*/ 145 w 249"/>
                <a:gd name="T2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9" h="251">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19" name="Freeform 9"/>
            <p:cNvSpPr/>
            <p:nvPr/>
          </p:nvSpPr>
          <p:spPr bwMode="auto">
            <a:xfrm>
              <a:off x="6948200" y="3263096"/>
              <a:ext cx="950913" cy="947738"/>
            </a:xfrm>
            <a:custGeom>
              <a:avLst/>
              <a:gdLst>
                <a:gd name="T0" fmla="*/ 153 w 251"/>
                <a:gd name="T1" fmla="*/ 5 h 250"/>
                <a:gd name="T2" fmla="*/ 174 w 251"/>
                <a:gd name="T3" fmla="*/ 71 h 250"/>
                <a:gd name="T4" fmla="*/ 244 w 251"/>
                <a:gd name="T5" fmla="*/ 90 h 250"/>
                <a:gd name="T6" fmla="*/ 197 w 251"/>
                <a:gd name="T7" fmla="*/ 141 h 250"/>
                <a:gd name="T8" fmla="*/ 215 w 251"/>
                <a:gd name="T9" fmla="*/ 209 h 250"/>
                <a:gd name="T10" fmla="*/ 145 w 251"/>
                <a:gd name="T11" fmla="*/ 194 h 250"/>
                <a:gd name="T12" fmla="*/ 97 w 251"/>
                <a:gd name="T13" fmla="*/ 245 h 250"/>
                <a:gd name="T14" fmla="*/ 76 w 251"/>
                <a:gd name="T15" fmla="*/ 177 h 250"/>
                <a:gd name="T16" fmla="*/ 7 w 251"/>
                <a:gd name="T17" fmla="*/ 160 h 250"/>
                <a:gd name="T18" fmla="*/ 54 w 251"/>
                <a:gd name="T19" fmla="*/ 108 h 250"/>
                <a:gd name="T20" fmla="*/ 36 w 251"/>
                <a:gd name="T21" fmla="*/ 40 h 250"/>
                <a:gd name="T22" fmla="*/ 105 w 251"/>
                <a:gd name="T23" fmla="*/ 54 h 250"/>
                <a:gd name="T24" fmla="*/ 153 w 251"/>
                <a:gd name="T25" fmla="*/ 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50">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20" name="Freeform 10"/>
            <p:cNvSpPr/>
            <p:nvPr/>
          </p:nvSpPr>
          <p:spPr bwMode="auto">
            <a:xfrm>
              <a:off x="6948200" y="3263096"/>
              <a:ext cx="950913" cy="944563"/>
            </a:xfrm>
            <a:custGeom>
              <a:avLst/>
              <a:gdLst>
                <a:gd name="T0" fmla="*/ 160 w 251"/>
                <a:gd name="T1" fmla="*/ 6 h 249"/>
                <a:gd name="T2" fmla="*/ 178 w 251"/>
                <a:gd name="T3" fmla="*/ 74 h 249"/>
                <a:gd name="T4" fmla="*/ 246 w 251"/>
                <a:gd name="T5" fmla="*/ 97 h 249"/>
                <a:gd name="T6" fmla="*/ 196 w 251"/>
                <a:gd name="T7" fmla="*/ 145 h 249"/>
                <a:gd name="T8" fmla="*/ 209 w 251"/>
                <a:gd name="T9" fmla="*/ 215 h 249"/>
                <a:gd name="T10" fmla="*/ 141 w 251"/>
                <a:gd name="T11" fmla="*/ 195 h 249"/>
                <a:gd name="T12" fmla="*/ 91 w 251"/>
                <a:gd name="T13" fmla="*/ 243 h 249"/>
                <a:gd name="T14" fmla="*/ 73 w 251"/>
                <a:gd name="T15" fmla="*/ 174 h 249"/>
                <a:gd name="T16" fmla="*/ 5 w 251"/>
                <a:gd name="T17" fmla="*/ 153 h 249"/>
                <a:gd name="T18" fmla="*/ 55 w 251"/>
                <a:gd name="T19" fmla="*/ 104 h 249"/>
                <a:gd name="T20" fmla="*/ 42 w 251"/>
                <a:gd name="T21" fmla="*/ 35 h 249"/>
                <a:gd name="T22" fmla="*/ 109 w 251"/>
                <a:gd name="T23" fmla="*/ 53 h 249"/>
                <a:gd name="T24" fmla="*/ 160 w 251"/>
                <a:gd name="T25" fmla="*/ 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1" h="249">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21" name="Freeform 11"/>
            <p:cNvSpPr/>
            <p:nvPr/>
          </p:nvSpPr>
          <p:spPr bwMode="auto">
            <a:xfrm>
              <a:off x="6945025" y="3267858"/>
              <a:ext cx="958850" cy="936625"/>
            </a:xfrm>
            <a:custGeom>
              <a:avLst/>
              <a:gdLst>
                <a:gd name="T0" fmla="*/ 169 w 253"/>
                <a:gd name="T1" fmla="*/ 7 h 247"/>
                <a:gd name="T2" fmla="*/ 182 w 253"/>
                <a:gd name="T3" fmla="*/ 77 h 247"/>
                <a:gd name="T4" fmla="*/ 249 w 253"/>
                <a:gd name="T5" fmla="*/ 104 h 247"/>
                <a:gd name="T6" fmla="*/ 196 w 253"/>
                <a:gd name="T7" fmla="*/ 148 h 247"/>
                <a:gd name="T8" fmla="*/ 205 w 253"/>
                <a:gd name="T9" fmla="*/ 219 h 247"/>
                <a:gd name="T10" fmla="*/ 137 w 253"/>
                <a:gd name="T11" fmla="*/ 196 h 247"/>
                <a:gd name="T12" fmla="*/ 85 w 253"/>
                <a:gd name="T13" fmla="*/ 240 h 247"/>
                <a:gd name="T14" fmla="*/ 71 w 253"/>
                <a:gd name="T15" fmla="*/ 170 h 247"/>
                <a:gd name="T16" fmla="*/ 5 w 253"/>
                <a:gd name="T17" fmla="*/ 145 h 247"/>
                <a:gd name="T18" fmla="*/ 57 w 253"/>
                <a:gd name="T19" fmla="*/ 100 h 247"/>
                <a:gd name="T20" fmla="*/ 48 w 253"/>
                <a:gd name="T21" fmla="*/ 29 h 247"/>
                <a:gd name="T22" fmla="*/ 115 w 253"/>
                <a:gd name="T23" fmla="*/ 51 h 247"/>
                <a:gd name="T24" fmla="*/ 169 w 253"/>
                <a:gd name="T25" fmla="*/ 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7">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22" name="Freeform 12"/>
            <p:cNvSpPr/>
            <p:nvPr/>
          </p:nvSpPr>
          <p:spPr bwMode="auto">
            <a:xfrm>
              <a:off x="6945025" y="3271033"/>
              <a:ext cx="958850" cy="928688"/>
            </a:xfrm>
            <a:custGeom>
              <a:avLst/>
              <a:gdLst>
                <a:gd name="T0" fmla="*/ 176 w 253"/>
                <a:gd name="T1" fmla="*/ 8 h 245"/>
                <a:gd name="T2" fmla="*/ 185 w 253"/>
                <a:gd name="T3" fmla="*/ 79 h 245"/>
                <a:gd name="T4" fmla="*/ 251 w 253"/>
                <a:gd name="T5" fmla="*/ 110 h 245"/>
                <a:gd name="T6" fmla="*/ 195 w 253"/>
                <a:gd name="T7" fmla="*/ 151 h 245"/>
                <a:gd name="T8" fmla="*/ 200 w 253"/>
                <a:gd name="T9" fmla="*/ 223 h 245"/>
                <a:gd name="T10" fmla="*/ 133 w 253"/>
                <a:gd name="T11" fmla="*/ 196 h 245"/>
                <a:gd name="T12" fmla="*/ 78 w 253"/>
                <a:gd name="T13" fmla="*/ 238 h 245"/>
                <a:gd name="T14" fmla="*/ 67 w 253"/>
                <a:gd name="T15" fmla="*/ 166 h 245"/>
                <a:gd name="T16" fmla="*/ 3 w 253"/>
                <a:gd name="T17" fmla="*/ 138 h 245"/>
                <a:gd name="T18" fmla="*/ 58 w 253"/>
                <a:gd name="T19" fmla="*/ 95 h 245"/>
                <a:gd name="T20" fmla="*/ 54 w 253"/>
                <a:gd name="T21" fmla="*/ 22 h 245"/>
                <a:gd name="T22" fmla="*/ 119 w 253"/>
                <a:gd name="T23" fmla="*/ 49 h 245"/>
                <a:gd name="T24" fmla="*/ 176 w 253"/>
                <a:gd name="T25" fmla="*/ 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245">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23" name="Freeform 13"/>
            <p:cNvSpPr/>
            <p:nvPr/>
          </p:nvSpPr>
          <p:spPr bwMode="auto">
            <a:xfrm>
              <a:off x="6940262" y="3271033"/>
              <a:ext cx="966788" cy="928688"/>
            </a:xfrm>
            <a:custGeom>
              <a:avLst/>
              <a:gdLst>
                <a:gd name="T0" fmla="*/ 184 w 255"/>
                <a:gd name="T1" fmla="*/ 10 h 245"/>
                <a:gd name="T2" fmla="*/ 190 w 255"/>
                <a:gd name="T3" fmla="*/ 82 h 245"/>
                <a:gd name="T4" fmla="*/ 254 w 255"/>
                <a:gd name="T5" fmla="*/ 117 h 245"/>
                <a:gd name="T6" fmla="*/ 195 w 255"/>
                <a:gd name="T7" fmla="*/ 155 h 245"/>
                <a:gd name="T8" fmla="*/ 195 w 255"/>
                <a:gd name="T9" fmla="*/ 229 h 245"/>
                <a:gd name="T10" fmla="*/ 130 w 255"/>
                <a:gd name="T11" fmla="*/ 197 h 245"/>
                <a:gd name="T12" fmla="*/ 72 w 255"/>
                <a:gd name="T13" fmla="*/ 236 h 245"/>
                <a:gd name="T14" fmla="*/ 65 w 255"/>
                <a:gd name="T15" fmla="*/ 162 h 245"/>
                <a:gd name="T16" fmla="*/ 2 w 255"/>
                <a:gd name="T17" fmla="*/ 131 h 245"/>
                <a:gd name="T18" fmla="*/ 60 w 255"/>
                <a:gd name="T19" fmla="*/ 91 h 245"/>
                <a:gd name="T20" fmla="*/ 60 w 255"/>
                <a:gd name="T21" fmla="*/ 17 h 245"/>
                <a:gd name="T22" fmla="*/ 124 w 255"/>
                <a:gd name="T23" fmla="*/ 48 h 245"/>
                <a:gd name="T24" fmla="*/ 184 w 255"/>
                <a:gd name="T25" fmla="*/ 1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4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a:p>
          </p:txBody>
        </p:sp>
        <p:sp>
          <p:nvSpPr>
            <p:cNvPr id="24" name="Freeform 14"/>
            <p:cNvSpPr/>
            <p:nvPr/>
          </p:nvSpPr>
          <p:spPr bwMode="auto">
            <a:xfrm>
              <a:off x="6940262" y="3271033"/>
              <a:ext cx="971550" cy="933450"/>
            </a:xfrm>
            <a:custGeom>
              <a:avLst/>
              <a:gdLst>
                <a:gd name="T0" fmla="*/ 0 w 256"/>
                <a:gd name="T1" fmla="*/ 124 h 246"/>
                <a:gd name="T2" fmla="*/ 61 w 256"/>
                <a:gd name="T3" fmla="*/ 88 h 246"/>
                <a:gd name="T4" fmla="*/ 65 w 256"/>
                <a:gd name="T5" fmla="*/ 11 h 246"/>
                <a:gd name="T6" fmla="*/ 128 w 256"/>
                <a:gd name="T7" fmla="*/ 47 h 246"/>
                <a:gd name="T8" fmla="*/ 191 w 256"/>
                <a:gd name="T9" fmla="*/ 12 h 246"/>
                <a:gd name="T10" fmla="*/ 193 w 256"/>
                <a:gd name="T11" fmla="*/ 86 h 246"/>
                <a:gd name="T12" fmla="*/ 255 w 256"/>
                <a:gd name="T13" fmla="*/ 124 h 246"/>
                <a:gd name="T14" fmla="*/ 194 w 256"/>
                <a:gd name="T15" fmla="*/ 159 h 246"/>
                <a:gd name="T16" fmla="*/ 190 w 256"/>
                <a:gd name="T17" fmla="*/ 234 h 246"/>
                <a:gd name="T18" fmla="*/ 125 w 256"/>
                <a:gd name="T19" fmla="*/ 198 h 246"/>
                <a:gd name="T20" fmla="*/ 65 w 256"/>
                <a:gd name="T21" fmla="*/ 234 h 246"/>
                <a:gd name="T22" fmla="*/ 62 w 256"/>
                <a:gd name="T23" fmla="*/ 159 h 246"/>
                <a:gd name="T24" fmla="*/ 0 w 256"/>
                <a:gd name="T25" fmla="*/ 12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 h="24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w="3175" cap="flat">
              <a:solidFill>
                <a:srgbClr val="3563A8"/>
              </a:solidFill>
              <a:prstDash val="solid"/>
              <a:miter lim="800000"/>
            </a:ln>
          </p:spPr>
          <p:txBody>
            <a:bodyPr vert="horz" wrap="square" lIns="91440" tIns="45720" rIns="91440" bIns="45720" numCol="1" anchor="t" anchorCtr="0" compatLnSpc="1"/>
            <a:lstStyle/>
            <a:p>
              <a:endParaRPr lang="zh-CN" altLang="en-US" dirty="0"/>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我们的项目</a:t>
            </a:r>
          </a:p>
        </p:txBody>
      </p:sp>
      <p:grpSp>
        <p:nvGrpSpPr>
          <p:cNvPr id="30" name="组合 29"/>
          <p:cNvGrpSpPr/>
          <p:nvPr/>
        </p:nvGrpSpPr>
        <p:grpSpPr>
          <a:xfrm>
            <a:off x="582929" y="1977390"/>
            <a:ext cx="811530" cy="811530"/>
            <a:chOff x="173624" y="2446020"/>
            <a:chExt cx="811530" cy="811530"/>
          </a:xfrm>
        </p:grpSpPr>
        <p:sp>
          <p:nvSpPr>
            <p:cNvPr id="7" name="椭圆 6"/>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Freeform 80"/>
            <p:cNvSpPr>
              <a:spLocks noEditPoints="1"/>
            </p:cNvSpPr>
            <p:nvPr/>
          </p:nvSpPr>
          <p:spPr bwMode="auto">
            <a:xfrm>
              <a:off x="416595" y="2605986"/>
              <a:ext cx="337018" cy="496986"/>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32" name="组合 31"/>
          <p:cNvGrpSpPr/>
          <p:nvPr/>
        </p:nvGrpSpPr>
        <p:grpSpPr>
          <a:xfrm>
            <a:off x="4194439" y="3343275"/>
            <a:ext cx="811530" cy="811530"/>
            <a:chOff x="5558278" y="3474720"/>
            <a:chExt cx="811530" cy="811530"/>
          </a:xfrm>
        </p:grpSpPr>
        <p:sp>
          <p:nvSpPr>
            <p:cNvPr id="61" name="椭圆 60"/>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Freeform 77"/>
            <p:cNvSpPr>
              <a:spLocks noEditPoints="1"/>
            </p:cNvSpPr>
            <p:nvPr/>
          </p:nvSpPr>
          <p:spPr bwMode="auto">
            <a:xfrm>
              <a:off x="5681591" y="3686731"/>
              <a:ext cx="564904" cy="387509"/>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42" name="组合 41"/>
          <p:cNvGrpSpPr/>
          <p:nvPr/>
        </p:nvGrpSpPr>
        <p:grpSpPr>
          <a:xfrm>
            <a:off x="7805948" y="4709160"/>
            <a:ext cx="811530" cy="811530"/>
            <a:chOff x="9410188" y="4572000"/>
            <a:chExt cx="811530" cy="811530"/>
          </a:xfrm>
        </p:grpSpPr>
        <p:sp>
          <p:nvSpPr>
            <p:cNvPr id="62" name="椭圆 61"/>
            <p:cNvSpPr/>
            <p:nvPr/>
          </p:nvSpPr>
          <p:spPr>
            <a:xfrm>
              <a:off x="9410188" y="457200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Freeform 75"/>
            <p:cNvSpPr>
              <a:spLocks noEditPoints="1"/>
            </p:cNvSpPr>
            <p:nvPr/>
          </p:nvSpPr>
          <p:spPr bwMode="auto">
            <a:xfrm>
              <a:off x="9571033" y="4717103"/>
              <a:ext cx="489841" cy="521324"/>
            </a:xfrm>
            <a:custGeom>
              <a:avLst/>
              <a:gdLst>
                <a:gd name="T0" fmla="*/ 145 w 413"/>
                <a:gd name="T1" fmla="*/ 290 h 440"/>
                <a:gd name="T2" fmla="*/ 104 w 413"/>
                <a:gd name="T3" fmla="*/ 330 h 440"/>
                <a:gd name="T4" fmla="*/ 145 w 413"/>
                <a:gd name="T5" fmla="*/ 371 h 440"/>
                <a:gd name="T6" fmla="*/ 185 w 413"/>
                <a:gd name="T7" fmla="*/ 330 h 440"/>
                <a:gd name="T8" fmla="*/ 145 w 413"/>
                <a:gd name="T9" fmla="*/ 290 h 440"/>
                <a:gd name="T10" fmla="*/ 145 w 413"/>
                <a:gd name="T11" fmla="*/ 356 h 440"/>
                <a:gd name="T12" fmla="*/ 119 w 413"/>
                <a:gd name="T13" fmla="*/ 330 h 440"/>
                <a:gd name="T14" fmla="*/ 145 w 413"/>
                <a:gd name="T15" fmla="*/ 305 h 440"/>
                <a:gd name="T16" fmla="*/ 171 w 413"/>
                <a:gd name="T17" fmla="*/ 330 h 440"/>
                <a:gd name="T18" fmla="*/ 145 w 413"/>
                <a:gd name="T19" fmla="*/ 356 h 440"/>
                <a:gd name="T20" fmla="*/ 222 w 413"/>
                <a:gd name="T21" fmla="*/ 358 h 440"/>
                <a:gd name="T22" fmla="*/ 182 w 413"/>
                <a:gd name="T23" fmla="*/ 399 h 440"/>
                <a:gd name="T24" fmla="*/ 222 w 413"/>
                <a:gd name="T25" fmla="*/ 440 h 440"/>
                <a:gd name="T26" fmla="*/ 263 w 413"/>
                <a:gd name="T27" fmla="*/ 399 h 440"/>
                <a:gd name="T28" fmla="*/ 222 w 413"/>
                <a:gd name="T29" fmla="*/ 358 h 440"/>
                <a:gd name="T30" fmla="*/ 222 w 413"/>
                <a:gd name="T31" fmla="*/ 425 h 440"/>
                <a:gd name="T32" fmla="*/ 197 w 413"/>
                <a:gd name="T33" fmla="*/ 399 h 440"/>
                <a:gd name="T34" fmla="*/ 222 w 413"/>
                <a:gd name="T35" fmla="*/ 373 h 440"/>
                <a:gd name="T36" fmla="*/ 248 w 413"/>
                <a:gd name="T37" fmla="*/ 399 h 440"/>
                <a:gd name="T38" fmla="*/ 222 w 413"/>
                <a:gd name="T39" fmla="*/ 425 h 440"/>
                <a:gd name="T40" fmla="*/ 339 w 413"/>
                <a:gd name="T41" fmla="*/ 0 h 440"/>
                <a:gd name="T42" fmla="*/ 74 w 413"/>
                <a:gd name="T43" fmla="*/ 0 h 440"/>
                <a:gd name="T44" fmla="*/ 0 w 413"/>
                <a:gd name="T45" fmla="*/ 74 h 440"/>
                <a:gd name="T46" fmla="*/ 0 w 413"/>
                <a:gd name="T47" fmla="*/ 204 h 440"/>
                <a:gd name="T48" fmla="*/ 74 w 413"/>
                <a:gd name="T49" fmla="*/ 278 h 440"/>
                <a:gd name="T50" fmla="*/ 339 w 413"/>
                <a:gd name="T51" fmla="*/ 278 h 440"/>
                <a:gd name="T52" fmla="*/ 413 w 413"/>
                <a:gd name="T53" fmla="*/ 204 h 440"/>
                <a:gd name="T54" fmla="*/ 413 w 413"/>
                <a:gd name="T55" fmla="*/ 74 h 440"/>
                <a:gd name="T56" fmla="*/ 339 w 413"/>
                <a:gd name="T57" fmla="*/ 0 h 440"/>
                <a:gd name="T58" fmla="*/ 398 w 413"/>
                <a:gd name="T59" fmla="*/ 204 h 440"/>
                <a:gd name="T60" fmla="*/ 339 w 413"/>
                <a:gd name="T61" fmla="*/ 263 h 440"/>
                <a:gd name="T62" fmla="*/ 74 w 413"/>
                <a:gd name="T63" fmla="*/ 263 h 440"/>
                <a:gd name="T64" fmla="*/ 14 w 413"/>
                <a:gd name="T65" fmla="*/ 204 h 440"/>
                <a:gd name="T66" fmla="*/ 14 w 413"/>
                <a:gd name="T67" fmla="*/ 74 h 440"/>
                <a:gd name="T68" fmla="*/ 74 w 413"/>
                <a:gd name="T69" fmla="*/ 15 h 440"/>
                <a:gd name="T70" fmla="*/ 339 w 413"/>
                <a:gd name="T71" fmla="*/ 15 h 440"/>
                <a:gd name="T72" fmla="*/ 398 w 413"/>
                <a:gd name="T73" fmla="*/ 74 h 440"/>
                <a:gd name="T74" fmla="*/ 398 w 413"/>
                <a:gd name="T75" fmla="*/ 204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3" h="440">
                  <a:moveTo>
                    <a:pt x="145" y="290"/>
                  </a:moveTo>
                  <a:cubicBezTo>
                    <a:pt x="122" y="290"/>
                    <a:pt x="104" y="308"/>
                    <a:pt x="104" y="330"/>
                  </a:cubicBezTo>
                  <a:cubicBezTo>
                    <a:pt x="104" y="353"/>
                    <a:pt x="122" y="371"/>
                    <a:pt x="145" y="371"/>
                  </a:cubicBezTo>
                  <a:cubicBezTo>
                    <a:pt x="167" y="371"/>
                    <a:pt x="185" y="353"/>
                    <a:pt x="185" y="330"/>
                  </a:cubicBezTo>
                  <a:cubicBezTo>
                    <a:pt x="185" y="308"/>
                    <a:pt x="167" y="290"/>
                    <a:pt x="145" y="290"/>
                  </a:cubicBezTo>
                  <a:close/>
                  <a:moveTo>
                    <a:pt x="145" y="356"/>
                  </a:moveTo>
                  <a:cubicBezTo>
                    <a:pt x="131" y="356"/>
                    <a:pt x="119" y="345"/>
                    <a:pt x="119" y="330"/>
                  </a:cubicBezTo>
                  <a:cubicBezTo>
                    <a:pt x="119" y="316"/>
                    <a:pt x="131" y="305"/>
                    <a:pt x="145" y="305"/>
                  </a:cubicBezTo>
                  <a:cubicBezTo>
                    <a:pt x="159" y="305"/>
                    <a:pt x="171" y="316"/>
                    <a:pt x="171" y="330"/>
                  </a:cubicBezTo>
                  <a:cubicBezTo>
                    <a:pt x="171" y="345"/>
                    <a:pt x="159" y="356"/>
                    <a:pt x="145" y="356"/>
                  </a:cubicBezTo>
                  <a:close/>
                  <a:moveTo>
                    <a:pt x="222" y="358"/>
                  </a:moveTo>
                  <a:cubicBezTo>
                    <a:pt x="200" y="358"/>
                    <a:pt x="182" y="377"/>
                    <a:pt x="182" y="399"/>
                  </a:cubicBezTo>
                  <a:cubicBezTo>
                    <a:pt x="182" y="421"/>
                    <a:pt x="200" y="440"/>
                    <a:pt x="222" y="440"/>
                  </a:cubicBezTo>
                  <a:cubicBezTo>
                    <a:pt x="245" y="440"/>
                    <a:pt x="263" y="421"/>
                    <a:pt x="263" y="399"/>
                  </a:cubicBezTo>
                  <a:cubicBezTo>
                    <a:pt x="263" y="377"/>
                    <a:pt x="245" y="358"/>
                    <a:pt x="222" y="358"/>
                  </a:cubicBezTo>
                  <a:close/>
                  <a:moveTo>
                    <a:pt x="222" y="425"/>
                  </a:moveTo>
                  <a:cubicBezTo>
                    <a:pt x="208" y="425"/>
                    <a:pt x="197" y="413"/>
                    <a:pt x="197" y="399"/>
                  </a:cubicBezTo>
                  <a:cubicBezTo>
                    <a:pt x="197" y="385"/>
                    <a:pt x="208" y="373"/>
                    <a:pt x="222" y="373"/>
                  </a:cubicBezTo>
                  <a:cubicBezTo>
                    <a:pt x="237" y="373"/>
                    <a:pt x="248" y="385"/>
                    <a:pt x="248" y="399"/>
                  </a:cubicBezTo>
                  <a:cubicBezTo>
                    <a:pt x="248" y="413"/>
                    <a:pt x="237" y="425"/>
                    <a:pt x="222" y="425"/>
                  </a:cubicBezTo>
                  <a:close/>
                  <a:moveTo>
                    <a:pt x="339" y="0"/>
                  </a:moveTo>
                  <a:cubicBezTo>
                    <a:pt x="74" y="0"/>
                    <a:pt x="74" y="0"/>
                    <a:pt x="74" y="0"/>
                  </a:cubicBezTo>
                  <a:cubicBezTo>
                    <a:pt x="33" y="0"/>
                    <a:pt x="0" y="33"/>
                    <a:pt x="0" y="74"/>
                  </a:cubicBezTo>
                  <a:cubicBezTo>
                    <a:pt x="0" y="204"/>
                    <a:pt x="0" y="204"/>
                    <a:pt x="0" y="204"/>
                  </a:cubicBezTo>
                  <a:cubicBezTo>
                    <a:pt x="0" y="245"/>
                    <a:pt x="33" y="278"/>
                    <a:pt x="74" y="278"/>
                  </a:cubicBezTo>
                  <a:cubicBezTo>
                    <a:pt x="339" y="278"/>
                    <a:pt x="339" y="278"/>
                    <a:pt x="339" y="278"/>
                  </a:cubicBezTo>
                  <a:cubicBezTo>
                    <a:pt x="380" y="278"/>
                    <a:pt x="413" y="245"/>
                    <a:pt x="413" y="204"/>
                  </a:cubicBezTo>
                  <a:cubicBezTo>
                    <a:pt x="413" y="74"/>
                    <a:pt x="413" y="74"/>
                    <a:pt x="413" y="74"/>
                  </a:cubicBezTo>
                  <a:cubicBezTo>
                    <a:pt x="413" y="33"/>
                    <a:pt x="380" y="0"/>
                    <a:pt x="339" y="0"/>
                  </a:cubicBezTo>
                  <a:close/>
                  <a:moveTo>
                    <a:pt x="398" y="204"/>
                  </a:moveTo>
                  <a:cubicBezTo>
                    <a:pt x="398" y="237"/>
                    <a:pt x="372" y="263"/>
                    <a:pt x="339" y="263"/>
                  </a:cubicBezTo>
                  <a:cubicBezTo>
                    <a:pt x="74" y="263"/>
                    <a:pt x="74" y="263"/>
                    <a:pt x="74" y="263"/>
                  </a:cubicBezTo>
                  <a:cubicBezTo>
                    <a:pt x="41" y="263"/>
                    <a:pt x="14" y="237"/>
                    <a:pt x="14" y="204"/>
                  </a:cubicBezTo>
                  <a:cubicBezTo>
                    <a:pt x="14" y="74"/>
                    <a:pt x="14" y="74"/>
                    <a:pt x="14" y="74"/>
                  </a:cubicBezTo>
                  <a:cubicBezTo>
                    <a:pt x="14" y="41"/>
                    <a:pt x="41" y="15"/>
                    <a:pt x="74" y="15"/>
                  </a:cubicBezTo>
                  <a:cubicBezTo>
                    <a:pt x="339" y="15"/>
                    <a:pt x="339" y="15"/>
                    <a:pt x="339" y="15"/>
                  </a:cubicBezTo>
                  <a:cubicBezTo>
                    <a:pt x="372" y="15"/>
                    <a:pt x="398" y="41"/>
                    <a:pt x="398" y="74"/>
                  </a:cubicBezTo>
                  <a:lnTo>
                    <a:pt x="398" y="204"/>
                  </a:lnTo>
                  <a:close/>
                </a:path>
              </a:pathLst>
            </a:custGeom>
            <a:solidFill>
              <a:schemeClr val="bg1">
                <a:lumMod val="50000"/>
              </a:schemeClr>
            </a:solidFill>
            <a:ln>
              <a:noFill/>
            </a:ln>
          </p:spPr>
          <p:txBody>
            <a:bodyPr vert="horz" wrap="square" lIns="68571" tIns="34286" rIns="68571" bIns="34286" numCol="1" anchor="t" anchorCtr="0" compatLnSpc="1"/>
            <a:lstStyle/>
            <a:p>
              <a:pPr defTabSz="685800"/>
              <a:endParaRPr lang="en-US" sz="1400">
                <a:solidFill>
                  <a:srgbClr val="FFFFFF"/>
                </a:solidFill>
                <a:latin typeface="Segoe UI" panose="020B0502040204020203"/>
              </a:endParaRPr>
            </a:p>
          </p:txBody>
        </p:sp>
      </p:grpSp>
      <p:grpSp>
        <p:nvGrpSpPr>
          <p:cNvPr id="77" name="组合 76"/>
          <p:cNvGrpSpPr/>
          <p:nvPr/>
        </p:nvGrpSpPr>
        <p:grpSpPr>
          <a:xfrm>
            <a:off x="1405889" y="2387523"/>
            <a:ext cx="3234691" cy="955751"/>
            <a:chOff x="3677392" y="2605986"/>
            <a:chExt cx="6289568" cy="924356"/>
          </a:xfrm>
        </p:grpSpPr>
        <p:cxnSp>
          <p:nvCxnSpPr>
            <p:cNvPr id="74" name="直接连接符 73"/>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2" name="组合 81"/>
          <p:cNvGrpSpPr/>
          <p:nvPr/>
        </p:nvGrpSpPr>
        <p:grpSpPr>
          <a:xfrm>
            <a:off x="5005969" y="3749040"/>
            <a:ext cx="3234691" cy="955751"/>
            <a:chOff x="3677392" y="2605986"/>
            <a:chExt cx="6289568" cy="924356"/>
          </a:xfrm>
        </p:grpSpPr>
        <p:cxnSp>
          <p:nvCxnSpPr>
            <p:cNvPr id="83" name="直接连接符 82"/>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p:nvPr/>
          </p:nvCxnSpPr>
          <p:spPr>
            <a:xfrm>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p:nvGrpSpPr>
        <p:grpSpPr>
          <a:xfrm>
            <a:off x="8617478" y="5114925"/>
            <a:ext cx="3075411" cy="1743075"/>
            <a:chOff x="3677392" y="2605986"/>
            <a:chExt cx="6289568" cy="924356"/>
          </a:xfrm>
        </p:grpSpPr>
        <p:cxnSp>
          <p:nvCxnSpPr>
            <p:cNvPr id="86" name="直接连接符 85"/>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直接箭头连接符 86"/>
            <p:cNvCxnSpPr/>
            <p:nvPr/>
          </p:nvCxnSpPr>
          <p:spPr>
            <a:xfrm>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8" name="文本框 77"/>
          <p:cNvSpPr txBox="1"/>
          <p:nvPr/>
        </p:nvSpPr>
        <p:spPr>
          <a:xfrm>
            <a:off x="1377943" y="1939430"/>
            <a:ext cx="527709" cy="461665"/>
          </a:xfrm>
          <a:prstGeom prst="rect">
            <a:avLst/>
          </a:prstGeom>
          <a:noFill/>
        </p:spPr>
        <p:txBody>
          <a:bodyPr wrap="none" rtlCol="0">
            <a:spAutoFit/>
          </a:bodyPr>
          <a:lstStyle/>
          <a:p>
            <a:r>
              <a:rPr lang="en-US" altLang="zh-CN" sz="2400" dirty="0">
                <a:solidFill>
                  <a:srgbClr val="3563A8"/>
                </a:solidFill>
              </a:rPr>
              <a:t>01</a:t>
            </a:r>
            <a:endParaRPr lang="zh-CN" altLang="en-US" sz="2400" dirty="0">
              <a:solidFill>
                <a:srgbClr val="3563A8"/>
              </a:solidFill>
            </a:endParaRPr>
          </a:p>
        </p:txBody>
      </p:sp>
      <p:sp>
        <p:nvSpPr>
          <p:cNvPr id="89" name="文本框 88"/>
          <p:cNvSpPr txBox="1"/>
          <p:nvPr/>
        </p:nvSpPr>
        <p:spPr>
          <a:xfrm>
            <a:off x="1818963" y="2000985"/>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0" name="矩形 89"/>
          <p:cNvSpPr/>
          <p:nvPr/>
        </p:nvSpPr>
        <p:spPr>
          <a:xfrm>
            <a:off x="1417320" y="2426349"/>
            <a:ext cx="2991720"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1" name="文本框 90"/>
          <p:cNvSpPr txBox="1"/>
          <p:nvPr/>
        </p:nvSpPr>
        <p:spPr>
          <a:xfrm>
            <a:off x="5011090" y="3283838"/>
            <a:ext cx="527709" cy="461665"/>
          </a:xfrm>
          <a:prstGeom prst="rect">
            <a:avLst/>
          </a:prstGeom>
          <a:noFill/>
        </p:spPr>
        <p:txBody>
          <a:bodyPr wrap="none" rtlCol="0">
            <a:spAutoFit/>
          </a:bodyPr>
          <a:lstStyle/>
          <a:p>
            <a:r>
              <a:rPr lang="en-US" altLang="zh-CN" sz="2400" dirty="0">
                <a:solidFill>
                  <a:srgbClr val="3563A8"/>
                </a:solidFill>
              </a:rPr>
              <a:t>02</a:t>
            </a:r>
            <a:endParaRPr lang="zh-CN" altLang="en-US" sz="2400" dirty="0">
              <a:solidFill>
                <a:srgbClr val="3563A8"/>
              </a:solidFill>
            </a:endParaRPr>
          </a:p>
        </p:txBody>
      </p:sp>
      <p:sp>
        <p:nvSpPr>
          <p:cNvPr id="92" name="文本框 91"/>
          <p:cNvSpPr txBox="1"/>
          <p:nvPr/>
        </p:nvSpPr>
        <p:spPr>
          <a:xfrm>
            <a:off x="5452110" y="3345393"/>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3" name="矩形 92"/>
          <p:cNvSpPr/>
          <p:nvPr/>
        </p:nvSpPr>
        <p:spPr>
          <a:xfrm>
            <a:off x="5050466" y="3770757"/>
            <a:ext cx="2916327"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4" name="文本框 93"/>
          <p:cNvSpPr txBox="1"/>
          <p:nvPr/>
        </p:nvSpPr>
        <p:spPr>
          <a:xfrm>
            <a:off x="8620776" y="4628005"/>
            <a:ext cx="527709" cy="461665"/>
          </a:xfrm>
          <a:prstGeom prst="rect">
            <a:avLst/>
          </a:prstGeom>
          <a:noFill/>
        </p:spPr>
        <p:txBody>
          <a:bodyPr wrap="none" rtlCol="0">
            <a:spAutoFit/>
          </a:bodyPr>
          <a:lstStyle/>
          <a:p>
            <a:r>
              <a:rPr lang="en-US" altLang="zh-CN" sz="2400" dirty="0">
                <a:solidFill>
                  <a:srgbClr val="3563A8"/>
                </a:solidFill>
              </a:rPr>
              <a:t>03</a:t>
            </a:r>
            <a:endParaRPr lang="zh-CN" altLang="en-US" sz="2400" dirty="0">
              <a:solidFill>
                <a:srgbClr val="3563A8"/>
              </a:solidFill>
            </a:endParaRPr>
          </a:p>
        </p:txBody>
      </p:sp>
      <p:sp>
        <p:nvSpPr>
          <p:cNvPr id="95" name="文本框 94"/>
          <p:cNvSpPr txBox="1"/>
          <p:nvPr/>
        </p:nvSpPr>
        <p:spPr>
          <a:xfrm>
            <a:off x="9061796" y="4689560"/>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6" name="矩形 95"/>
          <p:cNvSpPr/>
          <p:nvPr/>
        </p:nvSpPr>
        <p:spPr>
          <a:xfrm>
            <a:off x="8660152" y="5114924"/>
            <a:ext cx="3032737"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7" name="矩形 96"/>
          <p:cNvSpPr/>
          <p:nvPr/>
        </p:nvSpPr>
        <p:spPr>
          <a:xfrm>
            <a:off x="468628" y="5337681"/>
            <a:ext cx="4583431" cy="923330"/>
          </a:xfrm>
          <a:prstGeom prst="rect">
            <a:avLst/>
          </a:prstGeom>
        </p:spPr>
        <p:txBody>
          <a:bodyPr wrap="square">
            <a:spAutoFit/>
          </a:bodyPr>
          <a:lstStyle/>
          <a:p>
            <a:pPr>
              <a:lnSpc>
                <a:spcPct val="150000"/>
              </a:lnSpc>
            </a:pP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endParaRPr lang="zh-CN" altLang="en-US" sz="1200" dirty="0"/>
          </a:p>
        </p:txBody>
      </p:sp>
      <p:sp>
        <p:nvSpPr>
          <p:cNvPr id="98" name="矩形 97"/>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98"/>
          <p:cNvSpPr/>
          <p:nvPr/>
        </p:nvSpPr>
        <p:spPr>
          <a:xfrm>
            <a:off x="3245828" y="1390390"/>
            <a:ext cx="5638802" cy="369332"/>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grpSp>
        <p:nvGrpSpPr>
          <p:cNvPr id="38" name="组合 37"/>
          <p:cNvGrpSpPr/>
          <p:nvPr/>
        </p:nvGrpSpPr>
        <p:grpSpPr>
          <a:xfrm>
            <a:off x="173624" y="147812"/>
            <a:ext cx="2474763" cy="320040"/>
            <a:chOff x="173624" y="147812"/>
            <a:chExt cx="2474763" cy="320040"/>
          </a:xfrm>
        </p:grpSpPr>
        <p:cxnSp>
          <p:nvCxnSpPr>
            <p:cNvPr id="39" name="直接连接符 3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41" name="文本框 4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文本框 52"/>
          <p:cNvSpPr txBox="1"/>
          <p:nvPr/>
        </p:nvSpPr>
        <p:spPr>
          <a:xfrm>
            <a:off x="3677392" y="784334"/>
            <a:ext cx="4837216" cy="461665"/>
          </a:xfrm>
          <a:prstGeom prst="rect">
            <a:avLst/>
          </a:prstGeom>
          <a:noFill/>
        </p:spPr>
        <p:txBody>
          <a:bodyPr wrap="square" rtlCol="0">
            <a:spAutoFit/>
          </a:bodyPr>
          <a:lstStyle/>
          <a:p>
            <a:pPr algn="ctr"/>
            <a:r>
              <a:rPr lang="en-US" altLang="zh-CN" sz="2400" b="1" dirty="0">
                <a:solidFill>
                  <a:srgbClr val="3563A8"/>
                </a:solidFill>
              </a:rPr>
              <a:t>OUR PROCESS</a:t>
            </a:r>
            <a:endParaRPr lang="zh-CN" altLang="en-US" sz="2400" b="1" dirty="0">
              <a:solidFill>
                <a:srgbClr val="3563A8"/>
              </a:solidFill>
            </a:endParaRPr>
          </a:p>
        </p:txBody>
      </p:sp>
      <p:sp>
        <p:nvSpPr>
          <p:cNvPr id="78" name="文本框 77"/>
          <p:cNvSpPr txBox="1"/>
          <p:nvPr/>
        </p:nvSpPr>
        <p:spPr>
          <a:xfrm>
            <a:off x="8636017" y="2085625"/>
            <a:ext cx="527709" cy="461665"/>
          </a:xfrm>
          <a:prstGeom prst="rect">
            <a:avLst/>
          </a:prstGeom>
          <a:noFill/>
        </p:spPr>
        <p:txBody>
          <a:bodyPr wrap="none" rtlCol="0">
            <a:spAutoFit/>
          </a:bodyPr>
          <a:lstStyle/>
          <a:p>
            <a:r>
              <a:rPr lang="en-US" altLang="zh-CN" sz="2400" dirty="0">
                <a:solidFill>
                  <a:srgbClr val="3563A8"/>
                </a:solidFill>
              </a:rPr>
              <a:t>04</a:t>
            </a:r>
            <a:endParaRPr lang="zh-CN" altLang="en-US" sz="2400" dirty="0">
              <a:solidFill>
                <a:srgbClr val="3563A8"/>
              </a:solidFill>
            </a:endParaRPr>
          </a:p>
        </p:txBody>
      </p:sp>
      <p:sp>
        <p:nvSpPr>
          <p:cNvPr id="89" name="文本框 88"/>
          <p:cNvSpPr txBox="1"/>
          <p:nvPr/>
        </p:nvSpPr>
        <p:spPr>
          <a:xfrm>
            <a:off x="9077037" y="2147180"/>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0" name="矩形 89"/>
          <p:cNvSpPr/>
          <p:nvPr/>
        </p:nvSpPr>
        <p:spPr>
          <a:xfrm>
            <a:off x="8675393" y="2572544"/>
            <a:ext cx="2775079"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1" name="文本框 90"/>
          <p:cNvSpPr txBox="1"/>
          <p:nvPr/>
        </p:nvSpPr>
        <p:spPr>
          <a:xfrm>
            <a:off x="5237155" y="3473490"/>
            <a:ext cx="527709" cy="461665"/>
          </a:xfrm>
          <a:prstGeom prst="rect">
            <a:avLst/>
          </a:prstGeom>
          <a:noFill/>
        </p:spPr>
        <p:txBody>
          <a:bodyPr wrap="none" rtlCol="0">
            <a:spAutoFit/>
          </a:bodyPr>
          <a:lstStyle/>
          <a:p>
            <a:r>
              <a:rPr lang="en-US" altLang="zh-CN" sz="2400" dirty="0">
                <a:solidFill>
                  <a:srgbClr val="3563A8"/>
                </a:solidFill>
              </a:rPr>
              <a:t>05</a:t>
            </a:r>
            <a:endParaRPr lang="zh-CN" altLang="en-US" sz="2400" dirty="0">
              <a:solidFill>
                <a:srgbClr val="3563A8"/>
              </a:solidFill>
            </a:endParaRPr>
          </a:p>
        </p:txBody>
      </p:sp>
      <p:sp>
        <p:nvSpPr>
          <p:cNvPr id="92" name="文本框 91"/>
          <p:cNvSpPr txBox="1"/>
          <p:nvPr/>
        </p:nvSpPr>
        <p:spPr>
          <a:xfrm>
            <a:off x="5678175" y="3535045"/>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3" name="矩形 92"/>
          <p:cNvSpPr/>
          <p:nvPr/>
        </p:nvSpPr>
        <p:spPr>
          <a:xfrm>
            <a:off x="5354012" y="3887813"/>
            <a:ext cx="2715539"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4" name="文本框 93"/>
          <p:cNvSpPr txBox="1"/>
          <p:nvPr/>
        </p:nvSpPr>
        <p:spPr>
          <a:xfrm>
            <a:off x="1869432" y="4856537"/>
            <a:ext cx="527709" cy="461665"/>
          </a:xfrm>
          <a:prstGeom prst="rect">
            <a:avLst/>
          </a:prstGeom>
          <a:noFill/>
        </p:spPr>
        <p:txBody>
          <a:bodyPr wrap="none" rtlCol="0">
            <a:spAutoFit/>
          </a:bodyPr>
          <a:lstStyle/>
          <a:p>
            <a:r>
              <a:rPr lang="en-US" altLang="zh-CN" sz="2400" dirty="0">
                <a:solidFill>
                  <a:srgbClr val="3563A8"/>
                </a:solidFill>
              </a:rPr>
              <a:t>06</a:t>
            </a:r>
            <a:endParaRPr lang="zh-CN" altLang="en-US" sz="2400" dirty="0">
              <a:solidFill>
                <a:srgbClr val="3563A8"/>
              </a:solidFill>
            </a:endParaRPr>
          </a:p>
        </p:txBody>
      </p:sp>
      <p:sp>
        <p:nvSpPr>
          <p:cNvPr id="95" name="文本框 94"/>
          <p:cNvSpPr txBox="1"/>
          <p:nvPr/>
        </p:nvSpPr>
        <p:spPr>
          <a:xfrm>
            <a:off x="2310452" y="4918092"/>
            <a:ext cx="2908307" cy="338554"/>
          </a:xfrm>
          <a:prstGeom prst="rect">
            <a:avLst/>
          </a:prstGeom>
          <a:noFill/>
        </p:spPr>
        <p:txBody>
          <a:bodyPr wrap="square" rtlCol="0">
            <a:spAutoFit/>
          </a:bodyPr>
          <a:lstStyle/>
          <a:p>
            <a:r>
              <a:rPr lang="zh-CN" altLang="en-US" sz="1600" b="1" dirty="0">
                <a:solidFill>
                  <a:srgbClr val="3563A8"/>
                </a:solidFill>
              </a:rPr>
              <a:t>添加你的标题</a:t>
            </a:r>
          </a:p>
        </p:txBody>
      </p:sp>
      <p:sp>
        <p:nvSpPr>
          <p:cNvPr id="96" name="矩形 95"/>
          <p:cNvSpPr/>
          <p:nvPr/>
        </p:nvSpPr>
        <p:spPr>
          <a:xfrm>
            <a:off x="1908808" y="5343456"/>
            <a:ext cx="2726721" cy="369332"/>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7" name="矩形 96"/>
          <p:cNvSpPr/>
          <p:nvPr/>
        </p:nvSpPr>
        <p:spPr>
          <a:xfrm>
            <a:off x="7132328" y="5214121"/>
            <a:ext cx="4583431" cy="1200329"/>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这里是内容这里是内容这里是内容这里是内容这里是内容这里是内容这里是内容这里是内容这里是内容这里是内容这里是内容这里是内容</a:t>
            </a:r>
          </a:p>
          <a:p>
            <a:pPr>
              <a:lnSpc>
                <a:spcPct val="150000"/>
              </a:lnSpc>
            </a:pPr>
            <a:endPar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endParaRPr>
          </a:p>
        </p:txBody>
      </p:sp>
      <p:grpSp>
        <p:nvGrpSpPr>
          <p:cNvPr id="4" name="组合 3"/>
          <p:cNvGrpSpPr/>
          <p:nvPr/>
        </p:nvGrpSpPr>
        <p:grpSpPr>
          <a:xfrm>
            <a:off x="4411496" y="3460950"/>
            <a:ext cx="811530" cy="811530"/>
            <a:chOff x="4194439" y="3343275"/>
            <a:chExt cx="811530" cy="811530"/>
          </a:xfrm>
        </p:grpSpPr>
        <p:sp>
          <p:nvSpPr>
            <p:cNvPr id="61" name="椭圆 60"/>
            <p:cNvSpPr/>
            <p:nvPr/>
          </p:nvSpPr>
          <p:spPr>
            <a:xfrm>
              <a:off x="4194439" y="3343275"/>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18"/>
            <p:cNvSpPr>
              <a:spLocks noEditPoints="1"/>
            </p:cNvSpPr>
            <p:nvPr/>
          </p:nvSpPr>
          <p:spPr bwMode="black">
            <a:xfrm>
              <a:off x="4418472" y="3514349"/>
              <a:ext cx="400708" cy="488859"/>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lumMod val="50000"/>
              </a:schemeClr>
            </a:solidFill>
            <a:ln>
              <a:noFill/>
            </a:ln>
          </p:spPr>
          <p:txBody>
            <a:bodyPr vert="horz" wrap="square" lIns="82305" tIns="41153" rIns="82305" bIns="41153" numCol="1" anchor="t" anchorCtr="0" compatLnSpc="1"/>
            <a:lstStyle/>
            <a:p>
              <a:endParaRPr lang="en-US" sz="1000" dirty="0"/>
            </a:p>
          </p:txBody>
        </p:sp>
      </p:grpSp>
      <p:grpSp>
        <p:nvGrpSpPr>
          <p:cNvPr id="8" name="组合 7"/>
          <p:cNvGrpSpPr/>
          <p:nvPr/>
        </p:nvGrpSpPr>
        <p:grpSpPr>
          <a:xfrm>
            <a:off x="1032111" y="4856537"/>
            <a:ext cx="811530" cy="811530"/>
            <a:chOff x="582929" y="1977390"/>
            <a:chExt cx="811530" cy="811530"/>
          </a:xfrm>
        </p:grpSpPr>
        <p:sp>
          <p:nvSpPr>
            <p:cNvPr id="7" name="椭圆 6"/>
            <p:cNvSpPr/>
            <p:nvPr/>
          </p:nvSpPr>
          <p:spPr>
            <a:xfrm>
              <a:off x="582929" y="197739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Freeform 45"/>
            <p:cNvSpPr>
              <a:spLocks noEditPoints="1"/>
            </p:cNvSpPr>
            <p:nvPr/>
          </p:nvSpPr>
          <p:spPr bwMode="black">
            <a:xfrm>
              <a:off x="776647" y="2172664"/>
              <a:ext cx="398438" cy="429718"/>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chemeClr val="bg1">
                <a:lumMod val="50000"/>
              </a:schemeClr>
            </a:solidFill>
            <a:ln>
              <a:noFill/>
            </a:ln>
          </p:spPr>
          <p:txBody>
            <a:bodyPr vert="horz" wrap="square" lIns="68568" tIns="34285" rIns="68568" bIns="34285" numCol="1" anchor="t" anchorCtr="0" compatLnSpc="1"/>
            <a:lstStyle/>
            <a:p>
              <a:pPr defTabSz="685800"/>
              <a:endParaRPr lang="en-US">
                <a:solidFill>
                  <a:srgbClr val="FFFFFF"/>
                </a:solidFill>
              </a:endParaRPr>
            </a:p>
          </p:txBody>
        </p:sp>
      </p:grpSp>
      <p:grpSp>
        <p:nvGrpSpPr>
          <p:cNvPr id="2" name="组合 1"/>
          <p:cNvGrpSpPr/>
          <p:nvPr/>
        </p:nvGrpSpPr>
        <p:grpSpPr>
          <a:xfrm>
            <a:off x="7790881" y="2099653"/>
            <a:ext cx="811530" cy="811530"/>
            <a:chOff x="7805948" y="4709160"/>
            <a:chExt cx="811530" cy="811530"/>
          </a:xfrm>
        </p:grpSpPr>
        <p:sp>
          <p:nvSpPr>
            <p:cNvPr id="62" name="椭圆 61"/>
            <p:cNvSpPr/>
            <p:nvPr/>
          </p:nvSpPr>
          <p:spPr>
            <a:xfrm>
              <a:off x="7805948" y="470916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0" name="Picture 33" descr="C:\Users\HOWARDY.REDMOND\AppData\Local\Microsoft\Windows\Temporary Internet Files\Content.IE5\G469HTVF\MC900442094[1].wmf"/>
            <p:cNvPicPr>
              <a:picLocks noChangeAspect="1" noChangeArrowheads="1"/>
            </p:cNvPicPr>
            <p:nvPr/>
          </p:nvPicPr>
          <p:blipFill>
            <a:blip r:embed="rId3"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7907284" y="4926598"/>
              <a:ext cx="642464" cy="395514"/>
            </a:xfrm>
            <a:prstGeom prst="rect">
              <a:avLst/>
            </a:prstGeom>
            <a:noFill/>
          </p:spPr>
        </p:pic>
      </p:grpSp>
      <p:grpSp>
        <p:nvGrpSpPr>
          <p:cNvPr id="14" name="组合 13"/>
          <p:cNvGrpSpPr/>
          <p:nvPr/>
        </p:nvGrpSpPr>
        <p:grpSpPr>
          <a:xfrm>
            <a:off x="8602411" y="-69358"/>
            <a:ext cx="3090478" cy="2616648"/>
            <a:chOff x="8382938" y="-69358"/>
            <a:chExt cx="3309951" cy="2439063"/>
          </a:xfrm>
        </p:grpSpPr>
        <p:cxnSp>
          <p:nvCxnSpPr>
            <p:cNvPr id="10" name="直接连接符 9"/>
            <p:cNvCxnSpPr/>
            <p:nvPr/>
          </p:nvCxnSpPr>
          <p:spPr>
            <a:xfrm>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5213403" y="2930044"/>
            <a:ext cx="3042937" cy="957769"/>
            <a:chOff x="8382938" y="-69358"/>
            <a:chExt cx="3309951" cy="2439063"/>
          </a:xfrm>
        </p:grpSpPr>
        <p:cxnSp>
          <p:nvCxnSpPr>
            <p:cNvPr id="60" name="直接连接符 59"/>
            <p:cNvCxnSpPr/>
            <p:nvPr/>
          </p:nvCxnSpPr>
          <p:spPr>
            <a:xfrm>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组合 63"/>
          <p:cNvGrpSpPr/>
          <p:nvPr/>
        </p:nvGrpSpPr>
        <p:grpSpPr>
          <a:xfrm>
            <a:off x="1843642" y="4269980"/>
            <a:ext cx="2992242" cy="986734"/>
            <a:chOff x="8382938" y="-69358"/>
            <a:chExt cx="3309951" cy="2439063"/>
          </a:xfrm>
        </p:grpSpPr>
        <p:cxnSp>
          <p:nvCxnSpPr>
            <p:cNvPr id="65" name="直接连接符 64"/>
            <p:cNvCxnSpPr/>
            <p:nvPr/>
          </p:nvCxnSpPr>
          <p:spPr>
            <a:xfrm>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接箭头连接符 68"/>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3245828" y="1390390"/>
            <a:ext cx="5638802" cy="369332"/>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grpSp>
        <p:nvGrpSpPr>
          <p:cNvPr id="41" name="组合 40"/>
          <p:cNvGrpSpPr/>
          <p:nvPr/>
        </p:nvGrpSpPr>
        <p:grpSpPr>
          <a:xfrm>
            <a:off x="173624" y="147812"/>
            <a:ext cx="2474763" cy="320040"/>
            <a:chOff x="173624" y="147812"/>
            <a:chExt cx="2474763" cy="320040"/>
          </a:xfrm>
        </p:grpSpPr>
        <p:cxnSp>
          <p:nvCxnSpPr>
            <p:cNvPr id="42" name="直接连接符 41"/>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44" name="文本框 43"/>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组合 56"/>
          <p:cNvGrpSpPr/>
          <p:nvPr/>
        </p:nvGrpSpPr>
        <p:grpSpPr>
          <a:xfrm>
            <a:off x="2361244" y="3442230"/>
            <a:ext cx="1989348" cy="2812447"/>
            <a:chOff x="3836179" y="1605097"/>
            <a:chExt cx="2427515" cy="3431907"/>
          </a:xfrm>
          <a:noFill/>
        </p:grpSpPr>
        <p:sp>
          <p:nvSpPr>
            <p:cNvPr id="58" name="圆角矩形 57"/>
            <p:cNvSpPr/>
            <p:nvPr/>
          </p:nvSpPr>
          <p:spPr>
            <a:xfrm>
              <a:off x="3836179" y="1605097"/>
              <a:ext cx="2427515" cy="3431907"/>
            </a:xfrm>
            <a:prstGeom prst="roundRect">
              <a:avLst>
                <a:gd name="adj" fmla="val 7292"/>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3977694" y="1899011"/>
              <a:ext cx="2144486" cy="2861352"/>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5017373" y="1735722"/>
              <a:ext cx="65315" cy="65315"/>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8" name="组合 67"/>
            <p:cNvGrpSpPr/>
            <p:nvPr/>
          </p:nvGrpSpPr>
          <p:grpSpPr>
            <a:xfrm>
              <a:off x="4971745" y="4822650"/>
              <a:ext cx="180000" cy="180000"/>
              <a:chOff x="8084634" y="869795"/>
              <a:chExt cx="1089631" cy="1089631"/>
            </a:xfrm>
            <a:grpFill/>
          </p:grpSpPr>
          <p:sp>
            <p:nvSpPr>
              <p:cNvPr id="72" name="椭圆 71"/>
              <p:cNvSpPr/>
              <p:nvPr/>
            </p:nvSpPr>
            <p:spPr>
              <a:xfrm>
                <a:off x="8084634" y="869795"/>
                <a:ext cx="1089631" cy="1089631"/>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72"/>
              <p:cNvSpPr/>
              <p:nvPr/>
            </p:nvSpPr>
            <p:spPr>
              <a:xfrm>
                <a:off x="8389413" y="1174574"/>
                <a:ext cx="480072" cy="480072"/>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3245828" y="1390390"/>
            <a:ext cx="5638802" cy="369332"/>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grpSp>
        <p:nvGrpSpPr>
          <p:cNvPr id="46" name="组合 45"/>
          <p:cNvGrpSpPr/>
          <p:nvPr/>
        </p:nvGrpSpPr>
        <p:grpSpPr>
          <a:xfrm>
            <a:off x="936295" y="3863339"/>
            <a:ext cx="1279384" cy="2428371"/>
            <a:chOff x="775024" y="1382485"/>
            <a:chExt cx="2414489" cy="4723639"/>
          </a:xfrm>
          <a:noFill/>
        </p:grpSpPr>
        <p:sp>
          <p:nvSpPr>
            <p:cNvPr id="47" name="圆角矩形 46"/>
            <p:cNvSpPr/>
            <p:nvPr/>
          </p:nvSpPr>
          <p:spPr>
            <a:xfrm>
              <a:off x="775024" y="1382485"/>
              <a:ext cx="2414489" cy="4723639"/>
            </a:xfrm>
            <a:prstGeom prst="roundRect">
              <a:avLst>
                <a:gd name="adj" fmla="val 7107"/>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a:off x="894655" y="1862863"/>
              <a:ext cx="2175227" cy="3556686"/>
            </a:xfrm>
            <a:prstGeom prst="roundRect">
              <a:avLst>
                <a:gd name="adj" fmla="val 0"/>
              </a:avLst>
            </a:prstGeom>
            <a:grpFill/>
            <a:ln w="6350">
              <a:solidFill>
                <a:schemeClr val="bg1">
                  <a:lumMod val="50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1607864" y="1613806"/>
              <a:ext cx="748808" cy="69963"/>
              <a:chOff x="2125288" y="1443618"/>
              <a:chExt cx="822628" cy="76860"/>
            </a:xfrm>
            <a:grpFill/>
          </p:grpSpPr>
          <p:sp>
            <p:nvSpPr>
              <p:cNvPr id="55" name="圆角矩形 54"/>
              <p:cNvSpPr/>
              <p:nvPr/>
            </p:nvSpPr>
            <p:spPr>
              <a:xfrm>
                <a:off x="2265528" y="1443618"/>
                <a:ext cx="682388" cy="76860"/>
              </a:xfrm>
              <a:prstGeom prst="roundRect">
                <a:avLst>
                  <a:gd name="adj" fmla="val 33220"/>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2125288" y="1448478"/>
                <a:ext cx="72000" cy="72000"/>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1783499" y="5598643"/>
              <a:ext cx="397539" cy="397539"/>
              <a:chOff x="2388357" y="5843685"/>
              <a:chExt cx="436730" cy="436730"/>
            </a:xfrm>
            <a:grpFill/>
          </p:grpSpPr>
          <p:sp>
            <p:nvSpPr>
              <p:cNvPr id="52" name="椭圆 51"/>
              <p:cNvSpPr/>
              <p:nvPr/>
            </p:nvSpPr>
            <p:spPr>
              <a:xfrm>
                <a:off x="2388357" y="5843685"/>
                <a:ext cx="436730" cy="436730"/>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53"/>
              <p:cNvSpPr/>
              <p:nvPr/>
            </p:nvSpPr>
            <p:spPr>
              <a:xfrm>
                <a:off x="2495834" y="5951162"/>
                <a:ext cx="221776" cy="221776"/>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合 24"/>
          <p:cNvGrpSpPr/>
          <p:nvPr/>
        </p:nvGrpSpPr>
        <p:grpSpPr>
          <a:xfrm>
            <a:off x="4100139" y="2732398"/>
            <a:ext cx="4240530" cy="3498202"/>
            <a:chOff x="4694499" y="2732398"/>
            <a:chExt cx="4240530" cy="3498202"/>
          </a:xfrm>
        </p:grpSpPr>
        <p:sp>
          <p:nvSpPr>
            <p:cNvPr id="11" name="圆角矩形 10"/>
            <p:cNvSpPr/>
            <p:nvPr/>
          </p:nvSpPr>
          <p:spPr>
            <a:xfrm>
              <a:off x="4694499" y="2732398"/>
              <a:ext cx="4240530" cy="3028950"/>
            </a:xfrm>
            <a:prstGeom prst="roundRect">
              <a:avLst>
                <a:gd name="adj" fmla="val 3666"/>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825944" y="2858128"/>
              <a:ext cx="3977640" cy="2468880"/>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4694499" y="5464168"/>
              <a:ext cx="424053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6703322" y="5495601"/>
              <a:ext cx="222885" cy="222885"/>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任意多边形 83"/>
            <p:cNvSpPr/>
            <p:nvPr/>
          </p:nvSpPr>
          <p:spPr>
            <a:xfrm>
              <a:off x="6311915" y="5769154"/>
              <a:ext cx="1005697" cy="461446"/>
            </a:xfrm>
            <a:custGeom>
              <a:avLst/>
              <a:gdLst>
                <a:gd name="connsiteX0" fmla="*/ 683904 w 2268013"/>
                <a:gd name="connsiteY0" fmla="*/ 0 h 1483535"/>
                <a:gd name="connsiteX1" fmla="*/ 1609722 w 2268013"/>
                <a:gd name="connsiteY1" fmla="*/ 0 h 1483535"/>
                <a:gd name="connsiteX2" fmla="*/ 1595336 w 2268013"/>
                <a:gd name="connsiteY2" fmla="*/ 123571 h 1483535"/>
                <a:gd name="connsiteX3" fmla="*/ 1738663 w 2268013"/>
                <a:gd name="connsiteY3" fmla="*/ 824615 h 1483535"/>
                <a:gd name="connsiteX4" fmla="*/ 2246733 w 2268013"/>
                <a:gd name="connsiteY4" fmla="*/ 1469625 h 1483535"/>
                <a:gd name="connsiteX5" fmla="*/ 2268013 w 2268013"/>
                <a:gd name="connsiteY5" fmla="*/ 1483535 h 1483535"/>
                <a:gd name="connsiteX6" fmla="*/ 0 w 2268013"/>
                <a:gd name="connsiteY6" fmla="*/ 1483535 h 1483535"/>
                <a:gd name="connsiteX7" fmla="*/ 2060 w 2268013"/>
                <a:gd name="connsiteY7" fmla="*/ 1475297 h 1483535"/>
                <a:gd name="connsiteX8" fmla="*/ 44336 w 2268013"/>
                <a:gd name="connsiteY8" fmla="*/ 1447662 h 1483535"/>
                <a:gd name="connsiteX9" fmla="*/ 552406 w 2268013"/>
                <a:gd name="connsiteY9" fmla="*/ 802652 h 1483535"/>
                <a:gd name="connsiteX10" fmla="*/ 695733 w 2268013"/>
                <a:gd name="connsiteY10" fmla="*/ 101608 h 148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68013" h="1483535">
                  <a:moveTo>
                    <a:pt x="683904" y="0"/>
                  </a:moveTo>
                  <a:lnTo>
                    <a:pt x="1609722" y="0"/>
                  </a:lnTo>
                  <a:lnTo>
                    <a:pt x="1595336" y="123571"/>
                  </a:lnTo>
                  <a:cubicBezTo>
                    <a:pt x="1588028" y="345011"/>
                    <a:pt x="1633930" y="587768"/>
                    <a:pt x="1738663" y="824615"/>
                  </a:cubicBezTo>
                  <a:cubicBezTo>
                    <a:pt x="1860851" y="1100937"/>
                    <a:pt x="2042870" y="1323437"/>
                    <a:pt x="2246733" y="1469625"/>
                  </a:cubicBezTo>
                  <a:lnTo>
                    <a:pt x="2268013" y="1483535"/>
                  </a:lnTo>
                  <a:lnTo>
                    <a:pt x="0" y="1483535"/>
                  </a:lnTo>
                  <a:lnTo>
                    <a:pt x="2060" y="1475297"/>
                  </a:lnTo>
                  <a:lnTo>
                    <a:pt x="44336" y="1447662"/>
                  </a:lnTo>
                  <a:cubicBezTo>
                    <a:pt x="248199" y="1301474"/>
                    <a:pt x="430218" y="1078974"/>
                    <a:pt x="552406" y="802652"/>
                  </a:cubicBezTo>
                  <a:cubicBezTo>
                    <a:pt x="657139" y="565805"/>
                    <a:pt x="703041" y="323048"/>
                    <a:pt x="695733" y="101608"/>
                  </a:cubicBezTo>
                  <a:close/>
                </a:path>
              </a:pathLst>
            </a:cu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4" name="组合 73"/>
          <p:cNvGrpSpPr/>
          <p:nvPr/>
        </p:nvGrpSpPr>
        <p:grpSpPr>
          <a:xfrm>
            <a:off x="7828048" y="4248129"/>
            <a:ext cx="3546640" cy="2043581"/>
            <a:chOff x="6192365" y="2739619"/>
            <a:chExt cx="4825988" cy="2780744"/>
          </a:xfrm>
          <a:noFill/>
        </p:grpSpPr>
        <p:sp>
          <p:nvSpPr>
            <p:cNvPr id="75" name="圆角矩形 74"/>
            <p:cNvSpPr/>
            <p:nvPr/>
          </p:nvSpPr>
          <p:spPr>
            <a:xfrm>
              <a:off x="6560954" y="2739619"/>
              <a:ext cx="4099004" cy="2599770"/>
            </a:xfrm>
            <a:prstGeom prst="roundRect">
              <a:avLst>
                <a:gd name="adj" fmla="val 5467"/>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p:cNvSpPr/>
            <p:nvPr/>
          </p:nvSpPr>
          <p:spPr>
            <a:xfrm>
              <a:off x="6754100" y="2932765"/>
              <a:ext cx="3734172" cy="2188998"/>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p:nvPr/>
          </p:nvSpPr>
          <p:spPr>
            <a:xfrm>
              <a:off x="6192365" y="5325456"/>
              <a:ext cx="4825988" cy="144515"/>
            </a:xfrm>
            <a:prstGeom prst="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梯形 78"/>
            <p:cNvSpPr/>
            <p:nvPr/>
          </p:nvSpPr>
          <p:spPr>
            <a:xfrm rot="10800000">
              <a:off x="6212063" y="5452763"/>
              <a:ext cx="4806289" cy="67600"/>
            </a:xfrm>
            <a:prstGeom prst="trapezoid">
              <a:avLst>
                <a:gd name="adj" fmla="val 157728"/>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单圆角矩形 79"/>
            <p:cNvSpPr/>
            <p:nvPr/>
          </p:nvSpPr>
          <p:spPr>
            <a:xfrm>
              <a:off x="8100226" y="5330383"/>
              <a:ext cx="1044067" cy="67600"/>
            </a:xfrm>
            <a:prstGeom prst="round1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138251" y="4403901"/>
            <a:ext cx="2387192" cy="523220"/>
          </a:xfrm>
          <a:prstGeom prst="rect">
            <a:avLst/>
          </a:prstGeom>
          <a:noFill/>
        </p:spPr>
        <p:txBody>
          <a:bodyPr wrap="none" rtlCol="0">
            <a:spAutoFit/>
          </a:bodyPr>
          <a:lstStyle/>
          <a:p>
            <a:r>
              <a:rPr lang="en-US" altLang="zh-CN" sz="2800" dirty="0">
                <a:solidFill>
                  <a:srgbClr val="3563A8"/>
                </a:solidFill>
              </a:rPr>
              <a:t>$546,568,000</a:t>
            </a:r>
            <a:endParaRPr lang="zh-CN" altLang="en-US" sz="2800" dirty="0">
              <a:solidFill>
                <a:srgbClr val="3563A8"/>
              </a:solidFill>
            </a:endParaRPr>
          </a:p>
        </p:txBody>
      </p:sp>
      <p:sp>
        <p:nvSpPr>
          <p:cNvPr id="27" name="文本框 26"/>
          <p:cNvSpPr txBox="1"/>
          <p:nvPr/>
        </p:nvSpPr>
        <p:spPr>
          <a:xfrm>
            <a:off x="5770794" y="3426089"/>
            <a:ext cx="1018227" cy="769441"/>
          </a:xfrm>
          <a:prstGeom prst="rect">
            <a:avLst/>
          </a:prstGeom>
          <a:noFill/>
        </p:spPr>
        <p:txBody>
          <a:bodyPr wrap="none" rtlCol="0">
            <a:spAutoFit/>
          </a:bodyPr>
          <a:lstStyle/>
          <a:p>
            <a:r>
              <a:rPr lang="en-US" altLang="zh-CN" sz="4400" dirty="0">
                <a:solidFill>
                  <a:schemeClr val="bg1">
                    <a:lumMod val="50000"/>
                  </a:schemeClr>
                </a:solidFill>
              </a:rPr>
              <a:t>68</a:t>
            </a:r>
            <a:r>
              <a:rPr lang="en-US" altLang="zh-CN" dirty="0">
                <a:solidFill>
                  <a:schemeClr val="bg1">
                    <a:lumMod val="50000"/>
                  </a:schemeClr>
                </a:solidFill>
              </a:rPr>
              <a:t>%</a:t>
            </a:r>
            <a:endParaRPr lang="zh-CN" altLang="en-US" dirty="0">
              <a:solidFill>
                <a:schemeClr val="bg1">
                  <a:lumMod val="50000"/>
                </a:schemeClr>
              </a:solidFill>
            </a:endParaRPr>
          </a:p>
        </p:txBody>
      </p:sp>
      <p:sp>
        <p:nvSpPr>
          <p:cNvPr id="85" name="文本框 84"/>
          <p:cNvSpPr txBox="1"/>
          <p:nvPr/>
        </p:nvSpPr>
        <p:spPr>
          <a:xfrm>
            <a:off x="2844684" y="4403303"/>
            <a:ext cx="960519" cy="707886"/>
          </a:xfrm>
          <a:prstGeom prst="rect">
            <a:avLst/>
          </a:prstGeom>
          <a:noFill/>
        </p:spPr>
        <p:txBody>
          <a:bodyPr wrap="none" rtlCol="0">
            <a:spAutoFit/>
          </a:bodyPr>
          <a:lstStyle/>
          <a:p>
            <a:r>
              <a:rPr lang="en-US" altLang="zh-CN" sz="4000" dirty="0">
                <a:solidFill>
                  <a:schemeClr val="bg1">
                    <a:lumMod val="50000"/>
                  </a:schemeClr>
                </a:solidFill>
              </a:rPr>
              <a:t>45</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86" name="文本框 85"/>
          <p:cNvSpPr txBox="1"/>
          <p:nvPr/>
        </p:nvSpPr>
        <p:spPr>
          <a:xfrm>
            <a:off x="1147233" y="4697209"/>
            <a:ext cx="880369" cy="646331"/>
          </a:xfrm>
          <a:prstGeom prst="rect">
            <a:avLst/>
          </a:prstGeom>
          <a:noFill/>
        </p:spPr>
        <p:txBody>
          <a:bodyPr wrap="none" rtlCol="0">
            <a:spAutoFit/>
          </a:bodyPr>
          <a:lstStyle/>
          <a:p>
            <a:r>
              <a:rPr lang="en-US" altLang="zh-CN" sz="3600" dirty="0">
                <a:solidFill>
                  <a:schemeClr val="bg1">
                    <a:lumMod val="50000"/>
                  </a:schemeClr>
                </a:solidFill>
              </a:rPr>
              <a:t>62</a:t>
            </a:r>
            <a:r>
              <a:rPr lang="en-US" altLang="zh-CN" sz="1400" dirty="0">
                <a:solidFill>
                  <a:schemeClr val="bg1">
                    <a:lumMod val="50000"/>
                  </a:schemeClr>
                </a:solidFill>
              </a:rPr>
              <a:t>%</a:t>
            </a:r>
            <a:endParaRPr lang="zh-CN" altLang="en-US" sz="1400" dirty="0">
              <a:solidFill>
                <a:schemeClr val="bg1">
                  <a:lumMod val="50000"/>
                </a:schemeClr>
              </a:solidFill>
            </a:endParaRPr>
          </a:p>
        </p:txBody>
      </p:sp>
      <p:sp>
        <p:nvSpPr>
          <p:cNvPr id="87" name="文本框 86"/>
          <p:cNvSpPr txBox="1"/>
          <p:nvPr/>
        </p:nvSpPr>
        <p:spPr>
          <a:xfrm>
            <a:off x="9230144" y="4711549"/>
            <a:ext cx="938077" cy="707886"/>
          </a:xfrm>
          <a:prstGeom prst="rect">
            <a:avLst/>
          </a:prstGeom>
          <a:noFill/>
        </p:spPr>
        <p:txBody>
          <a:bodyPr wrap="none" rtlCol="0">
            <a:spAutoFit/>
          </a:bodyPr>
          <a:lstStyle/>
          <a:p>
            <a:r>
              <a:rPr lang="en-US" altLang="zh-CN" sz="4000" dirty="0">
                <a:solidFill>
                  <a:schemeClr val="bg1">
                    <a:lumMod val="50000"/>
                  </a:schemeClr>
                </a:solidFill>
              </a:rPr>
              <a:t>59</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29" name="矩形 28"/>
          <p:cNvSpPr/>
          <p:nvPr/>
        </p:nvSpPr>
        <p:spPr>
          <a:xfrm>
            <a:off x="8400216" y="5502754"/>
            <a:ext cx="2503986" cy="430887"/>
          </a:xfrm>
          <a:prstGeom prst="rect">
            <a:avLst/>
          </a:prstGeom>
        </p:spPr>
        <p:txBody>
          <a:bodyPr wrap="square">
            <a:spAutoFit/>
          </a:bodyPr>
          <a:lstStyle/>
          <a:p>
            <a:pPr algn="ctr"/>
            <a:r>
              <a:rPr lang="en-US" altLang="zh-CN" sz="1100" dirty="0">
                <a:solidFill>
                  <a:prstClr val="black">
                    <a:lumMod val="75000"/>
                    <a:lumOff val="25000"/>
                  </a:prstClr>
                </a:solidFill>
                <a:cs typeface="+mn-ea"/>
                <a:sym typeface="+mn-lt"/>
              </a:rPr>
              <a:t>This is an example text.</a:t>
            </a:r>
            <a:r>
              <a:rPr lang="ru-RU" altLang="zh-CN" sz="1100" dirty="0">
                <a:solidFill>
                  <a:prstClr val="black">
                    <a:lumMod val="75000"/>
                    <a:lumOff val="25000"/>
                  </a:prstClr>
                </a:solidFill>
                <a:cs typeface="+mn-ea"/>
                <a:sym typeface="+mn-lt"/>
              </a:rPr>
              <a:t> </a:t>
            </a:r>
            <a:r>
              <a:rPr lang="en-US" altLang="zh-CN" sz="1100" dirty="0">
                <a:solidFill>
                  <a:prstClr val="black">
                    <a:lumMod val="75000"/>
                    <a:lumOff val="25000"/>
                  </a:prstClr>
                </a:solidFill>
                <a:cs typeface="+mn-ea"/>
                <a:sym typeface="+mn-lt"/>
              </a:rPr>
              <a:t>Go ahead and replace it with your own text. </a:t>
            </a:r>
            <a:endParaRPr lang="zh-CN" altLang="en-US" sz="1600" dirty="0"/>
          </a:p>
        </p:txBody>
      </p:sp>
      <p:sp>
        <p:nvSpPr>
          <p:cNvPr id="104" name="矩形 103"/>
          <p:cNvSpPr/>
          <p:nvPr/>
        </p:nvSpPr>
        <p:spPr>
          <a:xfrm>
            <a:off x="2580574" y="5423254"/>
            <a:ext cx="1565285" cy="430887"/>
          </a:xfrm>
          <a:prstGeom prst="rect">
            <a:avLst/>
          </a:prstGeom>
        </p:spPr>
        <p:txBody>
          <a:bodyPr wrap="square">
            <a:spAutoFit/>
          </a:bodyPr>
          <a:lstStyle/>
          <a:p>
            <a:pPr algn="ctr"/>
            <a:r>
              <a:rPr lang="en-US" altLang="zh-CN" sz="1100" dirty="0">
                <a:solidFill>
                  <a:prstClr val="black">
                    <a:lumMod val="75000"/>
                    <a:lumOff val="25000"/>
                  </a:prstClr>
                </a:solidFill>
                <a:cs typeface="+mn-ea"/>
                <a:sym typeface="+mn-lt"/>
              </a:rPr>
              <a:t>Go ahead and replace it with your own text. </a:t>
            </a:r>
            <a:endParaRPr lang="zh-CN" altLang="en-US" sz="1600" dirty="0"/>
          </a:p>
        </p:txBody>
      </p:sp>
      <p:sp>
        <p:nvSpPr>
          <p:cNvPr id="31" name="矩形 30"/>
          <p:cNvSpPr/>
          <p:nvPr/>
        </p:nvSpPr>
        <p:spPr>
          <a:xfrm>
            <a:off x="959309" y="5474772"/>
            <a:ext cx="1220231" cy="461665"/>
          </a:xfrm>
          <a:prstGeom prst="rect">
            <a:avLst/>
          </a:prstGeom>
        </p:spPr>
        <p:txBody>
          <a:bodyPr wrap="square">
            <a:spAutoFit/>
          </a:bodyPr>
          <a:lstStyle/>
          <a:p>
            <a:pPr algn="ctr"/>
            <a:r>
              <a:rPr lang="en-US" altLang="zh-CN" sz="1200" dirty="0">
                <a:solidFill>
                  <a:prstClr val="black">
                    <a:lumMod val="75000"/>
                    <a:lumOff val="25000"/>
                  </a:prstClr>
                </a:solidFill>
                <a:cs typeface="+mn-ea"/>
                <a:sym typeface="+mn-lt"/>
              </a:rPr>
              <a:t>This is an example text.</a:t>
            </a:r>
            <a:r>
              <a:rPr lang="ru-RU" altLang="zh-CN" sz="1200" dirty="0">
                <a:solidFill>
                  <a:prstClr val="black">
                    <a:lumMod val="75000"/>
                    <a:lumOff val="25000"/>
                  </a:prstClr>
                </a:solidFill>
                <a:cs typeface="+mn-ea"/>
                <a:sym typeface="+mn-lt"/>
              </a:rPr>
              <a:t> </a:t>
            </a:r>
            <a:endParaRPr lang="zh-CN" altLang="en-US" dirty="0"/>
          </a:p>
        </p:txBody>
      </p:sp>
      <p:sp>
        <p:nvSpPr>
          <p:cNvPr id="105" name="文本框 104"/>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grpSp>
        <p:nvGrpSpPr>
          <p:cNvPr id="53" name="组合 52"/>
          <p:cNvGrpSpPr/>
          <p:nvPr/>
        </p:nvGrpSpPr>
        <p:grpSpPr>
          <a:xfrm>
            <a:off x="173624" y="147812"/>
            <a:ext cx="2474763" cy="320040"/>
            <a:chOff x="173624" y="147812"/>
            <a:chExt cx="2474763" cy="320040"/>
          </a:xfrm>
        </p:grpSpPr>
        <p:cxnSp>
          <p:nvCxnSpPr>
            <p:cNvPr id="59" name="直接连接符 5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61" name="文本框 6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组合 98"/>
          <p:cNvGrpSpPr/>
          <p:nvPr/>
        </p:nvGrpSpPr>
        <p:grpSpPr>
          <a:xfrm>
            <a:off x="806798" y="2215753"/>
            <a:ext cx="2990422" cy="4227719"/>
            <a:chOff x="3836179" y="1605097"/>
            <a:chExt cx="2427515" cy="3431907"/>
          </a:xfrm>
          <a:noFill/>
        </p:grpSpPr>
        <p:sp>
          <p:nvSpPr>
            <p:cNvPr id="100" name="圆角矩形 99"/>
            <p:cNvSpPr/>
            <p:nvPr/>
          </p:nvSpPr>
          <p:spPr>
            <a:xfrm>
              <a:off x="3836179" y="1605097"/>
              <a:ext cx="2427515" cy="3431907"/>
            </a:xfrm>
            <a:prstGeom prst="roundRect">
              <a:avLst>
                <a:gd name="adj" fmla="val 7292"/>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矩形 100"/>
            <p:cNvSpPr/>
            <p:nvPr/>
          </p:nvSpPr>
          <p:spPr>
            <a:xfrm>
              <a:off x="3977694" y="1899011"/>
              <a:ext cx="2144486" cy="2861352"/>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a:off x="5017373" y="1735722"/>
              <a:ext cx="65315" cy="65315"/>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3" name="组合 102"/>
            <p:cNvGrpSpPr/>
            <p:nvPr/>
          </p:nvGrpSpPr>
          <p:grpSpPr>
            <a:xfrm>
              <a:off x="4971745" y="4822650"/>
              <a:ext cx="180000" cy="180000"/>
              <a:chOff x="8084634" y="869795"/>
              <a:chExt cx="1089631" cy="1089631"/>
            </a:xfrm>
            <a:grpFill/>
          </p:grpSpPr>
          <p:sp>
            <p:nvSpPr>
              <p:cNvPr id="105" name="椭圆 104"/>
              <p:cNvSpPr/>
              <p:nvPr/>
            </p:nvSpPr>
            <p:spPr>
              <a:xfrm>
                <a:off x="8084634" y="869795"/>
                <a:ext cx="1089631" cy="1089631"/>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圆角矩形 105"/>
              <p:cNvSpPr/>
              <p:nvPr/>
            </p:nvSpPr>
            <p:spPr>
              <a:xfrm>
                <a:off x="8389413" y="1174574"/>
                <a:ext cx="480072" cy="480072"/>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3245828" y="1390390"/>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62" name="Freeform 12"/>
          <p:cNvSpPr>
            <a:spLocks noEditPoints="1"/>
          </p:cNvSpPr>
          <p:nvPr/>
        </p:nvSpPr>
        <p:spPr bwMode="auto">
          <a:xfrm>
            <a:off x="1583508" y="4113350"/>
            <a:ext cx="424880" cy="422435"/>
          </a:xfrm>
          <a:custGeom>
            <a:avLst/>
            <a:gdLst>
              <a:gd name="T0" fmla="*/ 153 w 368"/>
              <a:gd name="T1" fmla="*/ 0 h 366"/>
              <a:gd name="T2" fmla="*/ 0 w 368"/>
              <a:gd name="T3" fmla="*/ 182 h 366"/>
              <a:gd name="T4" fmla="*/ 43 w 368"/>
              <a:gd name="T5" fmla="*/ 300 h 366"/>
              <a:gd name="T6" fmla="*/ 153 w 368"/>
              <a:gd name="T7" fmla="*/ 117 h 366"/>
              <a:gd name="T8" fmla="*/ 153 w 368"/>
              <a:gd name="T9" fmla="*/ 0 h 366"/>
              <a:gd name="T10" fmla="*/ 184 w 368"/>
              <a:gd name="T11" fmla="*/ 228 h 366"/>
              <a:gd name="T12" fmla="*/ 95 w 368"/>
              <a:gd name="T13" fmla="*/ 343 h 366"/>
              <a:gd name="T14" fmla="*/ 184 w 368"/>
              <a:gd name="T15" fmla="*/ 366 h 366"/>
              <a:gd name="T16" fmla="*/ 272 w 368"/>
              <a:gd name="T17" fmla="*/ 343 h 366"/>
              <a:gd name="T18" fmla="*/ 184 w 368"/>
              <a:gd name="T19" fmla="*/ 228 h 366"/>
              <a:gd name="T20" fmla="*/ 214 w 368"/>
              <a:gd name="T21" fmla="*/ 116 h 366"/>
              <a:gd name="T22" fmla="*/ 324 w 368"/>
              <a:gd name="T23" fmla="*/ 300 h 366"/>
              <a:gd name="T24" fmla="*/ 368 w 368"/>
              <a:gd name="T25" fmla="*/ 182 h 366"/>
              <a:gd name="T26" fmla="*/ 214 w 368"/>
              <a:gd name="T27" fmla="*/ 0 h 366"/>
              <a:gd name="T28" fmla="*/ 214 w 368"/>
              <a:gd name="T29" fmla="*/ 11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8" h="366">
                <a:moveTo>
                  <a:pt x="153" y="0"/>
                </a:moveTo>
                <a:cubicBezTo>
                  <a:pt x="66" y="15"/>
                  <a:pt x="0" y="90"/>
                  <a:pt x="0" y="182"/>
                </a:cubicBezTo>
                <a:cubicBezTo>
                  <a:pt x="0" y="227"/>
                  <a:pt x="16" y="268"/>
                  <a:pt x="43" y="300"/>
                </a:cubicBezTo>
                <a:cubicBezTo>
                  <a:pt x="108" y="269"/>
                  <a:pt x="153" y="199"/>
                  <a:pt x="153" y="117"/>
                </a:cubicBezTo>
                <a:lnTo>
                  <a:pt x="153" y="0"/>
                </a:lnTo>
                <a:close/>
                <a:moveTo>
                  <a:pt x="184" y="228"/>
                </a:moveTo>
                <a:cubicBezTo>
                  <a:pt x="172" y="276"/>
                  <a:pt x="138" y="316"/>
                  <a:pt x="95" y="343"/>
                </a:cubicBezTo>
                <a:cubicBezTo>
                  <a:pt x="122" y="357"/>
                  <a:pt x="152" y="366"/>
                  <a:pt x="184" y="366"/>
                </a:cubicBezTo>
                <a:cubicBezTo>
                  <a:pt x="216" y="366"/>
                  <a:pt x="246" y="357"/>
                  <a:pt x="272" y="343"/>
                </a:cubicBezTo>
                <a:cubicBezTo>
                  <a:pt x="229" y="316"/>
                  <a:pt x="195" y="276"/>
                  <a:pt x="184" y="228"/>
                </a:cubicBezTo>
                <a:close/>
                <a:moveTo>
                  <a:pt x="214" y="116"/>
                </a:moveTo>
                <a:cubicBezTo>
                  <a:pt x="214" y="198"/>
                  <a:pt x="260" y="269"/>
                  <a:pt x="324" y="300"/>
                </a:cubicBezTo>
                <a:cubicBezTo>
                  <a:pt x="351" y="268"/>
                  <a:pt x="368" y="227"/>
                  <a:pt x="368" y="182"/>
                </a:cubicBezTo>
                <a:cubicBezTo>
                  <a:pt x="368" y="90"/>
                  <a:pt x="301" y="15"/>
                  <a:pt x="214" y="0"/>
                </a:cubicBezTo>
                <a:lnTo>
                  <a:pt x="214" y="116"/>
                </a:ln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63" name="Freeform 18"/>
          <p:cNvSpPr>
            <a:spLocks noEditPoints="1"/>
          </p:cNvSpPr>
          <p:nvPr/>
        </p:nvSpPr>
        <p:spPr bwMode="auto">
          <a:xfrm rot="20226534">
            <a:off x="1148815" y="5509106"/>
            <a:ext cx="373645" cy="389535"/>
          </a:xfrm>
          <a:custGeom>
            <a:avLst/>
            <a:gdLst>
              <a:gd name="T0" fmla="*/ 357 w 368"/>
              <a:gd name="T1" fmla="*/ 233 h 384"/>
              <a:gd name="T2" fmla="*/ 361 w 368"/>
              <a:gd name="T3" fmla="*/ 194 h 384"/>
              <a:gd name="T4" fmla="*/ 186 w 368"/>
              <a:gd name="T5" fmla="*/ 13 h 384"/>
              <a:gd name="T6" fmla="*/ 156 w 368"/>
              <a:gd name="T7" fmla="*/ 16 h 384"/>
              <a:gd name="T8" fmla="*/ 102 w 368"/>
              <a:gd name="T9" fmla="*/ 0 h 384"/>
              <a:gd name="T10" fmla="*/ 0 w 368"/>
              <a:gd name="T11" fmla="*/ 105 h 384"/>
              <a:gd name="T12" fmla="*/ 14 w 368"/>
              <a:gd name="T13" fmla="*/ 158 h 384"/>
              <a:gd name="T14" fmla="*/ 10 w 368"/>
              <a:gd name="T15" fmla="*/ 194 h 384"/>
              <a:gd name="T16" fmla="*/ 186 w 368"/>
              <a:gd name="T17" fmla="*/ 375 h 384"/>
              <a:gd name="T18" fmla="*/ 218 w 368"/>
              <a:gd name="T19" fmla="*/ 371 h 384"/>
              <a:gd name="T20" fmla="*/ 266 w 368"/>
              <a:gd name="T21" fmla="*/ 384 h 384"/>
              <a:gd name="T22" fmla="*/ 368 w 368"/>
              <a:gd name="T23" fmla="*/ 279 h 384"/>
              <a:gd name="T24" fmla="*/ 357 w 368"/>
              <a:gd name="T25" fmla="*/ 233 h 384"/>
              <a:gd name="T26" fmla="*/ 276 w 368"/>
              <a:gd name="T27" fmla="*/ 280 h 384"/>
              <a:gd name="T28" fmla="*/ 240 w 368"/>
              <a:gd name="T29" fmla="*/ 308 h 384"/>
              <a:gd name="T30" fmla="*/ 185 w 368"/>
              <a:gd name="T31" fmla="*/ 318 h 384"/>
              <a:gd name="T32" fmla="*/ 122 w 368"/>
              <a:gd name="T33" fmla="*/ 304 h 384"/>
              <a:gd name="T34" fmla="*/ 93 w 368"/>
              <a:gd name="T35" fmla="*/ 278 h 384"/>
              <a:gd name="T36" fmla="*/ 82 w 368"/>
              <a:gd name="T37" fmla="*/ 245 h 384"/>
              <a:gd name="T38" fmla="*/ 90 w 368"/>
              <a:gd name="T39" fmla="*/ 228 h 384"/>
              <a:gd name="T40" fmla="*/ 108 w 368"/>
              <a:gd name="T41" fmla="*/ 221 h 384"/>
              <a:gd name="T42" fmla="*/ 123 w 368"/>
              <a:gd name="T43" fmla="*/ 227 h 384"/>
              <a:gd name="T44" fmla="*/ 134 w 368"/>
              <a:gd name="T45" fmla="*/ 242 h 384"/>
              <a:gd name="T46" fmla="*/ 144 w 368"/>
              <a:gd name="T47" fmla="*/ 261 h 384"/>
              <a:gd name="T48" fmla="*/ 158 w 368"/>
              <a:gd name="T49" fmla="*/ 272 h 384"/>
              <a:gd name="T50" fmla="*/ 184 w 368"/>
              <a:gd name="T51" fmla="*/ 277 h 384"/>
              <a:gd name="T52" fmla="*/ 219 w 368"/>
              <a:gd name="T53" fmla="*/ 268 h 384"/>
              <a:gd name="T54" fmla="*/ 232 w 368"/>
              <a:gd name="T55" fmla="*/ 245 h 384"/>
              <a:gd name="T56" fmla="*/ 225 w 368"/>
              <a:gd name="T57" fmla="*/ 228 h 384"/>
              <a:gd name="T58" fmla="*/ 207 w 368"/>
              <a:gd name="T59" fmla="*/ 217 h 384"/>
              <a:gd name="T60" fmla="*/ 175 w 368"/>
              <a:gd name="T61" fmla="*/ 209 h 384"/>
              <a:gd name="T62" fmla="*/ 129 w 368"/>
              <a:gd name="T63" fmla="*/ 195 h 384"/>
              <a:gd name="T64" fmla="*/ 98 w 368"/>
              <a:gd name="T65" fmla="*/ 172 h 384"/>
              <a:gd name="T66" fmla="*/ 87 w 368"/>
              <a:gd name="T67" fmla="*/ 136 h 384"/>
              <a:gd name="T68" fmla="*/ 99 w 368"/>
              <a:gd name="T69" fmla="*/ 100 h 384"/>
              <a:gd name="T70" fmla="*/ 133 w 368"/>
              <a:gd name="T71" fmla="*/ 75 h 384"/>
              <a:gd name="T72" fmla="*/ 185 w 368"/>
              <a:gd name="T73" fmla="*/ 67 h 384"/>
              <a:gd name="T74" fmla="*/ 226 w 368"/>
              <a:gd name="T75" fmla="*/ 72 h 384"/>
              <a:gd name="T76" fmla="*/ 254 w 368"/>
              <a:gd name="T77" fmla="*/ 87 h 384"/>
              <a:gd name="T78" fmla="*/ 272 w 368"/>
              <a:gd name="T79" fmla="*/ 107 h 384"/>
              <a:gd name="T80" fmla="*/ 277 w 368"/>
              <a:gd name="T81" fmla="*/ 128 h 384"/>
              <a:gd name="T82" fmla="*/ 270 w 368"/>
              <a:gd name="T83" fmla="*/ 145 h 384"/>
              <a:gd name="T84" fmla="*/ 252 w 368"/>
              <a:gd name="T85" fmla="*/ 153 h 384"/>
              <a:gd name="T86" fmla="*/ 237 w 368"/>
              <a:gd name="T87" fmla="*/ 148 h 384"/>
              <a:gd name="T88" fmla="*/ 226 w 368"/>
              <a:gd name="T89" fmla="*/ 134 h 384"/>
              <a:gd name="T90" fmla="*/ 210 w 368"/>
              <a:gd name="T91" fmla="*/ 114 h 384"/>
              <a:gd name="T92" fmla="*/ 181 w 368"/>
              <a:gd name="T93" fmla="*/ 107 h 384"/>
              <a:gd name="T94" fmla="*/ 151 w 368"/>
              <a:gd name="T95" fmla="*/ 114 h 384"/>
              <a:gd name="T96" fmla="*/ 140 w 368"/>
              <a:gd name="T97" fmla="*/ 132 h 384"/>
              <a:gd name="T98" fmla="*/ 143 w 368"/>
              <a:gd name="T99" fmla="*/ 142 h 384"/>
              <a:gd name="T100" fmla="*/ 154 w 368"/>
              <a:gd name="T101" fmla="*/ 150 h 384"/>
              <a:gd name="T102" fmla="*/ 168 w 368"/>
              <a:gd name="T103" fmla="*/ 156 h 384"/>
              <a:gd name="T104" fmla="*/ 192 w 368"/>
              <a:gd name="T105" fmla="*/ 162 h 384"/>
              <a:gd name="T106" fmla="*/ 231 w 368"/>
              <a:gd name="T107" fmla="*/ 173 h 384"/>
              <a:gd name="T108" fmla="*/ 261 w 368"/>
              <a:gd name="T109" fmla="*/ 187 h 384"/>
              <a:gd name="T110" fmla="*/ 281 w 368"/>
              <a:gd name="T111" fmla="*/ 208 h 384"/>
              <a:gd name="T112" fmla="*/ 288 w 368"/>
              <a:gd name="T113" fmla="*/ 240 h 384"/>
              <a:gd name="T114" fmla="*/ 276 w 368"/>
              <a:gd name="T115" fmla="*/ 28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8" h="384">
                <a:moveTo>
                  <a:pt x="357" y="233"/>
                </a:moveTo>
                <a:cubicBezTo>
                  <a:pt x="360" y="220"/>
                  <a:pt x="361" y="207"/>
                  <a:pt x="361" y="194"/>
                </a:cubicBezTo>
                <a:cubicBezTo>
                  <a:pt x="361" y="94"/>
                  <a:pt x="283" y="13"/>
                  <a:pt x="186" y="13"/>
                </a:cubicBezTo>
                <a:cubicBezTo>
                  <a:pt x="175" y="13"/>
                  <a:pt x="165" y="14"/>
                  <a:pt x="156" y="16"/>
                </a:cubicBezTo>
                <a:cubicBezTo>
                  <a:pt x="140" y="6"/>
                  <a:pt x="121" y="0"/>
                  <a:pt x="102" y="0"/>
                </a:cubicBezTo>
                <a:cubicBezTo>
                  <a:pt x="45" y="0"/>
                  <a:pt x="0" y="47"/>
                  <a:pt x="0" y="105"/>
                </a:cubicBezTo>
                <a:cubicBezTo>
                  <a:pt x="0" y="124"/>
                  <a:pt x="5" y="142"/>
                  <a:pt x="14" y="158"/>
                </a:cubicBezTo>
                <a:cubicBezTo>
                  <a:pt x="11" y="169"/>
                  <a:pt x="10" y="181"/>
                  <a:pt x="10" y="194"/>
                </a:cubicBezTo>
                <a:cubicBezTo>
                  <a:pt x="10" y="294"/>
                  <a:pt x="89" y="375"/>
                  <a:pt x="186" y="375"/>
                </a:cubicBezTo>
                <a:cubicBezTo>
                  <a:pt x="197" y="375"/>
                  <a:pt x="207" y="373"/>
                  <a:pt x="218" y="371"/>
                </a:cubicBezTo>
                <a:cubicBezTo>
                  <a:pt x="232" y="379"/>
                  <a:pt x="249" y="384"/>
                  <a:pt x="266" y="384"/>
                </a:cubicBezTo>
                <a:cubicBezTo>
                  <a:pt x="322" y="384"/>
                  <a:pt x="368" y="337"/>
                  <a:pt x="368" y="279"/>
                </a:cubicBezTo>
                <a:cubicBezTo>
                  <a:pt x="368" y="262"/>
                  <a:pt x="364" y="247"/>
                  <a:pt x="357" y="233"/>
                </a:cubicBezTo>
                <a:close/>
                <a:moveTo>
                  <a:pt x="276" y="280"/>
                </a:moveTo>
                <a:cubicBezTo>
                  <a:pt x="268" y="292"/>
                  <a:pt x="256" y="301"/>
                  <a:pt x="240" y="308"/>
                </a:cubicBezTo>
                <a:cubicBezTo>
                  <a:pt x="225" y="315"/>
                  <a:pt x="206" y="318"/>
                  <a:pt x="185" y="318"/>
                </a:cubicBezTo>
                <a:cubicBezTo>
                  <a:pt x="160" y="318"/>
                  <a:pt x="139" y="313"/>
                  <a:pt x="122" y="304"/>
                </a:cubicBezTo>
                <a:cubicBezTo>
                  <a:pt x="111" y="298"/>
                  <a:pt x="101" y="289"/>
                  <a:pt x="93" y="278"/>
                </a:cubicBezTo>
                <a:cubicBezTo>
                  <a:pt x="86" y="267"/>
                  <a:pt x="82" y="256"/>
                  <a:pt x="82" y="245"/>
                </a:cubicBezTo>
                <a:cubicBezTo>
                  <a:pt x="82" y="239"/>
                  <a:pt x="85" y="233"/>
                  <a:pt x="90" y="228"/>
                </a:cubicBezTo>
                <a:cubicBezTo>
                  <a:pt x="94" y="224"/>
                  <a:pt x="101" y="221"/>
                  <a:pt x="108" y="221"/>
                </a:cubicBezTo>
                <a:cubicBezTo>
                  <a:pt x="114" y="221"/>
                  <a:pt x="119" y="223"/>
                  <a:pt x="123" y="227"/>
                </a:cubicBezTo>
                <a:cubicBezTo>
                  <a:pt x="127" y="230"/>
                  <a:pt x="131" y="236"/>
                  <a:pt x="134" y="242"/>
                </a:cubicBezTo>
                <a:cubicBezTo>
                  <a:pt x="137" y="250"/>
                  <a:pt x="140" y="256"/>
                  <a:pt x="144" y="261"/>
                </a:cubicBezTo>
                <a:cubicBezTo>
                  <a:pt x="147" y="265"/>
                  <a:pt x="152" y="269"/>
                  <a:pt x="158" y="272"/>
                </a:cubicBezTo>
                <a:cubicBezTo>
                  <a:pt x="165" y="276"/>
                  <a:pt x="173" y="277"/>
                  <a:pt x="184" y="277"/>
                </a:cubicBezTo>
                <a:cubicBezTo>
                  <a:pt x="198" y="277"/>
                  <a:pt x="210" y="274"/>
                  <a:pt x="219" y="268"/>
                </a:cubicBezTo>
                <a:cubicBezTo>
                  <a:pt x="228" y="261"/>
                  <a:pt x="232" y="254"/>
                  <a:pt x="232" y="245"/>
                </a:cubicBezTo>
                <a:cubicBezTo>
                  <a:pt x="232" y="238"/>
                  <a:pt x="230" y="232"/>
                  <a:pt x="225" y="228"/>
                </a:cubicBezTo>
                <a:cubicBezTo>
                  <a:pt x="221" y="223"/>
                  <a:pt x="214" y="220"/>
                  <a:pt x="207" y="217"/>
                </a:cubicBezTo>
                <a:cubicBezTo>
                  <a:pt x="199" y="215"/>
                  <a:pt x="188" y="212"/>
                  <a:pt x="175" y="209"/>
                </a:cubicBezTo>
                <a:cubicBezTo>
                  <a:pt x="156" y="205"/>
                  <a:pt x="141" y="200"/>
                  <a:pt x="129" y="195"/>
                </a:cubicBezTo>
                <a:cubicBezTo>
                  <a:pt x="116" y="189"/>
                  <a:pt x="106" y="182"/>
                  <a:pt x="98" y="172"/>
                </a:cubicBezTo>
                <a:cubicBezTo>
                  <a:pt x="91" y="163"/>
                  <a:pt x="87" y="150"/>
                  <a:pt x="87" y="136"/>
                </a:cubicBezTo>
                <a:cubicBezTo>
                  <a:pt x="87" y="122"/>
                  <a:pt x="91" y="110"/>
                  <a:pt x="99" y="100"/>
                </a:cubicBezTo>
                <a:cubicBezTo>
                  <a:pt x="107" y="89"/>
                  <a:pt x="118" y="81"/>
                  <a:pt x="133" y="75"/>
                </a:cubicBezTo>
                <a:cubicBezTo>
                  <a:pt x="148" y="70"/>
                  <a:pt x="165" y="67"/>
                  <a:pt x="185" y="67"/>
                </a:cubicBezTo>
                <a:cubicBezTo>
                  <a:pt x="200" y="67"/>
                  <a:pt x="214" y="69"/>
                  <a:pt x="226" y="72"/>
                </a:cubicBezTo>
                <a:cubicBezTo>
                  <a:pt x="237" y="76"/>
                  <a:pt x="247" y="81"/>
                  <a:pt x="254" y="87"/>
                </a:cubicBezTo>
                <a:cubicBezTo>
                  <a:pt x="262" y="93"/>
                  <a:pt x="268" y="100"/>
                  <a:pt x="272" y="107"/>
                </a:cubicBezTo>
                <a:cubicBezTo>
                  <a:pt x="275" y="114"/>
                  <a:pt x="277" y="121"/>
                  <a:pt x="277" y="128"/>
                </a:cubicBezTo>
                <a:cubicBezTo>
                  <a:pt x="277" y="134"/>
                  <a:pt x="275" y="140"/>
                  <a:pt x="270" y="145"/>
                </a:cubicBezTo>
                <a:cubicBezTo>
                  <a:pt x="265" y="150"/>
                  <a:pt x="259" y="153"/>
                  <a:pt x="252" y="153"/>
                </a:cubicBezTo>
                <a:cubicBezTo>
                  <a:pt x="245" y="153"/>
                  <a:pt x="240" y="151"/>
                  <a:pt x="237" y="148"/>
                </a:cubicBezTo>
                <a:cubicBezTo>
                  <a:pt x="233" y="145"/>
                  <a:pt x="230" y="140"/>
                  <a:pt x="226" y="134"/>
                </a:cubicBezTo>
                <a:cubicBezTo>
                  <a:pt x="222" y="125"/>
                  <a:pt x="217" y="118"/>
                  <a:pt x="210" y="114"/>
                </a:cubicBezTo>
                <a:cubicBezTo>
                  <a:pt x="205" y="109"/>
                  <a:pt x="195" y="107"/>
                  <a:pt x="181" y="107"/>
                </a:cubicBezTo>
                <a:cubicBezTo>
                  <a:pt x="169" y="107"/>
                  <a:pt x="158" y="109"/>
                  <a:pt x="151" y="114"/>
                </a:cubicBezTo>
                <a:cubicBezTo>
                  <a:pt x="143" y="119"/>
                  <a:pt x="140" y="125"/>
                  <a:pt x="140" y="132"/>
                </a:cubicBezTo>
                <a:cubicBezTo>
                  <a:pt x="140" y="136"/>
                  <a:pt x="141" y="139"/>
                  <a:pt x="143" y="142"/>
                </a:cubicBezTo>
                <a:cubicBezTo>
                  <a:pt x="146" y="145"/>
                  <a:pt x="149" y="148"/>
                  <a:pt x="154" y="150"/>
                </a:cubicBezTo>
                <a:cubicBezTo>
                  <a:pt x="158" y="153"/>
                  <a:pt x="163" y="155"/>
                  <a:pt x="168" y="156"/>
                </a:cubicBezTo>
                <a:cubicBezTo>
                  <a:pt x="173" y="157"/>
                  <a:pt x="181" y="159"/>
                  <a:pt x="192" y="162"/>
                </a:cubicBezTo>
                <a:cubicBezTo>
                  <a:pt x="206" y="165"/>
                  <a:pt x="220" y="169"/>
                  <a:pt x="231" y="173"/>
                </a:cubicBezTo>
                <a:cubicBezTo>
                  <a:pt x="243" y="176"/>
                  <a:pt x="253" y="181"/>
                  <a:pt x="261" y="187"/>
                </a:cubicBezTo>
                <a:cubicBezTo>
                  <a:pt x="269" y="192"/>
                  <a:pt x="276" y="199"/>
                  <a:pt x="281" y="208"/>
                </a:cubicBezTo>
                <a:cubicBezTo>
                  <a:pt x="286" y="217"/>
                  <a:pt x="288" y="227"/>
                  <a:pt x="288" y="240"/>
                </a:cubicBezTo>
                <a:cubicBezTo>
                  <a:pt x="288" y="255"/>
                  <a:pt x="284" y="268"/>
                  <a:pt x="276" y="280"/>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64" name="Freeform 27"/>
          <p:cNvSpPr/>
          <p:nvPr/>
        </p:nvSpPr>
        <p:spPr bwMode="auto">
          <a:xfrm rot="20593447">
            <a:off x="3178857" y="2685606"/>
            <a:ext cx="629776" cy="511648"/>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69" name="Freeform 11"/>
          <p:cNvSpPr>
            <a:spLocks noEditPoints="1"/>
          </p:cNvSpPr>
          <p:nvPr/>
        </p:nvSpPr>
        <p:spPr bwMode="auto">
          <a:xfrm>
            <a:off x="1716507" y="3439927"/>
            <a:ext cx="545387" cy="534479"/>
          </a:xfrm>
          <a:custGeom>
            <a:avLst/>
            <a:gdLst>
              <a:gd name="T0" fmla="*/ 349 w 402"/>
              <a:gd name="T1" fmla="*/ 245 h 394"/>
              <a:gd name="T2" fmla="*/ 303 w 402"/>
              <a:gd name="T3" fmla="*/ 251 h 394"/>
              <a:gd name="T4" fmla="*/ 88 w 402"/>
              <a:gd name="T5" fmla="*/ 323 h 394"/>
              <a:gd name="T6" fmla="*/ 103 w 402"/>
              <a:gd name="T7" fmla="*/ 335 h 394"/>
              <a:gd name="T8" fmla="*/ 360 w 402"/>
              <a:gd name="T9" fmla="*/ 291 h 394"/>
              <a:gd name="T10" fmla="*/ 349 w 402"/>
              <a:gd name="T11" fmla="*/ 245 h 394"/>
              <a:gd name="T12" fmla="*/ 105 w 402"/>
              <a:gd name="T13" fmla="*/ 233 h 394"/>
              <a:gd name="T14" fmla="*/ 150 w 402"/>
              <a:gd name="T15" fmla="*/ 10 h 394"/>
              <a:gd name="T16" fmla="*/ 132 w 402"/>
              <a:gd name="T17" fmla="*/ 18 h 394"/>
              <a:gd name="T18" fmla="*/ 42 w 402"/>
              <a:gd name="T19" fmla="*/ 262 h 394"/>
              <a:gd name="T20" fmla="*/ 87 w 402"/>
              <a:gd name="T21" fmla="*/ 276 h 394"/>
              <a:gd name="T22" fmla="*/ 105 w 402"/>
              <a:gd name="T23" fmla="*/ 233 h 394"/>
              <a:gd name="T24" fmla="*/ 226 w 402"/>
              <a:gd name="T25" fmla="*/ 1 h 394"/>
              <a:gd name="T26" fmla="*/ 192 w 402"/>
              <a:gd name="T27" fmla="*/ 33 h 394"/>
              <a:gd name="T28" fmla="*/ 220 w 402"/>
              <a:gd name="T29" fmla="*/ 70 h 394"/>
              <a:gd name="T30" fmla="*/ 390 w 402"/>
              <a:gd name="T31" fmla="*/ 220 h 394"/>
              <a:gd name="T32" fmla="*/ 392 w 402"/>
              <a:gd name="T33" fmla="*/ 201 h 394"/>
              <a:gd name="T34" fmla="*/ 226 w 402"/>
              <a:gd name="T35" fmla="*/ 1 h 394"/>
              <a:gd name="T36" fmla="*/ 147 w 402"/>
              <a:gd name="T37" fmla="*/ 195 h 394"/>
              <a:gd name="T38" fmla="*/ 145 w 402"/>
              <a:gd name="T39" fmla="*/ 222 h 394"/>
              <a:gd name="T40" fmla="*/ 157 w 402"/>
              <a:gd name="T41" fmla="*/ 214 h 394"/>
              <a:gd name="T42" fmla="*/ 169 w 402"/>
              <a:gd name="T43" fmla="*/ 232 h 394"/>
              <a:gd name="T44" fmla="*/ 158 w 402"/>
              <a:gd name="T45" fmla="*/ 242 h 394"/>
              <a:gd name="T46" fmla="*/ 183 w 402"/>
              <a:gd name="T47" fmla="*/ 255 h 394"/>
              <a:gd name="T48" fmla="*/ 208 w 402"/>
              <a:gd name="T49" fmla="*/ 244 h 394"/>
              <a:gd name="T50" fmla="*/ 211 w 402"/>
              <a:gd name="T51" fmla="*/ 244 h 394"/>
              <a:gd name="T52" fmla="*/ 235 w 402"/>
              <a:gd name="T53" fmla="*/ 255 h 394"/>
              <a:gd name="T54" fmla="*/ 260 w 402"/>
              <a:gd name="T55" fmla="*/ 242 h 394"/>
              <a:gd name="T56" fmla="*/ 250 w 402"/>
              <a:gd name="T57" fmla="*/ 232 h 394"/>
              <a:gd name="T58" fmla="*/ 261 w 402"/>
              <a:gd name="T59" fmla="*/ 214 h 394"/>
              <a:gd name="T60" fmla="*/ 273 w 402"/>
              <a:gd name="T61" fmla="*/ 222 h 394"/>
              <a:gd name="T62" fmla="*/ 271 w 402"/>
              <a:gd name="T63" fmla="*/ 195 h 394"/>
              <a:gd name="T64" fmla="*/ 257 w 402"/>
              <a:gd name="T65" fmla="*/ 177 h 394"/>
              <a:gd name="T66" fmla="*/ 257 w 402"/>
              <a:gd name="T67" fmla="*/ 175 h 394"/>
              <a:gd name="T68" fmla="*/ 255 w 402"/>
              <a:gd name="T69" fmla="*/ 165 h 394"/>
              <a:gd name="T70" fmla="*/ 255 w 402"/>
              <a:gd name="T71" fmla="*/ 164 h 394"/>
              <a:gd name="T72" fmla="*/ 253 w 402"/>
              <a:gd name="T73" fmla="*/ 160 h 394"/>
              <a:gd name="T74" fmla="*/ 209 w 402"/>
              <a:gd name="T75" fmla="*/ 114 h 394"/>
              <a:gd name="T76" fmla="*/ 165 w 402"/>
              <a:gd name="T77" fmla="*/ 160 h 394"/>
              <a:gd name="T78" fmla="*/ 164 w 402"/>
              <a:gd name="T79" fmla="*/ 164 h 394"/>
              <a:gd name="T80" fmla="*/ 164 w 402"/>
              <a:gd name="T81" fmla="*/ 165 h 394"/>
              <a:gd name="T82" fmla="*/ 161 w 402"/>
              <a:gd name="T83" fmla="*/ 175 h 394"/>
              <a:gd name="T84" fmla="*/ 161 w 402"/>
              <a:gd name="T85" fmla="*/ 177 h 394"/>
              <a:gd name="T86" fmla="*/ 147 w 402"/>
              <a:gd name="T87" fmla="*/ 195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 h="394">
                <a:moveTo>
                  <a:pt x="349" y="245"/>
                </a:moveTo>
                <a:cubicBezTo>
                  <a:pt x="334" y="234"/>
                  <a:pt x="314" y="235"/>
                  <a:pt x="303" y="251"/>
                </a:cubicBezTo>
                <a:cubicBezTo>
                  <a:pt x="292" y="266"/>
                  <a:pt x="215" y="363"/>
                  <a:pt x="88" y="323"/>
                </a:cubicBezTo>
                <a:cubicBezTo>
                  <a:pt x="93" y="327"/>
                  <a:pt x="98" y="331"/>
                  <a:pt x="103" y="335"/>
                </a:cubicBezTo>
                <a:cubicBezTo>
                  <a:pt x="186" y="394"/>
                  <a:pt x="301" y="374"/>
                  <a:pt x="360" y="291"/>
                </a:cubicBezTo>
                <a:cubicBezTo>
                  <a:pt x="371" y="275"/>
                  <a:pt x="365" y="256"/>
                  <a:pt x="349" y="245"/>
                </a:cubicBezTo>
                <a:close/>
                <a:moveTo>
                  <a:pt x="105" y="233"/>
                </a:moveTo>
                <a:cubicBezTo>
                  <a:pt x="97" y="215"/>
                  <a:pt x="52" y="100"/>
                  <a:pt x="150" y="10"/>
                </a:cubicBezTo>
                <a:cubicBezTo>
                  <a:pt x="144" y="13"/>
                  <a:pt x="138" y="15"/>
                  <a:pt x="132" y="18"/>
                </a:cubicBezTo>
                <a:cubicBezTo>
                  <a:pt x="40" y="60"/>
                  <a:pt x="0" y="170"/>
                  <a:pt x="42" y="262"/>
                </a:cubicBezTo>
                <a:cubicBezTo>
                  <a:pt x="50" y="279"/>
                  <a:pt x="69" y="284"/>
                  <a:pt x="87" y="276"/>
                </a:cubicBezTo>
                <a:cubicBezTo>
                  <a:pt x="104" y="268"/>
                  <a:pt x="113" y="250"/>
                  <a:pt x="105" y="233"/>
                </a:cubicBezTo>
                <a:close/>
                <a:moveTo>
                  <a:pt x="226" y="1"/>
                </a:moveTo>
                <a:cubicBezTo>
                  <a:pt x="207" y="0"/>
                  <a:pt x="193" y="14"/>
                  <a:pt x="192" y="33"/>
                </a:cubicBezTo>
                <a:cubicBezTo>
                  <a:pt x="190" y="52"/>
                  <a:pt x="200" y="68"/>
                  <a:pt x="220" y="70"/>
                </a:cubicBezTo>
                <a:cubicBezTo>
                  <a:pt x="239" y="72"/>
                  <a:pt x="361" y="90"/>
                  <a:pt x="390" y="220"/>
                </a:cubicBezTo>
                <a:cubicBezTo>
                  <a:pt x="391" y="214"/>
                  <a:pt x="392" y="208"/>
                  <a:pt x="392" y="201"/>
                </a:cubicBezTo>
                <a:cubicBezTo>
                  <a:pt x="402" y="100"/>
                  <a:pt x="327" y="10"/>
                  <a:pt x="226" y="1"/>
                </a:cubicBezTo>
                <a:close/>
                <a:moveTo>
                  <a:pt x="147" y="195"/>
                </a:moveTo>
                <a:cubicBezTo>
                  <a:pt x="142" y="208"/>
                  <a:pt x="141" y="220"/>
                  <a:pt x="145" y="222"/>
                </a:cubicBezTo>
                <a:cubicBezTo>
                  <a:pt x="148" y="223"/>
                  <a:pt x="153" y="220"/>
                  <a:pt x="157" y="214"/>
                </a:cubicBezTo>
                <a:cubicBezTo>
                  <a:pt x="159" y="221"/>
                  <a:pt x="163" y="227"/>
                  <a:pt x="169" y="232"/>
                </a:cubicBezTo>
                <a:cubicBezTo>
                  <a:pt x="163" y="234"/>
                  <a:pt x="158" y="238"/>
                  <a:pt x="158" y="242"/>
                </a:cubicBezTo>
                <a:cubicBezTo>
                  <a:pt x="158" y="249"/>
                  <a:pt x="170" y="255"/>
                  <a:pt x="183" y="255"/>
                </a:cubicBezTo>
                <a:cubicBezTo>
                  <a:pt x="196" y="255"/>
                  <a:pt x="206" y="250"/>
                  <a:pt x="208" y="244"/>
                </a:cubicBezTo>
                <a:cubicBezTo>
                  <a:pt x="208" y="244"/>
                  <a:pt x="210" y="244"/>
                  <a:pt x="211" y="244"/>
                </a:cubicBezTo>
                <a:cubicBezTo>
                  <a:pt x="213" y="250"/>
                  <a:pt x="223" y="255"/>
                  <a:pt x="235" y="255"/>
                </a:cubicBezTo>
                <a:cubicBezTo>
                  <a:pt x="249" y="255"/>
                  <a:pt x="260" y="249"/>
                  <a:pt x="260" y="242"/>
                </a:cubicBezTo>
                <a:cubicBezTo>
                  <a:pt x="260" y="238"/>
                  <a:pt x="256" y="234"/>
                  <a:pt x="250" y="232"/>
                </a:cubicBezTo>
                <a:cubicBezTo>
                  <a:pt x="256" y="227"/>
                  <a:pt x="260" y="221"/>
                  <a:pt x="261" y="214"/>
                </a:cubicBezTo>
                <a:cubicBezTo>
                  <a:pt x="266" y="220"/>
                  <a:pt x="270" y="223"/>
                  <a:pt x="273" y="222"/>
                </a:cubicBezTo>
                <a:cubicBezTo>
                  <a:pt x="277" y="220"/>
                  <a:pt x="277" y="208"/>
                  <a:pt x="271" y="195"/>
                </a:cubicBezTo>
                <a:cubicBezTo>
                  <a:pt x="267" y="186"/>
                  <a:pt x="262" y="179"/>
                  <a:pt x="257" y="177"/>
                </a:cubicBezTo>
                <a:cubicBezTo>
                  <a:pt x="257" y="176"/>
                  <a:pt x="257" y="176"/>
                  <a:pt x="257" y="175"/>
                </a:cubicBezTo>
                <a:cubicBezTo>
                  <a:pt x="257" y="171"/>
                  <a:pt x="256" y="168"/>
                  <a:pt x="255" y="165"/>
                </a:cubicBezTo>
                <a:cubicBezTo>
                  <a:pt x="255" y="165"/>
                  <a:pt x="255" y="165"/>
                  <a:pt x="255" y="164"/>
                </a:cubicBezTo>
                <a:cubicBezTo>
                  <a:pt x="255" y="163"/>
                  <a:pt x="254" y="161"/>
                  <a:pt x="253" y="160"/>
                </a:cubicBezTo>
                <a:cubicBezTo>
                  <a:pt x="252" y="134"/>
                  <a:pt x="236" y="114"/>
                  <a:pt x="209" y="114"/>
                </a:cubicBezTo>
                <a:cubicBezTo>
                  <a:pt x="182" y="114"/>
                  <a:pt x="166" y="134"/>
                  <a:pt x="165" y="160"/>
                </a:cubicBezTo>
                <a:cubicBezTo>
                  <a:pt x="164" y="161"/>
                  <a:pt x="164" y="163"/>
                  <a:pt x="164" y="164"/>
                </a:cubicBezTo>
                <a:cubicBezTo>
                  <a:pt x="164" y="165"/>
                  <a:pt x="164" y="165"/>
                  <a:pt x="164" y="165"/>
                </a:cubicBezTo>
                <a:cubicBezTo>
                  <a:pt x="162" y="168"/>
                  <a:pt x="161" y="171"/>
                  <a:pt x="161" y="175"/>
                </a:cubicBezTo>
                <a:cubicBezTo>
                  <a:pt x="161" y="176"/>
                  <a:pt x="161" y="176"/>
                  <a:pt x="161" y="177"/>
                </a:cubicBezTo>
                <a:cubicBezTo>
                  <a:pt x="157" y="179"/>
                  <a:pt x="151" y="186"/>
                  <a:pt x="147" y="195"/>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78" name="Freeform 18"/>
          <p:cNvSpPr/>
          <p:nvPr/>
        </p:nvSpPr>
        <p:spPr bwMode="auto">
          <a:xfrm>
            <a:off x="1400255" y="4788726"/>
            <a:ext cx="230364" cy="414850"/>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grpSp>
        <p:nvGrpSpPr>
          <p:cNvPr id="81" name="组合 15"/>
          <p:cNvGrpSpPr/>
          <p:nvPr/>
        </p:nvGrpSpPr>
        <p:grpSpPr>
          <a:xfrm>
            <a:off x="1804949" y="5060117"/>
            <a:ext cx="294240" cy="354025"/>
            <a:chOff x="4664075" y="2752725"/>
            <a:chExt cx="398463" cy="479425"/>
          </a:xfrm>
          <a:solidFill>
            <a:schemeClr val="bg1">
              <a:lumMod val="65000"/>
            </a:schemeClr>
          </a:solidFill>
        </p:grpSpPr>
        <p:sp>
          <p:nvSpPr>
            <p:cNvPr id="94" name="Freeform 27"/>
            <p:cNvSpPr>
              <a:spLocks noEditPoints="1"/>
            </p:cNvSpPr>
            <p:nvPr/>
          </p:nvSpPr>
          <p:spPr bwMode="auto">
            <a:xfrm>
              <a:off x="4729163" y="2755900"/>
              <a:ext cx="254000" cy="179388"/>
            </a:xfrm>
            <a:custGeom>
              <a:avLst/>
              <a:gdLst>
                <a:gd name="T0" fmla="*/ 25 w 68"/>
                <a:gd name="T1" fmla="*/ 0 h 48"/>
                <a:gd name="T2" fmla="*/ 18 w 68"/>
                <a:gd name="T3" fmla="*/ 0 h 48"/>
                <a:gd name="T4" fmla="*/ 13 w 68"/>
                <a:gd name="T5" fmla="*/ 19 h 48"/>
                <a:gd name="T6" fmla="*/ 8 w 68"/>
                <a:gd name="T7" fmla="*/ 0 h 48"/>
                <a:gd name="T8" fmla="*/ 0 w 68"/>
                <a:gd name="T9" fmla="*/ 0 h 48"/>
                <a:gd name="T10" fmla="*/ 5 w 68"/>
                <a:gd name="T11" fmla="*/ 13 h 48"/>
                <a:gd name="T12" fmla="*/ 9 w 68"/>
                <a:gd name="T13" fmla="*/ 29 h 48"/>
                <a:gd name="T14" fmla="*/ 9 w 68"/>
                <a:gd name="T15" fmla="*/ 48 h 48"/>
                <a:gd name="T16" fmla="*/ 16 w 68"/>
                <a:gd name="T17" fmla="*/ 48 h 48"/>
                <a:gd name="T18" fmla="*/ 16 w 68"/>
                <a:gd name="T19" fmla="*/ 29 h 48"/>
                <a:gd name="T20" fmla="*/ 25 w 68"/>
                <a:gd name="T21" fmla="*/ 0 h 48"/>
                <a:gd name="T22" fmla="*/ 34 w 68"/>
                <a:gd name="T23" fmla="*/ 12 h 48"/>
                <a:gd name="T24" fmla="*/ 27 w 68"/>
                <a:gd name="T25" fmla="*/ 16 h 48"/>
                <a:gd name="T26" fmla="*/ 25 w 68"/>
                <a:gd name="T27" fmla="*/ 24 h 48"/>
                <a:gd name="T28" fmla="*/ 25 w 68"/>
                <a:gd name="T29" fmla="*/ 36 h 48"/>
                <a:gd name="T30" fmla="*/ 27 w 68"/>
                <a:gd name="T31" fmla="*/ 45 h 48"/>
                <a:gd name="T32" fmla="*/ 34 w 68"/>
                <a:gd name="T33" fmla="*/ 48 h 48"/>
                <a:gd name="T34" fmla="*/ 42 w 68"/>
                <a:gd name="T35" fmla="*/ 45 h 48"/>
                <a:gd name="T36" fmla="*/ 44 w 68"/>
                <a:gd name="T37" fmla="*/ 36 h 48"/>
                <a:gd name="T38" fmla="*/ 44 w 68"/>
                <a:gd name="T39" fmla="*/ 24 h 48"/>
                <a:gd name="T40" fmla="*/ 42 w 68"/>
                <a:gd name="T41" fmla="*/ 16 h 48"/>
                <a:gd name="T42" fmla="*/ 34 w 68"/>
                <a:gd name="T43" fmla="*/ 12 h 48"/>
                <a:gd name="T44" fmla="*/ 68 w 68"/>
                <a:gd name="T45" fmla="*/ 12 h 48"/>
                <a:gd name="T46" fmla="*/ 61 w 68"/>
                <a:gd name="T47" fmla="*/ 12 h 48"/>
                <a:gd name="T48" fmla="*/ 61 w 68"/>
                <a:gd name="T49" fmla="*/ 40 h 48"/>
                <a:gd name="T50" fmla="*/ 57 w 68"/>
                <a:gd name="T51" fmla="*/ 43 h 48"/>
                <a:gd name="T52" fmla="*/ 56 w 68"/>
                <a:gd name="T53" fmla="*/ 41 h 48"/>
                <a:gd name="T54" fmla="*/ 56 w 68"/>
                <a:gd name="T55" fmla="*/ 39 h 48"/>
                <a:gd name="T56" fmla="*/ 56 w 68"/>
                <a:gd name="T57" fmla="*/ 12 h 48"/>
                <a:gd name="T58" fmla="*/ 49 w 68"/>
                <a:gd name="T59" fmla="*/ 12 h 48"/>
                <a:gd name="T60" fmla="*/ 49 w 68"/>
                <a:gd name="T61" fmla="*/ 41 h 48"/>
                <a:gd name="T62" fmla="*/ 50 w 68"/>
                <a:gd name="T63" fmla="*/ 46 h 48"/>
                <a:gd name="T64" fmla="*/ 54 w 68"/>
                <a:gd name="T65" fmla="*/ 48 h 48"/>
                <a:gd name="T66" fmla="*/ 61 w 68"/>
                <a:gd name="T67" fmla="*/ 44 h 48"/>
                <a:gd name="T68" fmla="*/ 61 w 68"/>
                <a:gd name="T69" fmla="*/ 48 h 48"/>
                <a:gd name="T70" fmla="*/ 68 w 68"/>
                <a:gd name="T71" fmla="*/ 48 h 48"/>
                <a:gd name="T72" fmla="*/ 68 w 68"/>
                <a:gd name="T73" fmla="*/ 12 h 48"/>
                <a:gd name="T74" fmla="*/ 34 w 68"/>
                <a:gd name="T75" fmla="*/ 43 h 48"/>
                <a:gd name="T76" fmla="*/ 31 w 68"/>
                <a:gd name="T77" fmla="*/ 38 h 48"/>
                <a:gd name="T78" fmla="*/ 31 w 68"/>
                <a:gd name="T79" fmla="*/ 23 h 48"/>
                <a:gd name="T80" fmla="*/ 34 w 68"/>
                <a:gd name="T81" fmla="*/ 18 h 48"/>
                <a:gd name="T82" fmla="*/ 37 w 68"/>
                <a:gd name="T83" fmla="*/ 23 h 48"/>
                <a:gd name="T84" fmla="*/ 37 w 68"/>
                <a:gd name="T85" fmla="*/ 38 h 48"/>
                <a:gd name="T86" fmla="*/ 34 w 68"/>
                <a:gd name="T87" fmla="*/ 43 h 48"/>
                <a:gd name="T88" fmla="*/ 25 w 68"/>
                <a:gd name="T89" fmla="*/ 0 h 48"/>
                <a:gd name="T90" fmla="*/ 25 w 68"/>
                <a:gd name="T9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8" h="48">
                  <a:moveTo>
                    <a:pt x="25" y="0"/>
                  </a:moveTo>
                  <a:cubicBezTo>
                    <a:pt x="18" y="0"/>
                    <a:pt x="18" y="0"/>
                    <a:pt x="18" y="0"/>
                  </a:cubicBezTo>
                  <a:cubicBezTo>
                    <a:pt x="13" y="19"/>
                    <a:pt x="13" y="19"/>
                    <a:pt x="13" y="19"/>
                  </a:cubicBezTo>
                  <a:cubicBezTo>
                    <a:pt x="8" y="0"/>
                    <a:pt x="8" y="0"/>
                    <a:pt x="8" y="0"/>
                  </a:cubicBezTo>
                  <a:cubicBezTo>
                    <a:pt x="0" y="0"/>
                    <a:pt x="0" y="0"/>
                    <a:pt x="0" y="0"/>
                  </a:cubicBezTo>
                  <a:cubicBezTo>
                    <a:pt x="2" y="5"/>
                    <a:pt x="3" y="9"/>
                    <a:pt x="5" y="13"/>
                  </a:cubicBezTo>
                  <a:cubicBezTo>
                    <a:pt x="7" y="20"/>
                    <a:pt x="8" y="25"/>
                    <a:pt x="9" y="29"/>
                  </a:cubicBezTo>
                  <a:cubicBezTo>
                    <a:pt x="9" y="48"/>
                    <a:pt x="9" y="48"/>
                    <a:pt x="9" y="48"/>
                  </a:cubicBezTo>
                  <a:cubicBezTo>
                    <a:pt x="16" y="48"/>
                    <a:pt x="16" y="48"/>
                    <a:pt x="16" y="48"/>
                  </a:cubicBezTo>
                  <a:cubicBezTo>
                    <a:pt x="16" y="29"/>
                    <a:pt x="16" y="29"/>
                    <a:pt x="16" y="29"/>
                  </a:cubicBezTo>
                  <a:cubicBezTo>
                    <a:pt x="25" y="0"/>
                    <a:pt x="25" y="0"/>
                    <a:pt x="25" y="0"/>
                  </a:cubicBezTo>
                  <a:moveTo>
                    <a:pt x="34" y="12"/>
                  </a:moveTo>
                  <a:cubicBezTo>
                    <a:pt x="31" y="12"/>
                    <a:pt x="29" y="13"/>
                    <a:pt x="27" y="16"/>
                  </a:cubicBezTo>
                  <a:cubicBezTo>
                    <a:pt x="25" y="17"/>
                    <a:pt x="25" y="20"/>
                    <a:pt x="25" y="24"/>
                  </a:cubicBezTo>
                  <a:cubicBezTo>
                    <a:pt x="25" y="36"/>
                    <a:pt x="25" y="36"/>
                    <a:pt x="25" y="36"/>
                  </a:cubicBezTo>
                  <a:cubicBezTo>
                    <a:pt x="25" y="40"/>
                    <a:pt x="25" y="43"/>
                    <a:pt x="27" y="45"/>
                  </a:cubicBezTo>
                  <a:cubicBezTo>
                    <a:pt x="29" y="47"/>
                    <a:pt x="31" y="48"/>
                    <a:pt x="34" y="48"/>
                  </a:cubicBezTo>
                  <a:cubicBezTo>
                    <a:pt x="38" y="48"/>
                    <a:pt x="40" y="47"/>
                    <a:pt x="42" y="45"/>
                  </a:cubicBezTo>
                  <a:cubicBezTo>
                    <a:pt x="43" y="43"/>
                    <a:pt x="44" y="40"/>
                    <a:pt x="44" y="36"/>
                  </a:cubicBezTo>
                  <a:cubicBezTo>
                    <a:pt x="44" y="24"/>
                    <a:pt x="44" y="24"/>
                    <a:pt x="44" y="24"/>
                  </a:cubicBezTo>
                  <a:cubicBezTo>
                    <a:pt x="44" y="20"/>
                    <a:pt x="43" y="17"/>
                    <a:pt x="42" y="16"/>
                  </a:cubicBezTo>
                  <a:cubicBezTo>
                    <a:pt x="40" y="13"/>
                    <a:pt x="38" y="12"/>
                    <a:pt x="34" y="12"/>
                  </a:cubicBezTo>
                  <a:moveTo>
                    <a:pt x="68" y="12"/>
                  </a:moveTo>
                  <a:cubicBezTo>
                    <a:pt x="61" y="12"/>
                    <a:pt x="61" y="12"/>
                    <a:pt x="61" y="12"/>
                  </a:cubicBezTo>
                  <a:cubicBezTo>
                    <a:pt x="61" y="40"/>
                    <a:pt x="61" y="40"/>
                    <a:pt x="61" y="40"/>
                  </a:cubicBezTo>
                  <a:cubicBezTo>
                    <a:pt x="60" y="42"/>
                    <a:pt x="59" y="43"/>
                    <a:pt x="57" y="43"/>
                  </a:cubicBezTo>
                  <a:cubicBezTo>
                    <a:pt x="56" y="43"/>
                    <a:pt x="56" y="42"/>
                    <a:pt x="56" y="41"/>
                  </a:cubicBezTo>
                  <a:cubicBezTo>
                    <a:pt x="56" y="41"/>
                    <a:pt x="56" y="40"/>
                    <a:pt x="56" y="39"/>
                  </a:cubicBezTo>
                  <a:cubicBezTo>
                    <a:pt x="56" y="12"/>
                    <a:pt x="56" y="12"/>
                    <a:pt x="56" y="12"/>
                  </a:cubicBezTo>
                  <a:cubicBezTo>
                    <a:pt x="49" y="12"/>
                    <a:pt x="49" y="12"/>
                    <a:pt x="49" y="12"/>
                  </a:cubicBezTo>
                  <a:cubicBezTo>
                    <a:pt x="49" y="41"/>
                    <a:pt x="49" y="41"/>
                    <a:pt x="49" y="41"/>
                  </a:cubicBezTo>
                  <a:cubicBezTo>
                    <a:pt x="49" y="43"/>
                    <a:pt x="49" y="45"/>
                    <a:pt x="50" y="46"/>
                  </a:cubicBezTo>
                  <a:cubicBezTo>
                    <a:pt x="50" y="48"/>
                    <a:pt x="52" y="48"/>
                    <a:pt x="54" y="48"/>
                  </a:cubicBezTo>
                  <a:cubicBezTo>
                    <a:pt x="56" y="48"/>
                    <a:pt x="59" y="47"/>
                    <a:pt x="61" y="44"/>
                  </a:cubicBezTo>
                  <a:cubicBezTo>
                    <a:pt x="61" y="48"/>
                    <a:pt x="61" y="48"/>
                    <a:pt x="61" y="48"/>
                  </a:cubicBezTo>
                  <a:cubicBezTo>
                    <a:pt x="68" y="48"/>
                    <a:pt x="68" y="48"/>
                    <a:pt x="68" y="48"/>
                  </a:cubicBezTo>
                  <a:cubicBezTo>
                    <a:pt x="68" y="12"/>
                    <a:pt x="68" y="12"/>
                    <a:pt x="68" y="12"/>
                  </a:cubicBezTo>
                  <a:moveTo>
                    <a:pt x="34" y="43"/>
                  </a:moveTo>
                  <a:cubicBezTo>
                    <a:pt x="32" y="43"/>
                    <a:pt x="31" y="41"/>
                    <a:pt x="31" y="38"/>
                  </a:cubicBezTo>
                  <a:cubicBezTo>
                    <a:pt x="31" y="23"/>
                    <a:pt x="31" y="23"/>
                    <a:pt x="31" y="23"/>
                  </a:cubicBezTo>
                  <a:cubicBezTo>
                    <a:pt x="31" y="19"/>
                    <a:pt x="32" y="18"/>
                    <a:pt x="34" y="18"/>
                  </a:cubicBezTo>
                  <a:cubicBezTo>
                    <a:pt x="36" y="18"/>
                    <a:pt x="37" y="19"/>
                    <a:pt x="37" y="23"/>
                  </a:cubicBezTo>
                  <a:cubicBezTo>
                    <a:pt x="37" y="38"/>
                    <a:pt x="37" y="38"/>
                    <a:pt x="37" y="38"/>
                  </a:cubicBezTo>
                  <a:cubicBezTo>
                    <a:pt x="37" y="41"/>
                    <a:pt x="36" y="43"/>
                    <a:pt x="34" y="43"/>
                  </a:cubicBezTo>
                  <a:moveTo>
                    <a:pt x="25" y="0"/>
                  </a:moveTo>
                  <a:cubicBezTo>
                    <a:pt x="25" y="0"/>
                    <a:pt x="25" y="0"/>
                    <a:pt x="25" y="0"/>
                  </a:cubicBezTo>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95" name="Freeform 28"/>
            <p:cNvSpPr>
              <a:spLocks noEditPoints="1"/>
            </p:cNvSpPr>
            <p:nvPr/>
          </p:nvSpPr>
          <p:spPr bwMode="auto">
            <a:xfrm>
              <a:off x="4729163" y="2752725"/>
              <a:ext cx="254000" cy="182563"/>
            </a:xfrm>
            <a:custGeom>
              <a:avLst/>
              <a:gdLst>
                <a:gd name="T0" fmla="*/ 25 w 68"/>
                <a:gd name="T1" fmla="*/ 0 h 49"/>
                <a:gd name="T2" fmla="*/ 18 w 68"/>
                <a:gd name="T3" fmla="*/ 0 h 49"/>
                <a:gd name="T4" fmla="*/ 13 w 68"/>
                <a:gd name="T5" fmla="*/ 19 h 49"/>
                <a:gd name="T6" fmla="*/ 8 w 68"/>
                <a:gd name="T7" fmla="*/ 0 h 49"/>
                <a:gd name="T8" fmla="*/ 0 w 68"/>
                <a:gd name="T9" fmla="*/ 0 h 49"/>
                <a:gd name="T10" fmla="*/ 5 w 68"/>
                <a:gd name="T11" fmla="*/ 14 h 49"/>
                <a:gd name="T12" fmla="*/ 9 w 68"/>
                <a:gd name="T13" fmla="*/ 29 h 49"/>
                <a:gd name="T14" fmla="*/ 9 w 68"/>
                <a:gd name="T15" fmla="*/ 48 h 49"/>
                <a:gd name="T16" fmla="*/ 16 w 68"/>
                <a:gd name="T17" fmla="*/ 48 h 49"/>
                <a:gd name="T18" fmla="*/ 16 w 68"/>
                <a:gd name="T19" fmla="*/ 29 h 49"/>
                <a:gd name="T20" fmla="*/ 25 w 68"/>
                <a:gd name="T21" fmla="*/ 0 h 49"/>
                <a:gd name="T22" fmla="*/ 44 w 68"/>
                <a:gd name="T23" fmla="*/ 37 h 49"/>
                <a:gd name="T24" fmla="*/ 44 w 68"/>
                <a:gd name="T25" fmla="*/ 24 h 49"/>
                <a:gd name="T26" fmla="*/ 42 w 68"/>
                <a:gd name="T27" fmla="*/ 16 h 49"/>
                <a:gd name="T28" fmla="*/ 34 w 68"/>
                <a:gd name="T29" fmla="*/ 12 h 49"/>
                <a:gd name="T30" fmla="*/ 27 w 68"/>
                <a:gd name="T31" fmla="*/ 16 h 49"/>
                <a:gd name="T32" fmla="*/ 25 w 68"/>
                <a:gd name="T33" fmla="*/ 24 h 49"/>
                <a:gd name="T34" fmla="*/ 25 w 68"/>
                <a:gd name="T35" fmla="*/ 37 h 49"/>
                <a:gd name="T36" fmla="*/ 27 w 68"/>
                <a:gd name="T37" fmla="*/ 45 h 49"/>
                <a:gd name="T38" fmla="*/ 34 w 68"/>
                <a:gd name="T39" fmla="*/ 49 h 49"/>
                <a:gd name="T40" fmla="*/ 42 w 68"/>
                <a:gd name="T41" fmla="*/ 45 h 49"/>
                <a:gd name="T42" fmla="*/ 44 w 68"/>
                <a:gd name="T43" fmla="*/ 37 h 49"/>
                <a:gd name="T44" fmla="*/ 37 w 68"/>
                <a:gd name="T45" fmla="*/ 38 h 49"/>
                <a:gd name="T46" fmla="*/ 34 w 68"/>
                <a:gd name="T47" fmla="*/ 43 h 49"/>
                <a:gd name="T48" fmla="*/ 31 w 68"/>
                <a:gd name="T49" fmla="*/ 38 h 49"/>
                <a:gd name="T50" fmla="*/ 31 w 68"/>
                <a:gd name="T51" fmla="*/ 23 h 49"/>
                <a:gd name="T52" fmla="*/ 34 w 68"/>
                <a:gd name="T53" fmla="*/ 18 h 49"/>
                <a:gd name="T54" fmla="*/ 37 w 68"/>
                <a:gd name="T55" fmla="*/ 23 h 49"/>
                <a:gd name="T56" fmla="*/ 37 w 68"/>
                <a:gd name="T57" fmla="*/ 38 h 49"/>
                <a:gd name="T58" fmla="*/ 68 w 68"/>
                <a:gd name="T59" fmla="*/ 48 h 49"/>
                <a:gd name="T60" fmla="*/ 68 w 68"/>
                <a:gd name="T61" fmla="*/ 13 h 49"/>
                <a:gd name="T62" fmla="*/ 61 w 68"/>
                <a:gd name="T63" fmla="*/ 13 h 49"/>
                <a:gd name="T64" fmla="*/ 61 w 68"/>
                <a:gd name="T65" fmla="*/ 40 h 49"/>
                <a:gd name="T66" fmla="*/ 57 w 68"/>
                <a:gd name="T67" fmla="*/ 43 h 49"/>
                <a:gd name="T68" fmla="*/ 56 w 68"/>
                <a:gd name="T69" fmla="*/ 41 h 49"/>
                <a:gd name="T70" fmla="*/ 56 w 68"/>
                <a:gd name="T71" fmla="*/ 39 h 49"/>
                <a:gd name="T72" fmla="*/ 56 w 68"/>
                <a:gd name="T73" fmla="*/ 13 h 49"/>
                <a:gd name="T74" fmla="*/ 49 w 68"/>
                <a:gd name="T75" fmla="*/ 13 h 49"/>
                <a:gd name="T76" fmla="*/ 49 w 68"/>
                <a:gd name="T77" fmla="*/ 41 h 49"/>
                <a:gd name="T78" fmla="*/ 50 w 68"/>
                <a:gd name="T79" fmla="*/ 46 h 49"/>
                <a:gd name="T80" fmla="*/ 54 w 68"/>
                <a:gd name="T81" fmla="*/ 49 h 49"/>
                <a:gd name="T82" fmla="*/ 61 w 68"/>
                <a:gd name="T83" fmla="*/ 44 h 49"/>
                <a:gd name="T84" fmla="*/ 61 w 68"/>
                <a:gd name="T85" fmla="*/ 48 h 49"/>
                <a:gd name="T86" fmla="*/ 68 w 68"/>
                <a:gd name="T8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 h="49">
                  <a:moveTo>
                    <a:pt x="25" y="0"/>
                  </a:moveTo>
                  <a:cubicBezTo>
                    <a:pt x="18" y="0"/>
                    <a:pt x="18" y="0"/>
                    <a:pt x="18" y="0"/>
                  </a:cubicBezTo>
                  <a:cubicBezTo>
                    <a:pt x="13" y="19"/>
                    <a:pt x="13" y="19"/>
                    <a:pt x="13" y="19"/>
                  </a:cubicBezTo>
                  <a:cubicBezTo>
                    <a:pt x="8" y="0"/>
                    <a:pt x="8" y="0"/>
                    <a:pt x="8" y="0"/>
                  </a:cubicBezTo>
                  <a:cubicBezTo>
                    <a:pt x="0" y="0"/>
                    <a:pt x="0" y="0"/>
                    <a:pt x="0" y="0"/>
                  </a:cubicBezTo>
                  <a:cubicBezTo>
                    <a:pt x="2" y="5"/>
                    <a:pt x="3" y="9"/>
                    <a:pt x="5" y="14"/>
                  </a:cubicBezTo>
                  <a:cubicBezTo>
                    <a:pt x="7" y="20"/>
                    <a:pt x="8" y="25"/>
                    <a:pt x="9" y="29"/>
                  </a:cubicBezTo>
                  <a:cubicBezTo>
                    <a:pt x="9" y="48"/>
                    <a:pt x="9" y="48"/>
                    <a:pt x="9" y="48"/>
                  </a:cubicBezTo>
                  <a:cubicBezTo>
                    <a:pt x="16" y="48"/>
                    <a:pt x="16" y="48"/>
                    <a:pt x="16" y="48"/>
                  </a:cubicBezTo>
                  <a:cubicBezTo>
                    <a:pt x="16" y="29"/>
                    <a:pt x="16" y="29"/>
                    <a:pt x="16" y="29"/>
                  </a:cubicBezTo>
                  <a:lnTo>
                    <a:pt x="25" y="0"/>
                  </a:lnTo>
                  <a:close/>
                  <a:moveTo>
                    <a:pt x="44" y="37"/>
                  </a:moveTo>
                  <a:cubicBezTo>
                    <a:pt x="44" y="24"/>
                    <a:pt x="44" y="24"/>
                    <a:pt x="44" y="24"/>
                  </a:cubicBezTo>
                  <a:cubicBezTo>
                    <a:pt x="44" y="20"/>
                    <a:pt x="43" y="18"/>
                    <a:pt x="42" y="16"/>
                  </a:cubicBezTo>
                  <a:cubicBezTo>
                    <a:pt x="40" y="13"/>
                    <a:pt x="38" y="12"/>
                    <a:pt x="34" y="12"/>
                  </a:cubicBezTo>
                  <a:cubicBezTo>
                    <a:pt x="31" y="12"/>
                    <a:pt x="29" y="13"/>
                    <a:pt x="27" y="16"/>
                  </a:cubicBezTo>
                  <a:cubicBezTo>
                    <a:pt x="26" y="18"/>
                    <a:pt x="25" y="20"/>
                    <a:pt x="25" y="24"/>
                  </a:cubicBezTo>
                  <a:cubicBezTo>
                    <a:pt x="25" y="37"/>
                    <a:pt x="25" y="37"/>
                    <a:pt x="25" y="37"/>
                  </a:cubicBezTo>
                  <a:cubicBezTo>
                    <a:pt x="25" y="40"/>
                    <a:pt x="26" y="43"/>
                    <a:pt x="27" y="45"/>
                  </a:cubicBezTo>
                  <a:cubicBezTo>
                    <a:pt x="29" y="47"/>
                    <a:pt x="31" y="49"/>
                    <a:pt x="34" y="49"/>
                  </a:cubicBezTo>
                  <a:cubicBezTo>
                    <a:pt x="38" y="49"/>
                    <a:pt x="40" y="47"/>
                    <a:pt x="42" y="45"/>
                  </a:cubicBezTo>
                  <a:cubicBezTo>
                    <a:pt x="43" y="43"/>
                    <a:pt x="44" y="40"/>
                    <a:pt x="44" y="37"/>
                  </a:cubicBezTo>
                  <a:close/>
                  <a:moveTo>
                    <a:pt x="37" y="38"/>
                  </a:moveTo>
                  <a:cubicBezTo>
                    <a:pt x="37" y="41"/>
                    <a:pt x="36" y="43"/>
                    <a:pt x="34" y="43"/>
                  </a:cubicBezTo>
                  <a:cubicBezTo>
                    <a:pt x="32" y="43"/>
                    <a:pt x="31" y="41"/>
                    <a:pt x="31" y="38"/>
                  </a:cubicBezTo>
                  <a:cubicBezTo>
                    <a:pt x="31" y="23"/>
                    <a:pt x="31" y="23"/>
                    <a:pt x="31" y="23"/>
                  </a:cubicBezTo>
                  <a:cubicBezTo>
                    <a:pt x="31" y="20"/>
                    <a:pt x="32" y="18"/>
                    <a:pt x="34" y="18"/>
                  </a:cubicBezTo>
                  <a:cubicBezTo>
                    <a:pt x="36" y="18"/>
                    <a:pt x="37" y="20"/>
                    <a:pt x="37" y="23"/>
                  </a:cubicBezTo>
                  <a:lnTo>
                    <a:pt x="37" y="38"/>
                  </a:lnTo>
                  <a:close/>
                  <a:moveTo>
                    <a:pt x="68" y="48"/>
                  </a:moveTo>
                  <a:cubicBezTo>
                    <a:pt x="68" y="13"/>
                    <a:pt x="68" y="13"/>
                    <a:pt x="68" y="13"/>
                  </a:cubicBezTo>
                  <a:cubicBezTo>
                    <a:pt x="61" y="13"/>
                    <a:pt x="61" y="13"/>
                    <a:pt x="61" y="13"/>
                  </a:cubicBezTo>
                  <a:cubicBezTo>
                    <a:pt x="61" y="40"/>
                    <a:pt x="61" y="40"/>
                    <a:pt x="61" y="40"/>
                  </a:cubicBezTo>
                  <a:cubicBezTo>
                    <a:pt x="60" y="42"/>
                    <a:pt x="59" y="43"/>
                    <a:pt x="57" y="43"/>
                  </a:cubicBezTo>
                  <a:cubicBezTo>
                    <a:pt x="56" y="43"/>
                    <a:pt x="56" y="42"/>
                    <a:pt x="56" y="41"/>
                  </a:cubicBezTo>
                  <a:cubicBezTo>
                    <a:pt x="56" y="41"/>
                    <a:pt x="56" y="40"/>
                    <a:pt x="56" y="39"/>
                  </a:cubicBezTo>
                  <a:cubicBezTo>
                    <a:pt x="56" y="13"/>
                    <a:pt x="56" y="13"/>
                    <a:pt x="56" y="13"/>
                  </a:cubicBezTo>
                  <a:cubicBezTo>
                    <a:pt x="49" y="13"/>
                    <a:pt x="49" y="13"/>
                    <a:pt x="49" y="13"/>
                  </a:cubicBezTo>
                  <a:cubicBezTo>
                    <a:pt x="49" y="41"/>
                    <a:pt x="49" y="41"/>
                    <a:pt x="49" y="41"/>
                  </a:cubicBezTo>
                  <a:cubicBezTo>
                    <a:pt x="49" y="43"/>
                    <a:pt x="49" y="45"/>
                    <a:pt x="50" y="46"/>
                  </a:cubicBezTo>
                  <a:cubicBezTo>
                    <a:pt x="50" y="48"/>
                    <a:pt x="52" y="49"/>
                    <a:pt x="54" y="49"/>
                  </a:cubicBezTo>
                  <a:cubicBezTo>
                    <a:pt x="56" y="49"/>
                    <a:pt x="59" y="47"/>
                    <a:pt x="61" y="44"/>
                  </a:cubicBezTo>
                  <a:cubicBezTo>
                    <a:pt x="61" y="48"/>
                    <a:pt x="61" y="48"/>
                    <a:pt x="61" y="48"/>
                  </a:cubicBezTo>
                  <a:lnTo>
                    <a:pt x="68" y="48"/>
                  </a:ln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96" name="Freeform 29"/>
            <p:cNvSpPr>
              <a:spLocks noEditPoints="1"/>
            </p:cNvSpPr>
            <p:nvPr/>
          </p:nvSpPr>
          <p:spPr bwMode="auto">
            <a:xfrm>
              <a:off x="4664075" y="2959100"/>
              <a:ext cx="398463" cy="273050"/>
            </a:xfrm>
            <a:custGeom>
              <a:avLst/>
              <a:gdLst>
                <a:gd name="T0" fmla="*/ 93 w 106"/>
                <a:gd name="T1" fmla="*/ 1 h 73"/>
                <a:gd name="T2" fmla="*/ 13 w 106"/>
                <a:gd name="T3" fmla="*/ 1 h 73"/>
                <a:gd name="T4" fmla="*/ 0 w 106"/>
                <a:gd name="T5" fmla="*/ 36 h 73"/>
                <a:gd name="T6" fmla="*/ 13 w 106"/>
                <a:gd name="T7" fmla="*/ 72 h 73"/>
                <a:gd name="T8" fmla="*/ 92 w 106"/>
                <a:gd name="T9" fmla="*/ 72 h 73"/>
                <a:gd name="T10" fmla="*/ 106 w 106"/>
                <a:gd name="T11" fmla="*/ 36 h 73"/>
                <a:gd name="T12" fmla="*/ 30 w 106"/>
                <a:gd name="T13" fmla="*/ 19 h 73"/>
                <a:gd name="T14" fmla="*/ 22 w 106"/>
                <a:gd name="T15" fmla="*/ 59 h 73"/>
                <a:gd name="T16" fmla="*/ 15 w 106"/>
                <a:gd name="T17" fmla="*/ 19 h 73"/>
                <a:gd name="T18" fmla="*/ 8 w 106"/>
                <a:gd name="T19" fmla="*/ 12 h 73"/>
                <a:gd name="T20" fmla="*/ 30 w 106"/>
                <a:gd name="T21" fmla="*/ 19 h 73"/>
                <a:gd name="T22" fmla="*/ 43 w 106"/>
                <a:gd name="T23" fmla="*/ 59 h 73"/>
                <a:gd name="T24" fmla="*/ 36 w 106"/>
                <a:gd name="T25" fmla="*/ 60 h 73"/>
                <a:gd name="T26" fmla="*/ 31 w 106"/>
                <a:gd name="T27" fmla="*/ 52 h 73"/>
                <a:gd name="T28" fmla="*/ 37 w 106"/>
                <a:gd name="T29" fmla="*/ 24 h 73"/>
                <a:gd name="T30" fmla="*/ 38 w 106"/>
                <a:gd name="T31" fmla="*/ 53 h 73"/>
                <a:gd name="T32" fmla="*/ 43 w 106"/>
                <a:gd name="T33" fmla="*/ 51 h 73"/>
                <a:gd name="T34" fmla="*/ 49 w 106"/>
                <a:gd name="T35" fmla="*/ 24 h 73"/>
                <a:gd name="T36" fmla="*/ 74 w 106"/>
                <a:gd name="T37" fmla="*/ 49 h 73"/>
                <a:gd name="T38" fmla="*/ 68 w 106"/>
                <a:gd name="T39" fmla="*/ 60 h 73"/>
                <a:gd name="T40" fmla="*/ 61 w 106"/>
                <a:gd name="T41" fmla="*/ 59 h 73"/>
                <a:gd name="T42" fmla="*/ 55 w 106"/>
                <a:gd name="T43" fmla="*/ 12 h 73"/>
                <a:gd name="T44" fmla="*/ 61 w 106"/>
                <a:gd name="T45" fmla="*/ 27 h 73"/>
                <a:gd name="T46" fmla="*/ 73 w 106"/>
                <a:gd name="T47" fmla="*/ 28 h 73"/>
                <a:gd name="T48" fmla="*/ 74 w 106"/>
                <a:gd name="T49" fmla="*/ 49 h 73"/>
                <a:gd name="T50" fmla="*/ 85 w 106"/>
                <a:gd name="T51" fmla="*/ 43 h 73"/>
                <a:gd name="T52" fmla="*/ 88 w 106"/>
                <a:gd name="T53" fmla="*/ 54 h 73"/>
                <a:gd name="T54" fmla="*/ 91 w 106"/>
                <a:gd name="T55" fmla="*/ 47 h 73"/>
                <a:gd name="T56" fmla="*/ 98 w 106"/>
                <a:gd name="T57" fmla="*/ 48 h 73"/>
                <a:gd name="T58" fmla="*/ 96 w 106"/>
                <a:gd name="T59" fmla="*/ 56 h 73"/>
                <a:gd name="T60" fmla="*/ 81 w 106"/>
                <a:gd name="T61" fmla="*/ 56 h 73"/>
                <a:gd name="T62" fmla="*/ 79 w 106"/>
                <a:gd name="T63" fmla="*/ 36 h 73"/>
                <a:gd name="T64" fmla="*/ 88 w 106"/>
                <a:gd name="T65" fmla="*/ 24 h 73"/>
                <a:gd name="T66" fmla="*/ 98 w 106"/>
                <a:gd name="T67"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 h="73">
                  <a:moveTo>
                    <a:pt x="104" y="11"/>
                  </a:moveTo>
                  <a:cubicBezTo>
                    <a:pt x="103" y="6"/>
                    <a:pt x="98" y="2"/>
                    <a:pt x="93" y="1"/>
                  </a:cubicBezTo>
                  <a:cubicBezTo>
                    <a:pt x="79" y="0"/>
                    <a:pt x="66" y="0"/>
                    <a:pt x="53" y="0"/>
                  </a:cubicBezTo>
                  <a:cubicBezTo>
                    <a:pt x="40" y="0"/>
                    <a:pt x="26" y="0"/>
                    <a:pt x="13" y="1"/>
                  </a:cubicBezTo>
                  <a:cubicBezTo>
                    <a:pt x="8" y="2"/>
                    <a:pt x="3" y="6"/>
                    <a:pt x="2" y="11"/>
                  </a:cubicBezTo>
                  <a:cubicBezTo>
                    <a:pt x="0" y="19"/>
                    <a:pt x="0" y="28"/>
                    <a:pt x="0" y="36"/>
                  </a:cubicBezTo>
                  <a:cubicBezTo>
                    <a:pt x="0" y="45"/>
                    <a:pt x="0" y="53"/>
                    <a:pt x="2" y="61"/>
                  </a:cubicBezTo>
                  <a:cubicBezTo>
                    <a:pt x="3" y="67"/>
                    <a:pt x="8" y="71"/>
                    <a:pt x="13" y="72"/>
                  </a:cubicBezTo>
                  <a:cubicBezTo>
                    <a:pt x="26" y="73"/>
                    <a:pt x="40" y="73"/>
                    <a:pt x="53" y="73"/>
                  </a:cubicBezTo>
                  <a:cubicBezTo>
                    <a:pt x="66" y="73"/>
                    <a:pt x="79" y="73"/>
                    <a:pt x="92" y="72"/>
                  </a:cubicBezTo>
                  <a:cubicBezTo>
                    <a:pt x="98" y="71"/>
                    <a:pt x="103" y="67"/>
                    <a:pt x="104" y="61"/>
                  </a:cubicBezTo>
                  <a:cubicBezTo>
                    <a:pt x="106" y="53"/>
                    <a:pt x="106" y="45"/>
                    <a:pt x="106" y="36"/>
                  </a:cubicBezTo>
                  <a:cubicBezTo>
                    <a:pt x="106" y="28"/>
                    <a:pt x="106" y="19"/>
                    <a:pt x="104" y="11"/>
                  </a:cubicBezTo>
                  <a:close/>
                  <a:moveTo>
                    <a:pt x="30" y="19"/>
                  </a:moveTo>
                  <a:cubicBezTo>
                    <a:pt x="22" y="19"/>
                    <a:pt x="22" y="19"/>
                    <a:pt x="22" y="19"/>
                  </a:cubicBezTo>
                  <a:cubicBezTo>
                    <a:pt x="22" y="59"/>
                    <a:pt x="22" y="59"/>
                    <a:pt x="22" y="59"/>
                  </a:cubicBezTo>
                  <a:cubicBezTo>
                    <a:pt x="15" y="59"/>
                    <a:pt x="15" y="59"/>
                    <a:pt x="15" y="59"/>
                  </a:cubicBezTo>
                  <a:cubicBezTo>
                    <a:pt x="15" y="19"/>
                    <a:pt x="15" y="19"/>
                    <a:pt x="15" y="19"/>
                  </a:cubicBezTo>
                  <a:cubicBezTo>
                    <a:pt x="8" y="19"/>
                    <a:pt x="8" y="19"/>
                    <a:pt x="8" y="19"/>
                  </a:cubicBezTo>
                  <a:cubicBezTo>
                    <a:pt x="8" y="12"/>
                    <a:pt x="8" y="12"/>
                    <a:pt x="8" y="12"/>
                  </a:cubicBezTo>
                  <a:cubicBezTo>
                    <a:pt x="30" y="12"/>
                    <a:pt x="30" y="12"/>
                    <a:pt x="30" y="12"/>
                  </a:cubicBezTo>
                  <a:lnTo>
                    <a:pt x="30" y="19"/>
                  </a:lnTo>
                  <a:close/>
                  <a:moveTo>
                    <a:pt x="49" y="59"/>
                  </a:moveTo>
                  <a:cubicBezTo>
                    <a:pt x="43" y="59"/>
                    <a:pt x="43" y="59"/>
                    <a:pt x="43" y="59"/>
                  </a:cubicBezTo>
                  <a:cubicBezTo>
                    <a:pt x="43" y="56"/>
                    <a:pt x="43" y="56"/>
                    <a:pt x="43" y="56"/>
                  </a:cubicBezTo>
                  <a:cubicBezTo>
                    <a:pt x="41" y="58"/>
                    <a:pt x="38" y="60"/>
                    <a:pt x="36" y="60"/>
                  </a:cubicBezTo>
                  <a:cubicBezTo>
                    <a:pt x="34" y="60"/>
                    <a:pt x="32" y="59"/>
                    <a:pt x="32" y="57"/>
                  </a:cubicBezTo>
                  <a:cubicBezTo>
                    <a:pt x="31" y="56"/>
                    <a:pt x="31" y="54"/>
                    <a:pt x="31" y="52"/>
                  </a:cubicBezTo>
                  <a:cubicBezTo>
                    <a:pt x="31" y="24"/>
                    <a:pt x="31" y="24"/>
                    <a:pt x="31" y="24"/>
                  </a:cubicBezTo>
                  <a:cubicBezTo>
                    <a:pt x="37" y="24"/>
                    <a:pt x="37" y="24"/>
                    <a:pt x="37" y="24"/>
                  </a:cubicBezTo>
                  <a:cubicBezTo>
                    <a:pt x="37" y="50"/>
                    <a:pt x="37" y="50"/>
                    <a:pt x="37" y="50"/>
                  </a:cubicBezTo>
                  <a:cubicBezTo>
                    <a:pt x="37" y="52"/>
                    <a:pt x="37" y="52"/>
                    <a:pt x="38" y="53"/>
                  </a:cubicBezTo>
                  <a:cubicBezTo>
                    <a:pt x="38" y="54"/>
                    <a:pt x="38" y="54"/>
                    <a:pt x="39" y="54"/>
                  </a:cubicBezTo>
                  <a:cubicBezTo>
                    <a:pt x="40" y="54"/>
                    <a:pt x="42" y="53"/>
                    <a:pt x="43" y="51"/>
                  </a:cubicBezTo>
                  <a:cubicBezTo>
                    <a:pt x="43" y="24"/>
                    <a:pt x="43" y="24"/>
                    <a:pt x="43" y="24"/>
                  </a:cubicBezTo>
                  <a:cubicBezTo>
                    <a:pt x="49" y="24"/>
                    <a:pt x="49" y="24"/>
                    <a:pt x="49" y="24"/>
                  </a:cubicBezTo>
                  <a:lnTo>
                    <a:pt x="49" y="59"/>
                  </a:lnTo>
                  <a:close/>
                  <a:moveTo>
                    <a:pt x="74" y="49"/>
                  </a:moveTo>
                  <a:cubicBezTo>
                    <a:pt x="74" y="52"/>
                    <a:pt x="74" y="54"/>
                    <a:pt x="73" y="56"/>
                  </a:cubicBezTo>
                  <a:cubicBezTo>
                    <a:pt x="72" y="59"/>
                    <a:pt x="71" y="60"/>
                    <a:pt x="68" y="60"/>
                  </a:cubicBezTo>
                  <a:cubicBezTo>
                    <a:pt x="66" y="60"/>
                    <a:pt x="64" y="59"/>
                    <a:pt x="61" y="56"/>
                  </a:cubicBezTo>
                  <a:cubicBezTo>
                    <a:pt x="61" y="59"/>
                    <a:pt x="61" y="59"/>
                    <a:pt x="61" y="59"/>
                  </a:cubicBezTo>
                  <a:cubicBezTo>
                    <a:pt x="55" y="59"/>
                    <a:pt x="55" y="59"/>
                    <a:pt x="55" y="59"/>
                  </a:cubicBezTo>
                  <a:cubicBezTo>
                    <a:pt x="55" y="12"/>
                    <a:pt x="55" y="12"/>
                    <a:pt x="55" y="12"/>
                  </a:cubicBezTo>
                  <a:cubicBezTo>
                    <a:pt x="61" y="12"/>
                    <a:pt x="61" y="12"/>
                    <a:pt x="61" y="12"/>
                  </a:cubicBezTo>
                  <a:cubicBezTo>
                    <a:pt x="61" y="27"/>
                    <a:pt x="61" y="27"/>
                    <a:pt x="61" y="27"/>
                  </a:cubicBezTo>
                  <a:cubicBezTo>
                    <a:pt x="63" y="25"/>
                    <a:pt x="66" y="24"/>
                    <a:pt x="68" y="24"/>
                  </a:cubicBezTo>
                  <a:cubicBezTo>
                    <a:pt x="71" y="24"/>
                    <a:pt x="72" y="25"/>
                    <a:pt x="73" y="28"/>
                  </a:cubicBezTo>
                  <a:cubicBezTo>
                    <a:pt x="74" y="29"/>
                    <a:pt x="74" y="31"/>
                    <a:pt x="74" y="35"/>
                  </a:cubicBezTo>
                  <a:lnTo>
                    <a:pt x="74" y="49"/>
                  </a:lnTo>
                  <a:close/>
                  <a:moveTo>
                    <a:pt x="98" y="43"/>
                  </a:moveTo>
                  <a:cubicBezTo>
                    <a:pt x="85" y="43"/>
                    <a:pt x="85" y="43"/>
                    <a:pt x="85" y="43"/>
                  </a:cubicBezTo>
                  <a:cubicBezTo>
                    <a:pt x="85" y="49"/>
                    <a:pt x="85" y="49"/>
                    <a:pt x="85" y="49"/>
                  </a:cubicBezTo>
                  <a:cubicBezTo>
                    <a:pt x="85" y="52"/>
                    <a:pt x="86" y="54"/>
                    <a:pt x="88" y="54"/>
                  </a:cubicBezTo>
                  <a:cubicBezTo>
                    <a:pt x="90" y="54"/>
                    <a:pt x="91" y="53"/>
                    <a:pt x="91" y="51"/>
                  </a:cubicBezTo>
                  <a:cubicBezTo>
                    <a:pt x="91" y="51"/>
                    <a:pt x="91" y="50"/>
                    <a:pt x="91" y="47"/>
                  </a:cubicBezTo>
                  <a:cubicBezTo>
                    <a:pt x="98" y="47"/>
                    <a:pt x="98" y="47"/>
                    <a:pt x="98" y="47"/>
                  </a:cubicBezTo>
                  <a:cubicBezTo>
                    <a:pt x="98" y="48"/>
                    <a:pt x="98" y="48"/>
                    <a:pt x="98" y="48"/>
                  </a:cubicBezTo>
                  <a:cubicBezTo>
                    <a:pt x="98" y="50"/>
                    <a:pt x="98" y="52"/>
                    <a:pt x="98" y="52"/>
                  </a:cubicBezTo>
                  <a:cubicBezTo>
                    <a:pt x="98" y="54"/>
                    <a:pt x="97" y="55"/>
                    <a:pt x="96" y="56"/>
                  </a:cubicBezTo>
                  <a:cubicBezTo>
                    <a:pt x="94" y="59"/>
                    <a:pt x="92" y="60"/>
                    <a:pt x="89" y="60"/>
                  </a:cubicBezTo>
                  <a:cubicBezTo>
                    <a:pt x="85" y="60"/>
                    <a:pt x="83" y="59"/>
                    <a:pt x="81" y="56"/>
                  </a:cubicBezTo>
                  <a:cubicBezTo>
                    <a:pt x="79" y="54"/>
                    <a:pt x="79" y="52"/>
                    <a:pt x="79" y="48"/>
                  </a:cubicBezTo>
                  <a:cubicBezTo>
                    <a:pt x="79" y="36"/>
                    <a:pt x="79" y="36"/>
                    <a:pt x="79" y="36"/>
                  </a:cubicBezTo>
                  <a:cubicBezTo>
                    <a:pt x="79" y="32"/>
                    <a:pt x="79" y="29"/>
                    <a:pt x="81" y="27"/>
                  </a:cubicBezTo>
                  <a:cubicBezTo>
                    <a:pt x="83" y="25"/>
                    <a:pt x="85" y="24"/>
                    <a:pt x="88" y="24"/>
                  </a:cubicBezTo>
                  <a:cubicBezTo>
                    <a:pt x="92" y="24"/>
                    <a:pt x="94" y="25"/>
                    <a:pt x="96" y="27"/>
                  </a:cubicBezTo>
                  <a:cubicBezTo>
                    <a:pt x="97" y="29"/>
                    <a:pt x="98" y="32"/>
                    <a:pt x="98" y="36"/>
                  </a:cubicBezTo>
                  <a:lnTo>
                    <a:pt x="98" y="43"/>
                  </a:ln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97" name="Freeform 30"/>
            <p:cNvSpPr/>
            <p:nvPr/>
          </p:nvSpPr>
          <p:spPr bwMode="auto">
            <a:xfrm>
              <a:off x="4894263" y="3067050"/>
              <a:ext cx="22225" cy="93663"/>
            </a:xfrm>
            <a:custGeom>
              <a:avLst/>
              <a:gdLst>
                <a:gd name="T0" fmla="*/ 4 w 6"/>
                <a:gd name="T1" fmla="*/ 0 h 25"/>
                <a:gd name="T2" fmla="*/ 0 w 6"/>
                <a:gd name="T3" fmla="*/ 2 h 25"/>
                <a:gd name="T4" fmla="*/ 0 w 6"/>
                <a:gd name="T5" fmla="*/ 23 h 25"/>
                <a:gd name="T6" fmla="*/ 4 w 6"/>
                <a:gd name="T7" fmla="*/ 25 h 25"/>
                <a:gd name="T8" fmla="*/ 6 w 6"/>
                <a:gd name="T9" fmla="*/ 20 h 25"/>
                <a:gd name="T10" fmla="*/ 6 w 6"/>
                <a:gd name="T11" fmla="*/ 5 h 25"/>
                <a:gd name="T12" fmla="*/ 4 w 6"/>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6" h="25">
                  <a:moveTo>
                    <a:pt x="4" y="0"/>
                  </a:moveTo>
                  <a:cubicBezTo>
                    <a:pt x="3" y="0"/>
                    <a:pt x="1" y="1"/>
                    <a:pt x="0" y="2"/>
                  </a:cubicBezTo>
                  <a:cubicBezTo>
                    <a:pt x="0" y="23"/>
                    <a:pt x="0" y="23"/>
                    <a:pt x="0" y="23"/>
                  </a:cubicBezTo>
                  <a:cubicBezTo>
                    <a:pt x="1" y="25"/>
                    <a:pt x="3" y="25"/>
                    <a:pt x="4" y="25"/>
                  </a:cubicBezTo>
                  <a:cubicBezTo>
                    <a:pt x="5" y="25"/>
                    <a:pt x="6" y="23"/>
                    <a:pt x="6" y="20"/>
                  </a:cubicBezTo>
                  <a:cubicBezTo>
                    <a:pt x="6" y="5"/>
                    <a:pt x="6" y="5"/>
                    <a:pt x="6" y="5"/>
                  </a:cubicBezTo>
                  <a:cubicBezTo>
                    <a:pt x="6" y="2"/>
                    <a:pt x="5" y="0"/>
                    <a:pt x="4" y="0"/>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98" name="Freeform 31"/>
            <p:cNvSpPr/>
            <p:nvPr/>
          </p:nvSpPr>
          <p:spPr bwMode="auto">
            <a:xfrm>
              <a:off x="4983163" y="3067050"/>
              <a:ext cx="22225" cy="33338"/>
            </a:xfrm>
            <a:custGeom>
              <a:avLst/>
              <a:gdLst>
                <a:gd name="T0" fmla="*/ 3 w 6"/>
                <a:gd name="T1" fmla="*/ 0 h 9"/>
                <a:gd name="T2" fmla="*/ 0 w 6"/>
                <a:gd name="T3" fmla="*/ 5 h 9"/>
                <a:gd name="T4" fmla="*/ 0 w 6"/>
                <a:gd name="T5" fmla="*/ 9 h 9"/>
                <a:gd name="T6" fmla="*/ 6 w 6"/>
                <a:gd name="T7" fmla="*/ 9 h 9"/>
                <a:gd name="T8" fmla="*/ 6 w 6"/>
                <a:gd name="T9" fmla="*/ 5 h 9"/>
                <a:gd name="T10" fmla="*/ 3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3" y="0"/>
                  </a:moveTo>
                  <a:cubicBezTo>
                    <a:pt x="1" y="0"/>
                    <a:pt x="0" y="2"/>
                    <a:pt x="0" y="5"/>
                  </a:cubicBezTo>
                  <a:cubicBezTo>
                    <a:pt x="0" y="9"/>
                    <a:pt x="0" y="9"/>
                    <a:pt x="0" y="9"/>
                  </a:cubicBezTo>
                  <a:cubicBezTo>
                    <a:pt x="6" y="9"/>
                    <a:pt x="6" y="9"/>
                    <a:pt x="6" y="9"/>
                  </a:cubicBezTo>
                  <a:cubicBezTo>
                    <a:pt x="6" y="5"/>
                    <a:pt x="6" y="5"/>
                    <a:pt x="6" y="5"/>
                  </a:cubicBezTo>
                  <a:cubicBezTo>
                    <a:pt x="6" y="2"/>
                    <a:pt x="5" y="0"/>
                    <a:pt x="3" y="0"/>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82" name="Freeform 34"/>
          <p:cNvSpPr>
            <a:spLocks noEditPoints="1"/>
          </p:cNvSpPr>
          <p:nvPr/>
        </p:nvSpPr>
        <p:spPr bwMode="auto">
          <a:xfrm>
            <a:off x="2394346" y="4767397"/>
            <a:ext cx="382739" cy="436179"/>
          </a:xfrm>
          <a:custGeom>
            <a:avLst/>
            <a:gdLst>
              <a:gd name="T0" fmla="*/ 104 w 112"/>
              <a:gd name="T1" fmla="*/ 40 h 128"/>
              <a:gd name="T2" fmla="*/ 96 w 112"/>
              <a:gd name="T3" fmla="*/ 48 h 128"/>
              <a:gd name="T4" fmla="*/ 96 w 112"/>
              <a:gd name="T5" fmla="*/ 80 h 128"/>
              <a:gd name="T6" fmla="*/ 104 w 112"/>
              <a:gd name="T7" fmla="*/ 88 h 128"/>
              <a:gd name="T8" fmla="*/ 112 w 112"/>
              <a:gd name="T9" fmla="*/ 80 h 128"/>
              <a:gd name="T10" fmla="*/ 112 w 112"/>
              <a:gd name="T11" fmla="*/ 48 h 128"/>
              <a:gd name="T12" fmla="*/ 104 w 112"/>
              <a:gd name="T13" fmla="*/ 40 h 128"/>
              <a:gd name="T14" fmla="*/ 8 w 112"/>
              <a:gd name="T15" fmla="*/ 40 h 128"/>
              <a:gd name="T16" fmla="*/ 0 w 112"/>
              <a:gd name="T17" fmla="*/ 48 h 128"/>
              <a:gd name="T18" fmla="*/ 0 w 112"/>
              <a:gd name="T19" fmla="*/ 80 h 128"/>
              <a:gd name="T20" fmla="*/ 8 w 112"/>
              <a:gd name="T21" fmla="*/ 88 h 128"/>
              <a:gd name="T22" fmla="*/ 16 w 112"/>
              <a:gd name="T23" fmla="*/ 80 h 128"/>
              <a:gd name="T24" fmla="*/ 16 w 112"/>
              <a:gd name="T25" fmla="*/ 48 h 128"/>
              <a:gd name="T26" fmla="*/ 8 w 112"/>
              <a:gd name="T27" fmla="*/ 40 h 128"/>
              <a:gd name="T28" fmla="*/ 20 w 112"/>
              <a:gd name="T29" fmla="*/ 92 h 128"/>
              <a:gd name="T30" fmla="*/ 32 w 112"/>
              <a:gd name="T31" fmla="*/ 104 h 128"/>
              <a:gd name="T32" fmla="*/ 36 w 112"/>
              <a:gd name="T33" fmla="*/ 104 h 128"/>
              <a:gd name="T34" fmla="*/ 36 w 112"/>
              <a:gd name="T35" fmla="*/ 120 h 128"/>
              <a:gd name="T36" fmla="*/ 44 w 112"/>
              <a:gd name="T37" fmla="*/ 128 h 128"/>
              <a:gd name="T38" fmla="*/ 52 w 112"/>
              <a:gd name="T39" fmla="*/ 120 h 128"/>
              <a:gd name="T40" fmla="*/ 52 w 112"/>
              <a:gd name="T41" fmla="*/ 104 h 128"/>
              <a:gd name="T42" fmla="*/ 60 w 112"/>
              <a:gd name="T43" fmla="*/ 104 h 128"/>
              <a:gd name="T44" fmla="*/ 60 w 112"/>
              <a:gd name="T45" fmla="*/ 120 h 128"/>
              <a:gd name="T46" fmla="*/ 68 w 112"/>
              <a:gd name="T47" fmla="*/ 128 h 128"/>
              <a:gd name="T48" fmla="*/ 76 w 112"/>
              <a:gd name="T49" fmla="*/ 120 h 128"/>
              <a:gd name="T50" fmla="*/ 76 w 112"/>
              <a:gd name="T51" fmla="*/ 104 h 128"/>
              <a:gd name="T52" fmla="*/ 80 w 112"/>
              <a:gd name="T53" fmla="*/ 104 h 128"/>
              <a:gd name="T54" fmla="*/ 92 w 112"/>
              <a:gd name="T55" fmla="*/ 92 h 128"/>
              <a:gd name="T56" fmla="*/ 92 w 112"/>
              <a:gd name="T57" fmla="*/ 48 h 128"/>
              <a:gd name="T58" fmla="*/ 20 w 112"/>
              <a:gd name="T59" fmla="*/ 48 h 128"/>
              <a:gd name="T60" fmla="*/ 20 w 112"/>
              <a:gd name="T61" fmla="*/ 92 h 128"/>
              <a:gd name="T62" fmla="*/ 71 w 112"/>
              <a:gd name="T63" fmla="*/ 11 h 128"/>
              <a:gd name="T64" fmla="*/ 76 w 112"/>
              <a:gd name="T65" fmla="*/ 1 h 128"/>
              <a:gd name="T66" fmla="*/ 75 w 112"/>
              <a:gd name="T67" fmla="*/ 0 h 128"/>
              <a:gd name="T68" fmla="*/ 74 w 112"/>
              <a:gd name="T69" fmla="*/ 1 h 128"/>
              <a:gd name="T70" fmla="*/ 69 w 112"/>
              <a:gd name="T71" fmla="*/ 10 h 128"/>
              <a:gd name="T72" fmla="*/ 56 w 112"/>
              <a:gd name="T73" fmla="*/ 8 h 128"/>
              <a:gd name="T74" fmla="*/ 43 w 112"/>
              <a:gd name="T75" fmla="*/ 10 h 128"/>
              <a:gd name="T76" fmla="*/ 38 w 112"/>
              <a:gd name="T77" fmla="*/ 1 h 128"/>
              <a:gd name="T78" fmla="*/ 37 w 112"/>
              <a:gd name="T79" fmla="*/ 0 h 128"/>
              <a:gd name="T80" fmla="*/ 36 w 112"/>
              <a:gd name="T81" fmla="*/ 1 h 128"/>
              <a:gd name="T82" fmla="*/ 41 w 112"/>
              <a:gd name="T83" fmla="*/ 11 h 128"/>
              <a:gd name="T84" fmla="*/ 20 w 112"/>
              <a:gd name="T85" fmla="*/ 40 h 128"/>
              <a:gd name="T86" fmla="*/ 92 w 112"/>
              <a:gd name="T87" fmla="*/ 40 h 128"/>
              <a:gd name="T88" fmla="*/ 71 w 112"/>
              <a:gd name="T89" fmla="*/ 11 h 128"/>
              <a:gd name="T90" fmla="*/ 40 w 112"/>
              <a:gd name="T91" fmla="*/ 34 h 128"/>
              <a:gd name="T92" fmla="*/ 34 w 112"/>
              <a:gd name="T93" fmla="*/ 28 h 128"/>
              <a:gd name="T94" fmla="*/ 40 w 112"/>
              <a:gd name="T95" fmla="*/ 22 h 128"/>
              <a:gd name="T96" fmla="*/ 46 w 112"/>
              <a:gd name="T97" fmla="*/ 28 h 128"/>
              <a:gd name="T98" fmla="*/ 40 w 112"/>
              <a:gd name="T99" fmla="*/ 34 h 128"/>
              <a:gd name="T100" fmla="*/ 72 w 112"/>
              <a:gd name="T101" fmla="*/ 34 h 128"/>
              <a:gd name="T102" fmla="*/ 66 w 112"/>
              <a:gd name="T103" fmla="*/ 28 h 128"/>
              <a:gd name="T104" fmla="*/ 72 w 112"/>
              <a:gd name="T105" fmla="*/ 22 h 128"/>
              <a:gd name="T106" fmla="*/ 78 w 112"/>
              <a:gd name="T107" fmla="*/ 28 h 128"/>
              <a:gd name="T108" fmla="*/ 72 w 112"/>
              <a:gd name="T109" fmla="*/ 3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2" h="128">
                <a:moveTo>
                  <a:pt x="104" y="40"/>
                </a:moveTo>
                <a:cubicBezTo>
                  <a:pt x="100" y="40"/>
                  <a:pt x="96" y="44"/>
                  <a:pt x="96" y="48"/>
                </a:cubicBezTo>
                <a:cubicBezTo>
                  <a:pt x="96" y="80"/>
                  <a:pt x="96" y="80"/>
                  <a:pt x="96" y="80"/>
                </a:cubicBezTo>
                <a:cubicBezTo>
                  <a:pt x="96" y="84"/>
                  <a:pt x="100" y="88"/>
                  <a:pt x="104" y="88"/>
                </a:cubicBezTo>
                <a:cubicBezTo>
                  <a:pt x="108" y="88"/>
                  <a:pt x="112" y="84"/>
                  <a:pt x="112" y="80"/>
                </a:cubicBezTo>
                <a:cubicBezTo>
                  <a:pt x="112" y="48"/>
                  <a:pt x="112" y="48"/>
                  <a:pt x="112" y="48"/>
                </a:cubicBezTo>
                <a:cubicBezTo>
                  <a:pt x="112" y="44"/>
                  <a:pt x="108" y="40"/>
                  <a:pt x="104" y="40"/>
                </a:cubicBezTo>
                <a:close/>
                <a:moveTo>
                  <a:pt x="8" y="40"/>
                </a:moveTo>
                <a:cubicBezTo>
                  <a:pt x="4" y="40"/>
                  <a:pt x="0" y="44"/>
                  <a:pt x="0" y="48"/>
                </a:cubicBezTo>
                <a:cubicBezTo>
                  <a:pt x="0" y="80"/>
                  <a:pt x="0" y="80"/>
                  <a:pt x="0" y="80"/>
                </a:cubicBezTo>
                <a:cubicBezTo>
                  <a:pt x="0" y="84"/>
                  <a:pt x="4" y="88"/>
                  <a:pt x="8" y="88"/>
                </a:cubicBezTo>
                <a:cubicBezTo>
                  <a:pt x="12" y="88"/>
                  <a:pt x="16" y="84"/>
                  <a:pt x="16" y="80"/>
                </a:cubicBezTo>
                <a:cubicBezTo>
                  <a:pt x="16" y="48"/>
                  <a:pt x="16" y="48"/>
                  <a:pt x="16" y="48"/>
                </a:cubicBezTo>
                <a:cubicBezTo>
                  <a:pt x="16" y="44"/>
                  <a:pt x="12" y="40"/>
                  <a:pt x="8" y="40"/>
                </a:cubicBezTo>
                <a:close/>
                <a:moveTo>
                  <a:pt x="20" y="92"/>
                </a:moveTo>
                <a:cubicBezTo>
                  <a:pt x="20" y="99"/>
                  <a:pt x="25" y="104"/>
                  <a:pt x="32" y="104"/>
                </a:cubicBezTo>
                <a:cubicBezTo>
                  <a:pt x="36" y="104"/>
                  <a:pt x="36" y="104"/>
                  <a:pt x="36" y="104"/>
                </a:cubicBezTo>
                <a:cubicBezTo>
                  <a:pt x="36" y="120"/>
                  <a:pt x="36" y="120"/>
                  <a:pt x="36" y="120"/>
                </a:cubicBezTo>
                <a:cubicBezTo>
                  <a:pt x="36" y="124"/>
                  <a:pt x="40" y="128"/>
                  <a:pt x="44" y="128"/>
                </a:cubicBezTo>
                <a:cubicBezTo>
                  <a:pt x="48" y="128"/>
                  <a:pt x="52" y="124"/>
                  <a:pt x="52" y="120"/>
                </a:cubicBezTo>
                <a:cubicBezTo>
                  <a:pt x="52" y="104"/>
                  <a:pt x="52" y="104"/>
                  <a:pt x="52" y="104"/>
                </a:cubicBezTo>
                <a:cubicBezTo>
                  <a:pt x="60" y="104"/>
                  <a:pt x="60" y="104"/>
                  <a:pt x="60" y="104"/>
                </a:cubicBezTo>
                <a:cubicBezTo>
                  <a:pt x="60" y="120"/>
                  <a:pt x="60" y="120"/>
                  <a:pt x="60" y="120"/>
                </a:cubicBezTo>
                <a:cubicBezTo>
                  <a:pt x="60" y="124"/>
                  <a:pt x="64" y="128"/>
                  <a:pt x="68" y="128"/>
                </a:cubicBezTo>
                <a:cubicBezTo>
                  <a:pt x="72" y="128"/>
                  <a:pt x="76" y="124"/>
                  <a:pt x="76" y="120"/>
                </a:cubicBezTo>
                <a:cubicBezTo>
                  <a:pt x="76" y="104"/>
                  <a:pt x="76" y="104"/>
                  <a:pt x="76" y="104"/>
                </a:cubicBezTo>
                <a:cubicBezTo>
                  <a:pt x="80" y="104"/>
                  <a:pt x="80" y="104"/>
                  <a:pt x="80" y="104"/>
                </a:cubicBezTo>
                <a:cubicBezTo>
                  <a:pt x="87" y="104"/>
                  <a:pt x="92" y="99"/>
                  <a:pt x="92" y="92"/>
                </a:cubicBezTo>
                <a:cubicBezTo>
                  <a:pt x="92" y="48"/>
                  <a:pt x="92" y="48"/>
                  <a:pt x="92" y="48"/>
                </a:cubicBezTo>
                <a:cubicBezTo>
                  <a:pt x="20" y="48"/>
                  <a:pt x="20" y="48"/>
                  <a:pt x="20" y="48"/>
                </a:cubicBezTo>
                <a:lnTo>
                  <a:pt x="20" y="92"/>
                </a:lnTo>
                <a:close/>
                <a:moveTo>
                  <a:pt x="71" y="11"/>
                </a:moveTo>
                <a:cubicBezTo>
                  <a:pt x="76" y="1"/>
                  <a:pt x="76" y="1"/>
                  <a:pt x="76" y="1"/>
                </a:cubicBezTo>
                <a:cubicBezTo>
                  <a:pt x="76" y="1"/>
                  <a:pt x="76" y="0"/>
                  <a:pt x="75" y="0"/>
                </a:cubicBezTo>
                <a:cubicBezTo>
                  <a:pt x="75" y="0"/>
                  <a:pt x="74" y="0"/>
                  <a:pt x="74" y="1"/>
                </a:cubicBezTo>
                <a:cubicBezTo>
                  <a:pt x="69" y="10"/>
                  <a:pt x="69" y="10"/>
                  <a:pt x="69" y="10"/>
                </a:cubicBezTo>
                <a:cubicBezTo>
                  <a:pt x="65" y="9"/>
                  <a:pt x="61" y="8"/>
                  <a:pt x="56" y="8"/>
                </a:cubicBezTo>
                <a:cubicBezTo>
                  <a:pt x="51" y="8"/>
                  <a:pt x="47" y="9"/>
                  <a:pt x="43" y="10"/>
                </a:cubicBezTo>
                <a:cubicBezTo>
                  <a:pt x="38" y="1"/>
                  <a:pt x="38" y="1"/>
                  <a:pt x="38" y="1"/>
                </a:cubicBezTo>
                <a:cubicBezTo>
                  <a:pt x="38" y="0"/>
                  <a:pt x="37" y="0"/>
                  <a:pt x="37" y="0"/>
                </a:cubicBezTo>
                <a:cubicBezTo>
                  <a:pt x="36" y="0"/>
                  <a:pt x="36" y="1"/>
                  <a:pt x="36" y="1"/>
                </a:cubicBezTo>
                <a:cubicBezTo>
                  <a:pt x="41" y="11"/>
                  <a:pt x="41" y="11"/>
                  <a:pt x="41" y="11"/>
                </a:cubicBezTo>
                <a:cubicBezTo>
                  <a:pt x="30" y="16"/>
                  <a:pt x="22" y="27"/>
                  <a:pt x="20" y="40"/>
                </a:cubicBezTo>
                <a:cubicBezTo>
                  <a:pt x="92" y="40"/>
                  <a:pt x="92" y="40"/>
                  <a:pt x="92" y="40"/>
                </a:cubicBezTo>
                <a:cubicBezTo>
                  <a:pt x="90" y="27"/>
                  <a:pt x="82" y="16"/>
                  <a:pt x="71" y="11"/>
                </a:cubicBezTo>
                <a:close/>
                <a:moveTo>
                  <a:pt x="40" y="34"/>
                </a:moveTo>
                <a:cubicBezTo>
                  <a:pt x="37" y="34"/>
                  <a:pt x="34" y="31"/>
                  <a:pt x="34" y="28"/>
                </a:cubicBezTo>
                <a:cubicBezTo>
                  <a:pt x="34" y="25"/>
                  <a:pt x="37" y="22"/>
                  <a:pt x="40" y="22"/>
                </a:cubicBezTo>
                <a:cubicBezTo>
                  <a:pt x="43" y="22"/>
                  <a:pt x="46" y="25"/>
                  <a:pt x="46" y="28"/>
                </a:cubicBezTo>
                <a:cubicBezTo>
                  <a:pt x="46" y="31"/>
                  <a:pt x="43" y="34"/>
                  <a:pt x="40" y="34"/>
                </a:cubicBezTo>
                <a:close/>
                <a:moveTo>
                  <a:pt x="72" y="34"/>
                </a:moveTo>
                <a:cubicBezTo>
                  <a:pt x="69" y="34"/>
                  <a:pt x="66" y="31"/>
                  <a:pt x="66" y="28"/>
                </a:cubicBezTo>
                <a:cubicBezTo>
                  <a:pt x="66" y="25"/>
                  <a:pt x="69" y="22"/>
                  <a:pt x="72" y="22"/>
                </a:cubicBezTo>
                <a:cubicBezTo>
                  <a:pt x="75" y="22"/>
                  <a:pt x="78" y="25"/>
                  <a:pt x="78" y="28"/>
                </a:cubicBezTo>
                <a:cubicBezTo>
                  <a:pt x="78" y="31"/>
                  <a:pt x="75" y="34"/>
                  <a:pt x="72" y="34"/>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83" name="Freeform 43"/>
          <p:cNvSpPr>
            <a:spLocks noEditPoints="1"/>
          </p:cNvSpPr>
          <p:nvPr/>
        </p:nvSpPr>
        <p:spPr bwMode="auto">
          <a:xfrm rot="1033449">
            <a:off x="2447810" y="3682754"/>
            <a:ext cx="445426" cy="428565"/>
          </a:xfrm>
          <a:custGeom>
            <a:avLst/>
            <a:gdLst>
              <a:gd name="T0" fmla="*/ 103 w 134"/>
              <a:gd name="T1" fmla="*/ 74 h 129"/>
              <a:gd name="T2" fmla="*/ 134 w 134"/>
              <a:gd name="T3" fmla="*/ 74 h 129"/>
              <a:gd name="T4" fmla="*/ 134 w 134"/>
              <a:gd name="T5" fmla="*/ 67 h 129"/>
              <a:gd name="T6" fmla="*/ 126 w 134"/>
              <a:gd name="T7" fmla="*/ 38 h 129"/>
              <a:gd name="T8" fmla="*/ 125 w 134"/>
              <a:gd name="T9" fmla="*/ 6 h 129"/>
              <a:gd name="T10" fmla="*/ 81 w 134"/>
              <a:gd name="T11" fmla="*/ 10 h 129"/>
              <a:gd name="T12" fmla="*/ 76 w 134"/>
              <a:gd name="T13" fmla="*/ 9 h 129"/>
              <a:gd name="T14" fmla="*/ 20 w 134"/>
              <a:gd name="T15" fmla="*/ 53 h 129"/>
              <a:gd name="T16" fmla="*/ 50 w 134"/>
              <a:gd name="T17" fmla="*/ 29 h 129"/>
              <a:gd name="T18" fmla="*/ 41 w 134"/>
              <a:gd name="T19" fmla="*/ 37 h 129"/>
              <a:gd name="T20" fmla="*/ 10 w 134"/>
              <a:gd name="T21" fmla="*/ 120 h 129"/>
              <a:gd name="T22" fmla="*/ 50 w 134"/>
              <a:gd name="T23" fmla="*/ 119 h 129"/>
              <a:gd name="T24" fmla="*/ 76 w 134"/>
              <a:gd name="T25" fmla="*/ 125 h 129"/>
              <a:gd name="T26" fmla="*/ 131 w 134"/>
              <a:gd name="T27" fmla="*/ 86 h 129"/>
              <a:gd name="T28" fmla="*/ 100 w 134"/>
              <a:gd name="T29" fmla="*/ 86 h 129"/>
              <a:gd name="T30" fmla="*/ 77 w 134"/>
              <a:gd name="T31" fmla="*/ 99 h 129"/>
              <a:gd name="T32" fmla="*/ 55 w 134"/>
              <a:gd name="T33" fmla="*/ 86 h 129"/>
              <a:gd name="T34" fmla="*/ 52 w 134"/>
              <a:gd name="T35" fmla="*/ 74 h 129"/>
              <a:gd name="T36" fmla="*/ 52 w 134"/>
              <a:gd name="T37" fmla="*/ 74 h 129"/>
              <a:gd name="T38" fmla="*/ 103 w 134"/>
              <a:gd name="T39" fmla="*/ 74 h 129"/>
              <a:gd name="T40" fmla="*/ 52 w 134"/>
              <a:gd name="T41" fmla="*/ 59 h 129"/>
              <a:gd name="T42" fmla="*/ 76 w 134"/>
              <a:gd name="T43" fmla="*/ 36 h 129"/>
              <a:gd name="T44" fmla="*/ 101 w 134"/>
              <a:gd name="T45" fmla="*/ 59 h 129"/>
              <a:gd name="T46" fmla="*/ 52 w 134"/>
              <a:gd name="T47" fmla="*/ 59 h 129"/>
              <a:gd name="T48" fmla="*/ 124 w 134"/>
              <a:gd name="T49" fmla="*/ 13 h 129"/>
              <a:gd name="T50" fmla="*/ 125 w 134"/>
              <a:gd name="T51" fmla="*/ 36 h 129"/>
              <a:gd name="T52" fmla="*/ 98 w 134"/>
              <a:gd name="T53" fmla="*/ 13 h 129"/>
              <a:gd name="T54" fmla="*/ 124 w 134"/>
              <a:gd name="T55" fmla="*/ 13 h 129"/>
              <a:gd name="T56" fmla="*/ 19 w 134"/>
              <a:gd name="T57" fmla="*/ 118 h 129"/>
              <a:gd name="T58" fmla="*/ 22 w 134"/>
              <a:gd name="T59" fmla="*/ 87 h 129"/>
              <a:gd name="T60" fmla="*/ 46 w 134"/>
              <a:gd name="T61" fmla="*/ 117 h 129"/>
              <a:gd name="T62" fmla="*/ 19 w 134"/>
              <a:gd name="T63" fmla="*/ 11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4" h="129">
                <a:moveTo>
                  <a:pt x="103" y="74"/>
                </a:moveTo>
                <a:cubicBezTo>
                  <a:pt x="134" y="74"/>
                  <a:pt x="134" y="74"/>
                  <a:pt x="134" y="74"/>
                </a:cubicBezTo>
                <a:cubicBezTo>
                  <a:pt x="134" y="72"/>
                  <a:pt x="134" y="69"/>
                  <a:pt x="134" y="67"/>
                </a:cubicBezTo>
                <a:cubicBezTo>
                  <a:pt x="134" y="57"/>
                  <a:pt x="131" y="47"/>
                  <a:pt x="126" y="38"/>
                </a:cubicBezTo>
                <a:cubicBezTo>
                  <a:pt x="132" y="25"/>
                  <a:pt x="131" y="13"/>
                  <a:pt x="125" y="6"/>
                </a:cubicBezTo>
                <a:cubicBezTo>
                  <a:pt x="118" y="0"/>
                  <a:pt x="101" y="1"/>
                  <a:pt x="81" y="10"/>
                </a:cubicBezTo>
                <a:cubicBezTo>
                  <a:pt x="79" y="9"/>
                  <a:pt x="78" y="9"/>
                  <a:pt x="76" y="9"/>
                </a:cubicBezTo>
                <a:cubicBezTo>
                  <a:pt x="49" y="9"/>
                  <a:pt x="26" y="28"/>
                  <a:pt x="20" y="53"/>
                </a:cubicBezTo>
                <a:cubicBezTo>
                  <a:pt x="29" y="42"/>
                  <a:pt x="38" y="34"/>
                  <a:pt x="50" y="29"/>
                </a:cubicBezTo>
                <a:cubicBezTo>
                  <a:pt x="49" y="30"/>
                  <a:pt x="42" y="36"/>
                  <a:pt x="41" y="37"/>
                </a:cubicBezTo>
                <a:cubicBezTo>
                  <a:pt x="10" y="69"/>
                  <a:pt x="0" y="110"/>
                  <a:pt x="10" y="120"/>
                </a:cubicBezTo>
                <a:cubicBezTo>
                  <a:pt x="18" y="129"/>
                  <a:pt x="33" y="127"/>
                  <a:pt x="50" y="119"/>
                </a:cubicBezTo>
                <a:cubicBezTo>
                  <a:pt x="58" y="123"/>
                  <a:pt x="67" y="125"/>
                  <a:pt x="76" y="125"/>
                </a:cubicBezTo>
                <a:cubicBezTo>
                  <a:pt x="102" y="125"/>
                  <a:pt x="123" y="109"/>
                  <a:pt x="131" y="86"/>
                </a:cubicBezTo>
                <a:cubicBezTo>
                  <a:pt x="100" y="86"/>
                  <a:pt x="100" y="86"/>
                  <a:pt x="100" y="86"/>
                </a:cubicBezTo>
                <a:cubicBezTo>
                  <a:pt x="95" y="94"/>
                  <a:pt x="87" y="99"/>
                  <a:pt x="77" y="99"/>
                </a:cubicBezTo>
                <a:cubicBezTo>
                  <a:pt x="68" y="99"/>
                  <a:pt x="59" y="94"/>
                  <a:pt x="55" y="86"/>
                </a:cubicBezTo>
                <a:cubicBezTo>
                  <a:pt x="53" y="82"/>
                  <a:pt x="52" y="78"/>
                  <a:pt x="52" y="74"/>
                </a:cubicBezTo>
                <a:cubicBezTo>
                  <a:pt x="52" y="74"/>
                  <a:pt x="52" y="74"/>
                  <a:pt x="52" y="74"/>
                </a:cubicBezTo>
                <a:lnTo>
                  <a:pt x="103" y="74"/>
                </a:lnTo>
                <a:close/>
                <a:moveTo>
                  <a:pt x="52" y="59"/>
                </a:moveTo>
                <a:cubicBezTo>
                  <a:pt x="53" y="46"/>
                  <a:pt x="63" y="36"/>
                  <a:pt x="76" y="36"/>
                </a:cubicBezTo>
                <a:cubicBezTo>
                  <a:pt x="89" y="36"/>
                  <a:pt x="100" y="46"/>
                  <a:pt x="101" y="59"/>
                </a:cubicBezTo>
                <a:lnTo>
                  <a:pt x="52" y="59"/>
                </a:lnTo>
                <a:close/>
                <a:moveTo>
                  <a:pt x="124" y="13"/>
                </a:moveTo>
                <a:cubicBezTo>
                  <a:pt x="129" y="17"/>
                  <a:pt x="129" y="25"/>
                  <a:pt x="125" y="36"/>
                </a:cubicBezTo>
                <a:cubicBezTo>
                  <a:pt x="118" y="26"/>
                  <a:pt x="109" y="18"/>
                  <a:pt x="98" y="13"/>
                </a:cubicBezTo>
                <a:cubicBezTo>
                  <a:pt x="110" y="8"/>
                  <a:pt x="119" y="8"/>
                  <a:pt x="124" y="13"/>
                </a:cubicBezTo>
                <a:close/>
                <a:moveTo>
                  <a:pt x="19" y="118"/>
                </a:moveTo>
                <a:cubicBezTo>
                  <a:pt x="13" y="113"/>
                  <a:pt x="15" y="101"/>
                  <a:pt x="22" y="87"/>
                </a:cubicBezTo>
                <a:cubicBezTo>
                  <a:pt x="26" y="99"/>
                  <a:pt x="35" y="110"/>
                  <a:pt x="46" y="117"/>
                </a:cubicBezTo>
                <a:cubicBezTo>
                  <a:pt x="34" y="123"/>
                  <a:pt x="24" y="124"/>
                  <a:pt x="19" y="118"/>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88" name="Freeform 33"/>
          <p:cNvSpPr/>
          <p:nvPr/>
        </p:nvSpPr>
        <p:spPr bwMode="auto">
          <a:xfrm rot="882712">
            <a:off x="2163474" y="4335967"/>
            <a:ext cx="446572" cy="290154"/>
          </a:xfrm>
          <a:custGeom>
            <a:avLst/>
            <a:gdLst>
              <a:gd name="T0" fmla="*/ 304 w 400"/>
              <a:gd name="T1" fmla="*/ 73 h 260"/>
              <a:gd name="T2" fmla="*/ 288 w 400"/>
              <a:gd name="T3" fmla="*/ 74 h 260"/>
              <a:gd name="T4" fmla="*/ 186 w 400"/>
              <a:gd name="T5" fmla="*/ 0 h 260"/>
              <a:gd name="T6" fmla="*/ 80 w 400"/>
              <a:gd name="T7" fmla="*/ 104 h 260"/>
              <a:gd name="T8" fmla="*/ 81 w 400"/>
              <a:gd name="T9" fmla="*/ 119 h 260"/>
              <a:gd name="T10" fmla="*/ 72 w 400"/>
              <a:gd name="T11" fmla="*/ 118 h 260"/>
              <a:gd name="T12" fmla="*/ 0 w 400"/>
              <a:gd name="T13" fmla="*/ 189 h 260"/>
              <a:gd name="T14" fmla="*/ 72 w 400"/>
              <a:gd name="T15" fmla="*/ 260 h 260"/>
              <a:gd name="T16" fmla="*/ 304 w 400"/>
              <a:gd name="T17" fmla="*/ 260 h 260"/>
              <a:gd name="T18" fmla="*/ 400 w 400"/>
              <a:gd name="T19" fmla="*/ 166 h 260"/>
              <a:gd name="T20" fmla="*/ 304 w 400"/>
              <a:gd name="T21" fmla="*/ 7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260">
                <a:moveTo>
                  <a:pt x="304" y="73"/>
                </a:moveTo>
                <a:cubicBezTo>
                  <a:pt x="298" y="73"/>
                  <a:pt x="293" y="73"/>
                  <a:pt x="288" y="74"/>
                </a:cubicBezTo>
                <a:cubicBezTo>
                  <a:pt x="275" y="31"/>
                  <a:pt x="234" y="0"/>
                  <a:pt x="186" y="0"/>
                </a:cubicBezTo>
                <a:cubicBezTo>
                  <a:pt x="127" y="0"/>
                  <a:pt x="80" y="46"/>
                  <a:pt x="80" y="104"/>
                </a:cubicBezTo>
                <a:cubicBezTo>
                  <a:pt x="80" y="109"/>
                  <a:pt x="80" y="114"/>
                  <a:pt x="81" y="119"/>
                </a:cubicBezTo>
                <a:cubicBezTo>
                  <a:pt x="78" y="119"/>
                  <a:pt x="75" y="118"/>
                  <a:pt x="72" y="118"/>
                </a:cubicBezTo>
                <a:cubicBezTo>
                  <a:pt x="32" y="118"/>
                  <a:pt x="0" y="150"/>
                  <a:pt x="0" y="189"/>
                </a:cubicBezTo>
                <a:cubicBezTo>
                  <a:pt x="0" y="228"/>
                  <a:pt x="32" y="260"/>
                  <a:pt x="72" y="260"/>
                </a:cubicBezTo>
                <a:cubicBezTo>
                  <a:pt x="304" y="260"/>
                  <a:pt x="304" y="260"/>
                  <a:pt x="304" y="260"/>
                </a:cubicBezTo>
                <a:cubicBezTo>
                  <a:pt x="357" y="260"/>
                  <a:pt x="400" y="218"/>
                  <a:pt x="400" y="166"/>
                </a:cubicBezTo>
                <a:cubicBezTo>
                  <a:pt x="400" y="115"/>
                  <a:pt x="357" y="73"/>
                  <a:pt x="304" y="73"/>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grpSp>
        <p:nvGrpSpPr>
          <p:cNvPr id="89" name="组合 28"/>
          <p:cNvGrpSpPr/>
          <p:nvPr/>
        </p:nvGrpSpPr>
        <p:grpSpPr>
          <a:xfrm>
            <a:off x="3108391" y="3528442"/>
            <a:ext cx="380563" cy="292436"/>
            <a:chOff x="6607565" y="4127933"/>
            <a:chExt cx="1086207" cy="834677"/>
          </a:xfrm>
          <a:solidFill>
            <a:schemeClr val="bg1">
              <a:lumMod val="65000"/>
            </a:schemeClr>
          </a:solidFill>
        </p:grpSpPr>
        <p:sp>
          <p:nvSpPr>
            <p:cNvPr id="92" name="Freeform 42"/>
            <p:cNvSpPr/>
            <p:nvPr/>
          </p:nvSpPr>
          <p:spPr bwMode="auto">
            <a:xfrm>
              <a:off x="6607565" y="4399047"/>
              <a:ext cx="639763" cy="563563"/>
            </a:xfrm>
            <a:custGeom>
              <a:avLst/>
              <a:gdLst>
                <a:gd name="T0" fmla="*/ 84 w 84"/>
                <a:gd name="T1" fmla="*/ 30 h 74"/>
                <a:gd name="T2" fmla="*/ 72 w 84"/>
                <a:gd name="T3" fmla="*/ 53 h 74"/>
                <a:gd name="T4" fmla="*/ 43 w 84"/>
                <a:gd name="T5" fmla="*/ 62 h 74"/>
                <a:gd name="T6" fmla="*/ 27 w 84"/>
                <a:gd name="T7" fmla="*/ 59 h 74"/>
                <a:gd name="T8" fmla="*/ 11 w 84"/>
                <a:gd name="T9" fmla="*/ 74 h 74"/>
                <a:gd name="T10" fmla="*/ 0 w 84"/>
                <a:gd name="T11" fmla="*/ 70 h 74"/>
                <a:gd name="T12" fmla="*/ 9 w 84"/>
                <a:gd name="T13" fmla="*/ 65 h 74"/>
                <a:gd name="T14" fmla="*/ 13 w 84"/>
                <a:gd name="T15" fmla="*/ 54 h 74"/>
                <a:gd name="T16" fmla="*/ 13 w 84"/>
                <a:gd name="T17" fmla="*/ 52 h 74"/>
                <a:gd name="T18" fmla="*/ 2 w 84"/>
                <a:gd name="T19" fmla="*/ 30 h 74"/>
                <a:gd name="T20" fmla="*/ 14 w 84"/>
                <a:gd name="T21" fmla="*/ 9 h 74"/>
                <a:gd name="T22" fmla="*/ 43 w 84"/>
                <a:gd name="T23" fmla="*/ 0 h 74"/>
                <a:gd name="T24" fmla="*/ 72 w 84"/>
                <a:gd name="T25" fmla="*/ 9 h 74"/>
                <a:gd name="T26" fmla="*/ 84 w 84"/>
                <a:gd name="T27" fmla="*/ 3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74">
                  <a:moveTo>
                    <a:pt x="84" y="30"/>
                  </a:moveTo>
                  <a:cubicBezTo>
                    <a:pt x="84" y="39"/>
                    <a:pt x="80" y="47"/>
                    <a:pt x="72" y="53"/>
                  </a:cubicBezTo>
                  <a:cubicBezTo>
                    <a:pt x="64" y="59"/>
                    <a:pt x="54" y="62"/>
                    <a:pt x="43" y="62"/>
                  </a:cubicBezTo>
                  <a:cubicBezTo>
                    <a:pt x="38" y="62"/>
                    <a:pt x="32" y="61"/>
                    <a:pt x="27" y="59"/>
                  </a:cubicBezTo>
                  <a:cubicBezTo>
                    <a:pt x="26" y="69"/>
                    <a:pt x="20" y="74"/>
                    <a:pt x="11" y="74"/>
                  </a:cubicBezTo>
                  <a:cubicBezTo>
                    <a:pt x="8" y="74"/>
                    <a:pt x="4" y="72"/>
                    <a:pt x="0" y="70"/>
                  </a:cubicBezTo>
                  <a:cubicBezTo>
                    <a:pt x="4" y="70"/>
                    <a:pt x="7" y="68"/>
                    <a:pt x="9" y="65"/>
                  </a:cubicBezTo>
                  <a:cubicBezTo>
                    <a:pt x="12" y="62"/>
                    <a:pt x="13" y="58"/>
                    <a:pt x="13" y="54"/>
                  </a:cubicBezTo>
                  <a:cubicBezTo>
                    <a:pt x="13" y="53"/>
                    <a:pt x="13" y="53"/>
                    <a:pt x="13" y="52"/>
                  </a:cubicBezTo>
                  <a:cubicBezTo>
                    <a:pt x="5" y="46"/>
                    <a:pt x="2" y="39"/>
                    <a:pt x="2" y="30"/>
                  </a:cubicBezTo>
                  <a:cubicBezTo>
                    <a:pt x="2" y="22"/>
                    <a:pt x="6" y="15"/>
                    <a:pt x="14" y="9"/>
                  </a:cubicBezTo>
                  <a:cubicBezTo>
                    <a:pt x="22" y="3"/>
                    <a:pt x="31" y="0"/>
                    <a:pt x="43" y="0"/>
                  </a:cubicBezTo>
                  <a:cubicBezTo>
                    <a:pt x="54" y="0"/>
                    <a:pt x="64" y="3"/>
                    <a:pt x="72" y="9"/>
                  </a:cubicBezTo>
                  <a:cubicBezTo>
                    <a:pt x="80" y="15"/>
                    <a:pt x="84" y="22"/>
                    <a:pt x="84" y="30"/>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93" name="Freeform 43"/>
            <p:cNvSpPr/>
            <p:nvPr/>
          </p:nvSpPr>
          <p:spPr bwMode="auto">
            <a:xfrm>
              <a:off x="7061946" y="4127933"/>
              <a:ext cx="631826" cy="579438"/>
            </a:xfrm>
            <a:custGeom>
              <a:avLst/>
              <a:gdLst>
                <a:gd name="T0" fmla="*/ 83 w 83"/>
                <a:gd name="T1" fmla="*/ 29 h 76"/>
                <a:gd name="T2" fmla="*/ 68 w 83"/>
                <a:gd name="T3" fmla="*/ 53 h 76"/>
                <a:gd name="T4" fmla="*/ 67 w 83"/>
                <a:gd name="T5" fmla="*/ 58 h 76"/>
                <a:gd name="T6" fmla="*/ 71 w 83"/>
                <a:gd name="T7" fmla="*/ 69 h 76"/>
                <a:gd name="T8" fmla="*/ 79 w 83"/>
                <a:gd name="T9" fmla="*/ 75 h 76"/>
                <a:gd name="T10" fmla="*/ 60 w 83"/>
                <a:gd name="T11" fmla="*/ 71 h 76"/>
                <a:gd name="T12" fmla="*/ 51 w 83"/>
                <a:gd name="T13" fmla="*/ 60 h 76"/>
                <a:gd name="T14" fmla="*/ 41 w 83"/>
                <a:gd name="T15" fmla="*/ 61 h 76"/>
                <a:gd name="T16" fmla="*/ 29 w 83"/>
                <a:gd name="T17" fmla="*/ 59 h 76"/>
                <a:gd name="T18" fmla="*/ 19 w 83"/>
                <a:gd name="T19" fmla="*/ 42 h 76"/>
                <a:gd name="T20" fmla="*/ 1 w 83"/>
                <a:gd name="T21" fmla="*/ 34 h 76"/>
                <a:gd name="T22" fmla="*/ 0 w 83"/>
                <a:gd name="T23" fmla="*/ 29 h 76"/>
                <a:gd name="T24" fmla="*/ 12 w 83"/>
                <a:gd name="T25" fmla="*/ 8 h 76"/>
                <a:gd name="T26" fmla="*/ 41 w 83"/>
                <a:gd name="T27" fmla="*/ 0 h 76"/>
                <a:gd name="T28" fmla="*/ 71 w 83"/>
                <a:gd name="T29" fmla="*/ 8 h 76"/>
                <a:gd name="T30" fmla="*/ 83 w 83"/>
                <a:gd name="T31" fmla="*/ 2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 h="76">
                  <a:moveTo>
                    <a:pt x="83" y="29"/>
                  </a:moveTo>
                  <a:cubicBezTo>
                    <a:pt x="83" y="39"/>
                    <a:pt x="78" y="47"/>
                    <a:pt x="68" y="53"/>
                  </a:cubicBezTo>
                  <a:cubicBezTo>
                    <a:pt x="67" y="55"/>
                    <a:pt x="67" y="57"/>
                    <a:pt x="67" y="58"/>
                  </a:cubicBezTo>
                  <a:cubicBezTo>
                    <a:pt x="67" y="62"/>
                    <a:pt x="69" y="66"/>
                    <a:pt x="71" y="69"/>
                  </a:cubicBezTo>
                  <a:cubicBezTo>
                    <a:pt x="71" y="69"/>
                    <a:pt x="74" y="71"/>
                    <a:pt x="79" y="75"/>
                  </a:cubicBezTo>
                  <a:cubicBezTo>
                    <a:pt x="71" y="76"/>
                    <a:pt x="64" y="74"/>
                    <a:pt x="60" y="71"/>
                  </a:cubicBezTo>
                  <a:cubicBezTo>
                    <a:pt x="56" y="69"/>
                    <a:pt x="53" y="65"/>
                    <a:pt x="51" y="60"/>
                  </a:cubicBezTo>
                  <a:cubicBezTo>
                    <a:pt x="48" y="60"/>
                    <a:pt x="45" y="61"/>
                    <a:pt x="41" y="61"/>
                  </a:cubicBezTo>
                  <a:cubicBezTo>
                    <a:pt x="37" y="61"/>
                    <a:pt x="33" y="60"/>
                    <a:pt x="29" y="59"/>
                  </a:cubicBezTo>
                  <a:cubicBezTo>
                    <a:pt x="28" y="53"/>
                    <a:pt x="24" y="47"/>
                    <a:pt x="19" y="42"/>
                  </a:cubicBezTo>
                  <a:cubicBezTo>
                    <a:pt x="13" y="37"/>
                    <a:pt x="7" y="34"/>
                    <a:pt x="1" y="34"/>
                  </a:cubicBezTo>
                  <a:cubicBezTo>
                    <a:pt x="0" y="32"/>
                    <a:pt x="0" y="30"/>
                    <a:pt x="0" y="29"/>
                  </a:cubicBezTo>
                  <a:cubicBezTo>
                    <a:pt x="0" y="21"/>
                    <a:pt x="4" y="14"/>
                    <a:pt x="12" y="8"/>
                  </a:cubicBezTo>
                  <a:cubicBezTo>
                    <a:pt x="20" y="2"/>
                    <a:pt x="30" y="0"/>
                    <a:pt x="41" y="0"/>
                  </a:cubicBezTo>
                  <a:cubicBezTo>
                    <a:pt x="53" y="0"/>
                    <a:pt x="63" y="2"/>
                    <a:pt x="71" y="8"/>
                  </a:cubicBezTo>
                  <a:cubicBezTo>
                    <a:pt x="79" y="14"/>
                    <a:pt x="83" y="21"/>
                    <a:pt x="83" y="29"/>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90" name="Freeform 25"/>
          <p:cNvSpPr>
            <a:spLocks noEditPoints="1"/>
          </p:cNvSpPr>
          <p:nvPr/>
        </p:nvSpPr>
        <p:spPr bwMode="auto">
          <a:xfrm rot="1049870">
            <a:off x="2912342" y="4179156"/>
            <a:ext cx="392646" cy="243680"/>
          </a:xfrm>
          <a:custGeom>
            <a:avLst/>
            <a:gdLst>
              <a:gd name="T0" fmla="*/ 19 w 374"/>
              <a:gd name="T1" fmla="*/ 22 h 232"/>
              <a:gd name="T2" fmla="*/ 169 w 374"/>
              <a:gd name="T3" fmla="*/ 102 h 232"/>
              <a:gd name="T4" fmla="*/ 187 w 374"/>
              <a:gd name="T5" fmla="*/ 106 h 232"/>
              <a:gd name="T6" fmla="*/ 205 w 374"/>
              <a:gd name="T7" fmla="*/ 102 h 232"/>
              <a:gd name="T8" fmla="*/ 355 w 374"/>
              <a:gd name="T9" fmla="*/ 22 h 232"/>
              <a:gd name="T10" fmla="*/ 356 w 374"/>
              <a:gd name="T11" fmla="*/ 0 h 232"/>
              <a:gd name="T12" fmla="*/ 18 w 374"/>
              <a:gd name="T13" fmla="*/ 0 h 232"/>
              <a:gd name="T14" fmla="*/ 19 w 374"/>
              <a:gd name="T15" fmla="*/ 22 h 232"/>
              <a:gd name="T16" fmla="*/ 359 w 374"/>
              <a:gd name="T17" fmla="*/ 62 h 232"/>
              <a:gd name="T18" fmla="*/ 205 w 374"/>
              <a:gd name="T19" fmla="*/ 142 h 232"/>
              <a:gd name="T20" fmla="*/ 187 w 374"/>
              <a:gd name="T21" fmla="*/ 146 h 232"/>
              <a:gd name="T22" fmla="*/ 169 w 374"/>
              <a:gd name="T23" fmla="*/ 142 h 232"/>
              <a:gd name="T24" fmla="*/ 15 w 374"/>
              <a:gd name="T25" fmla="*/ 62 h 232"/>
              <a:gd name="T26" fmla="*/ 7 w 374"/>
              <a:gd name="T27" fmla="*/ 66 h 232"/>
              <a:gd name="T28" fmla="*/ 7 w 374"/>
              <a:gd name="T29" fmla="*/ 213 h 232"/>
              <a:gd name="T30" fmla="*/ 27 w 374"/>
              <a:gd name="T31" fmla="*/ 232 h 232"/>
              <a:gd name="T32" fmla="*/ 347 w 374"/>
              <a:gd name="T33" fmla="*/ 232 h 232"/>
              <a:gd name="T34" fmla="*/ 367 w 374"/>
              <a:gd name="T35" fmla="*/ 213 h 232"/>
              <a:gd name="T36" fmla="*/ 367 w 374"/>
              <a:gd name="T37" fmla="*/ 66 h 232"/>
              <a:gd name="T38" fmla="*/ 359 w 374"/>
              <a:gd name="T39" fmla="*/ 6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4" h="232">
                <a:moveTo>
                  <a:pt x="19" y="22"/>
                </a:moveTo>
                <a:cubicBezTo>
                  <a:pt x="28" y="27"/>
                  <a:pt x="164" y="99"/>
                  <a:pt x="169" y="102"/>
                </a:cubicBezTo>
                <a:cubicBezTo>
                  <a:pt x="174" y="105"/>
                  <a:pt x="180" y="106"/>
                  <a:pt x="187" y="106"/>
                </a:cubicBezTo>
                <a:cubicBezTo>
                  <a:pt x="193" y="106"/>
                  <a:pt x="200" y="105"/>
                  <a:pt x="205" y="102"/>
                </a:cubicBezTo>
                <a:cubicBezTo>
                  <a:pt x="210" y="99"/>
                  <a:pt x="345" y="27"/>
                  <a:pt x="355" y="22"/>
                </a:cubicBezTo>
                <a:cubicBezTo>
                  <a:pt x="365" y="16"/>
                  <a:pt x="374" y="0"/>
                  <a:pt x="356" y="0"/>
                </a:cubicBezTo>
                <a:cubicBezTo>
                  <a:pt x="18" y="0"/>
                  <a:pt x="18" y="0"/>
                  <a:pt x="18" y="0"/>
                </a:cubicBezTo>
                <a:cubicBezTo>
                  <a:pt x="0" y="0"/>
                  <a:pt x="9" y="16"/>
                  <a:pt x="19" y="22"/>
                </a:cubicBezTo>
                <a:close/>
                <a:moveTo>
                  <a:pt x="359" y="62"/>
                </a:moveTo>
                <a:cubicBezTo>
                  <a:pt x="348" y="67"/>
                  <a:pt x="212" y="139"/>
                  <a:pt x="205" y="142"/>
                </a:cubicBezTo>
                <a:cubicBezTo>
                  <a:pt x="198" y="146"/>
                  <a:pt x="193" y="146"/>
                  <a:pt x="187" y="146"/>
                </a:cubicBezTo>
                <a:cubicBezTo>
                  <a:pt x="180" y="146"/>
                  <a:pt x="175" y="146"/>
                  <a:pt x="169" y="142"/>
                </a:cubicBezTo>
                <a:cubicBezTo>
                  <a:pt x="162" y="139"/>
                  <a:pt x="26" y="67"/>
                  <a:pt x="15" y="62"/>
                </a:cubicBezTo>
                <a:cubicBezTo>
                  <a:pt x="7" y="58"/>
                  <a:pt x="7" y="62"/>
                  <a:pt x="7" y="66"/>
                </a:cubicBezTo>
                <a:cubicBezTo>
                  <a:pt x="7" y="70"/>
                  <a:pt x="7" y="213"/>
                  <a:pt x="7" y="213"/>
                </a:cubicBezTo>
                <a:cubicBezTo>
                  <a:pt x="7" y="221"/>
                  <a:pt x="18" y="232"/>
                  <a:pt x="27" y="232"/>
                </a:cubicBezTo>
                <a:cubicBezTo>
                  <a:pt x="347" y="232"/>
                  <a:pt x="347" y="232"/>
                  <a:pt x="347" y="232"/>
                </a:cubicBezTo>
                <a:cubicBezTo>
                  <a:pt x="356" y="232"/>
                  <a:pt x="367" y="221"/>
                  <a:pt x="367" y="213"/>
                </a:cubicBezTo>
                <a:cubicBezTo>
                  <a:pt x="367" y="213"/>
                  <a:pt x="367" y="70"/>
                  <a:pt x="367" y="66"/>
                </a:cubicBezTo>
                <a:cubicBezTo>
                  <a:pt x="367" y="62"/>
                  <a:pt x="367" y="58"/>
                  <a:pt x="359" y="62"/>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65" name="Freeform 31"/>
          <p:cNvSpPr>
            <a:spLocks noEditPoints="1"/>
          </p:cNvSpPr>
          <p:nvPr/>
        </p:nvSpPr>
        <p:spPr bwMode="auto">
          <a:xfrm>
            <a:off x="2455314" y="2994594"/>
            <a:ext cx="611764" cy="527899"/>
          </a:xfrm>
          <a:custGeom>
            <a:avLst/>
            <a:gdLst>
              <a:gd name="T0" fmla="*/ 293 w 398"/>
              <a:gd name="T1" fmla="*/ 173 h 344"/>
              <a:gd name="T2" fmla="*/ 286 w 398"/>
              <a:gd name="T3" fmla="*/ 163 h 344"/>
              <a:gd name="T4" fmla="*/ 286 w 398"/>
              <a:gd name="T5" fmla="*/ 124 h 344"/>
              <a:gd name="T6" fmla="*/ 199 w 398"/>
              <a:gd name="T7" fmla="*/ 123 h 344"/>
              <a:gd name="T8" fmla="*/ 190 w 398"/>
              <a:gd name="T9" fmla="*/ 119 h 344"/>
              <a:gd name="T10" fmla="*/ 186 w 398"/>
              <a:gd name="T11" fmla="*/ 72 h 344"/>
              <a:gd name="T12" fmla="*/ 58 w 398"/>
              <a:gd name="T13" fmla="*/ 123 h 344"/>
              <a:gd name="T14" fmla="*/ 0 w 398"/>
              <a:gd name="T15" fmla="*/ 234 h 344"/>
              <a:gd name="T16" fmla="*/ 163 w 398"/>
              <a:gd name="T17" fmla="*/ 344 h 344"/>
              <a:gd name="T18" fmla="*/ 340 w 398"/>
              <a:gd name="T19" fmla="*/ 227 h 344"/>
              <a:gd name="T20" fmla="*/ 293 w 398"/>
              <a:gd name="T21" fmla="*/ 173 h 344"/>
              <a:gd name="T22" fmla="*/ 163 w 398"/>
              <a:gd name="T23" fmla="*/ 314 h 344"/>
              <a:gd name="T24" fmla="*/ 39 w 398"/>
              <a:gd name="T25" fmla="*/ 249 h 344"/>
              <a:gd name="T26" fmla="*/ 148 w 398"/>
              <a:gd name="T27" fmla="*/ 160 h 344"/>
              <a:gd name="T28" fmla="*/ 273 w 398"/>
              <a:gd name="T29" fmla="*/ 226 h 344"/>
              <a:gd name="T30" fmla="*/ 163 w 398"/>
              <a:gd name="T31" fmla="*/ 314 h 344"/>
              <a:gd name="T32" fmla="*/ 398 w 398"/>
              <a:gd name="T33" fmla="*/ 120 h 344"/>
              <a:gd name="T34" fmla="*/ 278 w 398"/>
              <a:gd name="T35" fmla="*/ 0 h 344"/>
              <a:gd name="T36" fmla="*/ 264 w 398"/>
              <a:gd name="T37" fmla="*/ 14 h 344"/>
              <a:gd name="T38" fmla="*/ 278 w 398"/>
              <a:gd name="T39" fmla="*/ 28 h 344"/>
              <a:gd name="T40" fmla="*/ 370 w 398"/>
              <a:gd name="T41" fmla="*/ 120 h 344"/>
              <a:gd name="T42" fmla="*/ 384 w 398"/>
              <a:gd name="T43" fmla="*/ 134 h 344"/>
              <a:gd name="T44" fmla="*/ 398 w 398"/>
              <a:gd name="T45" fmla="*/ 120 h 344"/>
              <a:gd name="T46" fmla="*/ 398 w 398"/>
              <a:gd name="T47" fmla="*/ 120 h 344"/>
              <a:gd name="T48" fmla="*/ 342 w 398"/>
              <a:gd name="T49" fmla="*/ 118 h 344"/>
              <a:gd name="T50" fmla="*/ 280 w 398"/>
              <a:gd name="T51" fmla="*/ 56 h 344"/>
              <a:gd name="T52" fmla="*/ 263 w 398"/>
              <a:gd name="T53" fmla="*/ 66 h 344"/>
              <a:gd name="T54" fmla="*/ 274 w 398"/>
              <a:gd name="T55" fmla="*/ 83 h 344"/>
              <a:gd name="T56" fmla="*/ 315 w 398"/>
              <a:gd name="T57" fmla="*/ 123 h 344"/>
              <a:gd name="T58" fmla="*/ 331 w 398"/>
              <a:gd name="T59" fmla="*/ 134 h 344"/>
              <a:gd name="T60" fmla="*/ 342 w 398"/>
              <a:gd name="T61" fmla="*/ 118 h 344"/>
              <a:gd name="T62" fmla="*/ 130 w 398"/>
              <a:gd name="T63" fmla="*/ 202 h 344"/>
              <a:gd name="T64" fmla="*/ 91 w 398"/>
              <a:gd name="T65" fmla="*/ 251 h 344"/>
              <a:gd name="T66" fmla="*/ 146 w 398"/>
              <a:gd name="T67" fmla="*/ 280 h 344"/>
              <a:gd name="T68" fmla="*/ 185 w 398"/>
              <a:gd name="T69" fmla="*/ 232 h 344"/>
              <a:gd name="T70" fmla="*/ 130 w 398"/>
              <a:gd name="T71" fmla="*/ 20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8" h="344">
                <a:moveTo>
                  <a:pt x="293" y="173"/>
                </a:moveTo>
                <a:cubicBezTo>
                  <a:pt x="287" y="172"/>
                  <a:pt x="283" y="170"/>
                  <a:pt x="286" y="163"/>
                </a:cubicBezTo>
                <a:cubicBezTo>
                  <a:pt x="292" y="147"/>
                  <a:pt x="293" y="133"/>
                  <a:pt x="286" y="124"/>
                </a:cubicBezTo>
                <a:cubicBezTo>
                  <a:pt x="274" y="105"/>
                  <a:pt x="239" y="106"/>
                  <a:pt x="199" y="123"/>
                </a:cubicBezTo>
                <a:cubicBezTo>
                  <a:pt x="199" y="123"/>
                  <a:pt x="187" y="129"/>
                  <a:pt x="190" y="119"/>
                </a:cubicBezTo>
                <a:cubicBezTo>
                  <a:pt x="196" y="99"/>
                  <a:pt x="195" y="82"/>
                  <a:pt x="186" y="72"/>
                </a:cubicBezTo>
                <a:cubicBezTo>
                  <a:pt x="164" y="50"/>
                  <a:pt x="107" y="73"/>
                  <a:pt x="58" y="123"/>
                </a:cubicBezTo>
                <a:cubicBezTo>
                  <a:pt x="21" y="160"/>
                  <a:pt x="0" y="200"/>
                  <a:pt x="0" y="234"/>
                </a:cubicBezTo>
                <a:cubicBezTo>
                  <a:pt x="0" y="300"/>
                  <a:pt x="82" y="344"/>
                  <a:pt x="163" y="344"/>
                </a:cubicBezTo>
                <a:cubicBezTo>
                  <a:pt x="269" y="344"/>
                  <a:pt x="340" y="277"/>
                  <a:pt x="340" y="227"/>
                </a:cubicBezTo>
                <a:cubicBezTo>
                  <a:pt x="340" y="197"/>
                  <a:pt x="315" y="180"/>
                  <a:pt x="293" y="173"/>
                </a:cubicBezTo>
                <a:close/>
                <a:moveTo>
                  <a:pt x="163" y="314"/>
                </a:moveTo>
                <a:cubicBezTo>
                  <a:pt x="99" y="321"/>
                  <a:pt x="43" y="292"/>
                  <a:pt x="39" y="249"/>
                </a:cubicBezTo>
                <a:cubicBezTo>
                  <a:pt x="35" y="206"/>
                  <a:pt x="84" y="167"/>
                  <a:pt x="148" y="160"/>
                </a:cubicBezTo>
                <a:cubicBezTo>
                  <a:pt x="213" y="154"/>
                  <a:pt x="269" y="183"/>
                  <a:pt x="273" y="226"/>
                </a:cubicBezTo>
                <a:cubicBezTo>
                  <a:pt x="277" y="268"/>
                  <a:pt x="228" y="308"/>
                  <a:pt x="163" y="314"/>
                </a:cubicBezTo>
                <a:close/>
                <a:moveTo>
                  <a:pt x="398" y="120"/>
                </a:moveTo>
                <a:cubicBezTo>
                  <a:pt x="398" y="54"/>
                  <a:pt x="344" y="0"/>
                  <a:pt x="278" y="0"/>
                </a:cubicBezTo>
                <a:cubicBezTo>
                  <a:pt x="270" y="0"/>
                  <a:pt x="264" y="6"/>
                  <a:pt x="264" y="14"/>
                </a:cubicBezTo>
                <a:cubicBezTo>
                  <a:pt x="264" y="22"/>
                  <a:pt x="270" y="28"/>
                  <a:pt x="278" y="28"/>
                </a:cubicBezTo>
                <a:cubicBezTo>
                  <a:pt x="329" y="28"/>
                  <a:pt x="370" y="69"/>
                  <a:pt x="370" y="120"/>
                </a:cubicBezTo>
                <a:cubicBezTo>
                  <a:pt x="370" y="128"/>
                  <a:pt x="376" y="134"/>
                  <a:pt x="384" y="134"/>
                </a:cubicBezTo>
                <a:cubicBezTo>
                  <a:pt x="392" y="134"/>
                  <a:pt x="398" y="128"/>
                  <a:pt x="398" y="120"/>
                </a:cubicBezTo>
                <a:cubicBezTo>
                  <a:pt x="398" y="120"/>
                  <a:pt x="398" y="120"/>
                  <a:pt x="398" y="120"/>
                </a:cubicBezTo>
                <a:close/>
                <a:moveTo>
                  <a:pt x="342" y="118"/>
                </a:moveTo>
                <a:cubicBezTo>
                  <a:pt x="336" y="87"/>
                  <a:pt x="311" y="62"/>
                  <a:pt x="280" y="56"/>
                </a:cubicBezTo>
                <a:cubicBezTo>
                  <a:pt x="272" y="54"/>
                  <a:pt x="265" y="59"/>
                  <a:pt x="263" y="66"/>
                </a:cubicBezTo>
                <a:cubicBezTo>
                  <a:pt x="262" y="74"/>
                  <a:pt x="267" y="81"/>
                  <a:pt x="274" y="83"/>
                </a:cubicBezTo>
                <a:cubicBezTo>
                  <a:pt x="295" y="87"/>
                  <a:pt x="311" y="103"/>
                  <a:pt x="315" y="123"/>
                </a:cubicBezTo>
                <a:cubicBezTo>
                  <a:pt x="316" y="131"/>
                  <a:pt x="324" y="136"/>
                  <a:pt x="331" y="134"/>
                </a:cubicBezTo>
                <a:cubicBezTo>
                  <a:pt x="339" y="133"/>
                  <a:pt x="344" y="125"/>
                  <a:pt x="342" y="118"/>
                </a:cubicBezTo>
                <a:close/>
                <a:moveTo>
                  <a:pt x="130" y="202"/>
                </a:moveTo>
                <a:cubicBezTo>
                  <a:pt x="104" y="207"/>
                  <a:pt x="87" y="229"/>
                  <a:pt x="91" y="251"/>
                </a:cubicBezTo>
                <a:cubicBezTo>
                  <a:pt x="96" y="272"/>
                  <a:pt x="120" y="286"/>
                  <a:pt x="146" y="280"/>
                </a:cubicBezTo>
                <a:cubicBezTo>
                  <a:pt x="172" y="275"/>
                  <a:pt x="190" y="253"/>
                  <a:pt x="185" y="232"/>
                </a:cubicBezTo>
                <a:cubicBezTo>
                  <a:pt x="181" y="210"/>
                  <a:pt x="156" y="197"/>
                  <a:pt x="130" y="202"/>
                </a:cubicBezTo>
                <a:close/>
              </a:path>
            </a:pathLst>
          </a:custGeom>
          <a:solidFill>
            <a:schemeClr val="bg1">
              <a:lumMod val="65000"/>
            </a:schemeClr>
          </a:solidFill>
          <a:ln>
            <a:noFill/>
          </a:ln>
        </p:spPr>
        <p:txBody>
          <a:bodyPr vert="horz" wrap="square" lIns="91422" tIns="45712" rIns="91422" bIns="45712" numCol="1" anchor="t" anchorCtr="0" compatLnSpc="1"/>
          <a:lstStyle/>
          <a:p>
            <a:endParaRPr lang="zh-CN" altLang="en-US">
              <a:solidFill>
                <a:prstClr val="black"/>
              </a:solidFill>
            </a:endParaRPr>
          </a:p>
        </p:txBody>
      </p:sp>
      <p:sp>
        <p:nvSpPr>
          <p:cNvPr id="9" name="矩形 8"/>
          <p:cNvSpPr/>
          <p:nvPr/>
        </p:nvSpPr>
        <p:spPr>
          <a:xfrm>
            <a:off x="4193487" y="2309439"/>
            <a:ext cx="45719" cy="2160000"/>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239206" y="2402185"/>
            <a:ext cx="306456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矩形 106"/>
          <p:cNvSpPr/>
          <p:nvPr/>
        </p:nvSpPr>
        <p:spPr>
          <a:xfrm>
            <a:off x="4239206" y="2950744"/>
            <a:ext cx="257307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矩形 107"/>
          <p:cNvSpPr/>
          <p:nvPr/>
        </p:nvSpPr>
        <p:spPr>
          <a:xfrm>
            <a:off x="4239206" y="3499979"/>
            <a:ext cx="217302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矩形 108"/>
          <p:cNvSpPr/>
          <p:nvPr/>
        </p:nvSpPr>
        <p:spPr>
          <a:xfrm>
            <a:off x="4239206" y="4042652"/>
            <a:ext cx="161295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7437911" y="2388147"/>
            <a:ext cx="595035" cy="338554"/>
          </a:xfrm>
          <a:prstGeom prst="rect">
            <a:avLst/>
          </a:prstGeom>
          <a:noFill/>
        </p:spPr>
        <p:txBody>
          <a:bodyPr wrap="none" rtlCol="0">
            <a:spAutoFit/>
          </a:bodyPr>
          <a:lstStyle/>
          <a:p>
            <a:r>
              <a:rPr lang="en-US" altLang="zh-CN" sz="1600" dirty="0">
                <a:solidFill>
                  <a:schemeClr val="bg1">
                    <a:lumMod val="50000"/>
                  </a:schemeClr>
                </a:solidFill>
              </a:rPr>
              <a:t>87%</a:t>
            </a:r>
            <a:endParaRPr lang="zh-CN" altLang="en-US" sz="1600" dirty="0">
              <a:solidFill>
                <a:schemeClr val="bg1">
                  <a:lumMod val="50000"/>
                </a:schemeClr>
              </a:solidFill>
            </a:endParaRPr>
          </a:p>
        </p:txBody>
      </p:sp>
      <p:sp>
        <p:nvSpPr>
          <p:cNvPr id="110" name="文本框 109"/>
          <p:cNvSpPr txBox="1"/>
          <p:nvPr/>
        </p:nvSpPr>
        <p:spPr>
          <a:xfrm>
            <a:off x="6868524" y="2936706"/>
            <a:ext cx="595035" cy="338554"/>
          </a:xfrm>
          <a:prstGeom prst="rect">
            <a:avLst/>
          </a:prstGeom>
          <a:noFill/>
        </p:spPr>
        <p:txBody>
          <a:bodyPr wrap="none" rtlCol="0">
            <a:spAutoFit/>
          </a:bodyPr>
          <a:lstStyle/>
          <a:p>
            <a:r>
              <a:rPr lang="en-US" altLang="zh-CN" sz="1600" dirty="0">
                <a:solidFill>
                  <a:schemeClr val="bg1">
                    <a:lumMod val="50000"/>
                  </a:schemeClr>
                </a:solidFill>
              </a:rPr>
              <a:t>65%</a:t>
            </a:r>
            <a:endParaRPr lang="zh-CN" altLang="en-US" sz="1600" dirty="0">
              <a:solidFill>
                <a:schemeClr val="bg1">
                  <a:lumMod val="50000"/>
                </a:schemeClr>
              </a:solidFill>
            </a:endParaRPr>
          </a:p>
        </p:txBody>
      </p:sp>
      <p:sp>
        <p:nvSpPr>
          <p:cNvPr id="111" name="文本框 110"/>
          <p:cNvSpPr txBox="1"/>
          <p:nvPr/>
        </p:nvSpPr>
        <p:spPr>
          <a:xfrm>
            <a:off x="6457949" y="3485941"/>
            <a:ext cx="595035" cy="338554"/>
          </a:xfrm>
          <a:prstGeom prst="rect">
            <a:avLst/>
          </a:prstGeom>
          <a:noFill/>
        </p:spPr>
        <p:txBody>
          <a:bodyPr wrap="none" rtlCol="0">
            <a:spAutoFit/>
          </a:bodyPr>
          <a:lstStyle/>
          <a:p>
            <a:r>
              <a:rPr lang="en-US" altLang="zh-CN" sz="1600" dirty="0">
                <a:solidFill>
                  <a:schemeClr val="bg1">
                    <a:lumMod val="50000"/>
                  </a:schemeClr>
                </a:solidFill>
              </a:rPr>
              <a:t>54%</a:t>
            </a:r>
            <a:endParaRPr lang="zh-CN" altLang="en-US" sz="1600" dirty="0">
              <a:solidFill>
                <a:schemeClr val="bg1">
                  <a:lumMod val="50000"/>
                </a:schemeClr>
              </a:solidFill>
            </a:endParaRPr>
          </a:p>
        </p:txBody>
      </p:sp>
      <p:sp>
        <p:nvSpPr>
          <p:cNvPr id="112" name="文本框 111"/>
          <p:cNvSpPr txBox="1"/>
          <p:nvPr/>
        </p:nvSpPr>
        <p:spPr>
          <a:xfrm>
            <a:off x="5852160" y="4028614"/>
            <a:ext cx="595035" cy="338554"/>
          </a:xfrm>
          <a:prstGeom prst="rect">
            <a:avLst/>
          </a:prstGeom>
          <a:noFill/>
        </p:spPr>
        <p:txBody>
          <a:bodyPr wrap="none" rtlCol="0">
            <a:spAutoFit/>
          </a:bodyPr>
          <a:lstStyle/>
          <a:p>
            <a:r>
              <a:rPr lang="en-US" altLang="zh-CN" sz="1600" dirty="0">
                <a:solidFill>
                  <a:schemeClr val="bg1">
                    <a:lumMod val="50000"/>
                  </a:schemeClr>
                </a:solidFill>
              </a:rPr>
              <a:t>43%</a:t>
            </a:r>
            <a:endParaRPr lang="zh-CN" altLang="en-US" sz="1600" dirty="0">
              <a:solidFill>
                <a:schemeClr val="bg1">
                  <a:lumMod val="50000"/>
                </a:schemeClr>
              </a:solidFill>
            </a:endParaRPr>
          </a:p>
        </p:txBody>
      </p:sp>
      <p:sp>
        <p:nvSpPr>
          <p:cNvPr id="113" name="文本框 112"/>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114" name="文本框 113"/>
          <p:cNvSpPr txBox="1"/>
          <p:nvPr/>
        </p:nvSpPr>
        <p:spPr>
          <a:xfrm>
            <a:off x="7154518" y="4348913"/>
            <a:ext cx="4837216" cy="338554"/>
          </a:xfrm>
          <a:prstGeom prst="rect">
            <a:avLst/>
          </a:prstGeom>
          <a:noFill/>
        </p:spPr>
        <p:txBody>
          <a:bodyPr wrap="square" rtlCol="0">
            <a:spAutoFit/>
          </a:bodyPr>
          <a:lstStyle/>
          <a:p>
            <a:pPr algn="ctr"/>
            <a:r>
              <a:rPr lang="zh-CN" altLang="en-US" sz="1600" b="1" dirty="0">
                <a:solidFill>
                  <a:srgbClr val="3563A8"/>
                </a:solidFill>
              </a:rPr>
              <a:t>添加你的标题</a:t>
            </a:r>
          </a:p>
        </p:txBody>
      </p:sp>
      <p:sp>
        <p:nvSpPr>
          <p:cNvPr id="115" name="矩形 114"/>
          <p:cNvSpPr/>
          <p:nvPr/>
        </p:nvSpPr>
        <p:spPr>
          <a:xfrm>
            <a:off x="7225354" y="4928220"/>
            <a:ext cx="4583431" cy="1508105"/>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这里是内容这里是内容这里是内容这里是内容这里是内容这里是内容</a:t>
            </a:r>
          </a:p>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a:p>
            <a:pPr>
              <a:lnSpc>
                <a:spcPct val="150000"/>
              </a:lnSpc>
            </a:pPr>
            <a:endPar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endParaRPr>
          </a:p>
        </p:txBody>
      </p:sp>
      <p:grpSp>
        <p:nvGrpSpPr>
          <p:cNvPr id="47" name="组合 46"/>
          <p:cNvGrpSpPr/>
          <p:nvPr/>
        </p:nvGrpSpPr>
        <p:grpSpPr>
          <a:xfrm>
            <a:off x="173624" y="147812"/>
            <a:ext cx="2474763" cy="320040"/>
            <a:chOff x="173624" y="147812"/>
            <a:chExt cx="2474763" cy="320040"/>
          </a:xfrm>
        </p:grpSpPr>
        <p:cxnSp>
          <p:nvCxnSpPr>
            <p:cNvPr id="49" name="直接连接符 4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51" name="文本框 5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9" name="椭圆 8"/>
          <p:cNvSpPr/>
          <p:nvPr/>
        </p:nvSpPr>
        <p:spPr>
          <a:xfrm>
            <a:off x="763802" y="3067742"/>
            <a:ext cx="2560320" cy="256032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a:stCxn id="9" idx="6"/>
            <a:endCxn id="15" idx="2"/>
          </p:cNvCxnSpPr>
          <p:nvPr/>
        </p:nvCxnSpPr>
        <p:spPr>
          <a:xfrm>
            <a:off x="3324122" y="4347902"/>
            <a:ext cx="3613888" cy="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6938010" y="3787832"/>
            <a:ext cx="1120140" cy="112014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a:stCxn id="15" idx="0"/>
          </p:cNvCxnSpPr>
          <p:nvPr/>
        </p:nvCxnSpPr>
        <p:spPr>
          <a:xfrm flipV="1">
            <a:off x="7498080" y="2903220"/>
            <a:ext cx="0" cy="88461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5" idx="7"/>
          </p:cNvCxnSpPr>
          <p:nvPr/>
        </p:nvCxnSpPr>
        <p:spPr>
          <a:xfrm flipV="1">
            <a:off x="7894109" y="3304886"/>
            <a:ext cx="667876" cy="64698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5" idx="5"/>
          </p:cNvCxnSpPr>
          <p:nvPr/>
        </p:nvCxnSpPr>
        <p:spPr>
          <a:xfrm>
            <a:off x="7894109" y="4743931"/>
            <a:ext cx="712681" cy="6893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15" idx="4"/>
            <a:endCxn id="39" idx="0"/>
          </p:cNvCxnSpPr>
          <p:nvPr/>
        </p:nvCxnSpPr>
        <p:spPr>
          <a:xfrm>
            <a:off x="7498080" y="4907972"/>
            <a:ext cx="11388" cy="8427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15" idx="3"/>
          </p:cNvCxnSpPr>
          <p:nvPr/>
        </p:nvCxnSpPr>
        <p:spPr>
          <a:xfrm flipH="1">
            <a:off x="6407434" y="4743931"/>
            <a:ext cx="694617" cy="6893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5" idx="1"/>
          </p:cNvCxnSpPr>
          <p:nvPr/>
        </p:nvCxnSpPr>
        <p:spPr>
          <a:xfrm flipH="1" flipV="1">
            <a:off x="6443188" y="3293009"/>
            <a:ext cx="658863" cy="65886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5848614" y="2726509"/>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7156846" y="2234316"/>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8455472" y="2714340"/>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8501192" y="533376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7168234" y="5750693"/>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5835319" y="528682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3" name="Picture 8" descr="\\MAGNUM\Projects\Microsoft\Cloud Power FY12\Design\Icons\PNGs\Cross Platform.png"/>
          <p:cNvPicPr>
            <a:picLocks noChangeAspect="1" noChangeArrowheads="1"/>
          </p:cNvPicPr>
          <p:nvPr/>
        </p:nvPicPr>
        <p:blipFill>
          <a:blip r:embed="rId3" cstate="print">
            <a:duotone>
              <a:prstClr val="black"/>
              <a:schemeClr val="accent3">
                <a:tint val="45000"/>
                <a:satMod val="400000"/>
              </a:schemeClr>
            </a:duotone>
          </a:blip>
          <a:srcRect/>
          <a:stretch>
            <a:fillRect/>
          </a:stretch>
        </p:blipFill>
        <p:spPr bwMode="auto">
          <a:xfrm>
            <a:off x="1008467" y="3237636"/>
            <a:ext cx="2070990" cy="2220532"/>
          </a:xfrm>
          <a:prstGeom prst="rect">
            <a:avLst/>
          </a:prstGeom>
          <a:noFill/>
        </p:spPr>
      </p:pic>
      <p:pic>
        <p:nvPicPr>
          <p:cNvPr id="44" name="Picture 3" descr="C:\Users\HOWARDY.REDMOND\AppData\Local\Microsoft\Windows\Temporary Internet Files\Content.IE5\5W4A3OMT\MC900351855[1].wmf"/>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34269" y="4026702"/>
            <a:ext cx="550482" cy="671509"/>
          </a:xfrm>
          <a:prstGeom prst="rect">
            <a:avLst/>
          </a:prstGeom>
          <a:noFill/>
        </p:spPr>
      </p:pic>
      <p:pic>
        <p:nvPicPr>
          <p:cNvPr id="45" name="Picture 5" descr="\\MAGNUM\Projects\Microsoft\Cloud Power FY12\Design\ICONS_PNG\Increase.png"/>
          <p:cNvPicPr>
            <a:picLocks noChangeAspect="1" noChangeArrowheads="1"/>
          </p:cNvPicPr>
          <p:nvPr/>
        </p:nvPicPr>
        <p:blipFill>
          <a:blip r:embed="rId5" cstate="print">
            <a:grayscl/>
          </a:blip>
          <a:srcRect/>
          <a:stretch>
            <a:fillRect/>
          </a:stretch>
        </p:blipFill>
        <p:spPr bwMode="auto">
          <a:xfrm>
            <a:off x="7234269" y="2311875"/>
            <a:ext cx="508307" cy="508175"/>
          </a:xfrm>
          <a:prstGeom prst="rect">
            <a:avLst/>
          </a:prstGeom>
          <a:noFill/>
        </p:spPr>
      </p:pic>
      <p:pic>
        <p:nvPicPr>
          <p:cNvPr id="46" name="Picture 2" descr="\\MAGNUM\Projects\Microsoft\Cloud Power FY12\Design\Icons\PNGs\Electricity.png"/>
          <p:cNvPicPr>
            <a:picLocks noChangeAspect="1" noChangeArrowheads="1"/>
          </p:cNvPicPr>
          <p:nvPr/>
        </p:nvPicPr>
        <p:blipFill>
          <a:blip r:embed="rId6" cstate="print">
            <a:grayscl/>
          </a:blip>
          <a:srcRect/>
          <a:stretch>
            <a:fillRect/>
          </a:stretch>
        </p:blipFill>
        <p:spPr bwMode="auto">
          <a:xfrm>
            <a:off x="8554056" y="2831144"/>
            <a:ext cx="485298" cy="485172"/>
          </a:xfrm>
          <a:prstGeom prst="rect">
            <a:avLst/>
          </a:prstGeom>
          <a:noFill/>
        </p:spPr>
      </p:pic>
      <p:grpSp>
        <p:nvGrpSpPr>
          <p:cNvPr id="56" name="组合 55"/>
          <p:cNvGrpSpPr/>
          <p:nvPr/>
        </p:nvGrpSpPr>
        <p:grpSpPr>
          <a:xfrm>
            <a:off x="8899682" y="4003842"/>
            <a:ext cx="682468" cy="682468"/>
            <a:chOff x="8385332" y="3412308"/>
            <a:chExt cx="682468" cy="682468"/>
          </a:xfrm>
        </p:grpSpPr>
        <p:sp>
          <p:nvSpPr>
            <p:cNvPr id="37" name="椭圆 36"/>
            <p:cNvSpPr/>
            <p:nvPr/>
          </p:nvSpPr>
          <p:spPr>
            <a:xfrm>
              <a:off x="8385332" y="341230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Rounded Rectangle 29"/>
            <p:cNvSpPr/>
            <p:nvPr/>
          </p:nvSpPr>
          <p:spPr bwMode="black">
            <a:xfrm>
              <a:off x="8620552" y="3517340"/>
              <a:ext cx="212027" cy="472403"/>
            </a:xfrm>
            <a:custGeom>
              <a:avLst/>
              <a:gdLst/>
              <a:ahLst/>
              <a:cxnLst/>
              <a:rect l="l" t="t" r="r" b="b"/>
              <a:pathLst>
                <a:path w="2136009" h="4350877">
                  <a:moveTo>
                    <a:pt x="111238" y="2095565"/>
                  </a:moveTo>
                  <a:cubicBezTo>
                    <a:pt x="168383" y="2095565"/>
                    <a:pt x="215464" y="2138656"/>
                    <a:pt x="221204" y="2194180"/>
                  </a:cubicBezTo>
                  <a:lnTo>
                    <a:pt x="222888" y="2194180"/>
                  </a:lnTo>
                  <a:cubicBezTo>
                    <a:pt x="222888" y="2661471"/>
                    <a:pt x="601700" y="3040283"/>
                    <a:pt x="1068991" y="3040283"/>
                  </a:cubicBezTo>
                  <a:cubicBezTo>
                    <a:pt x="1530017" y="3040283"/>
                    <a:pt x="1904922" y="2671559"/>
                    <a:pt x="1914148" y="2212909"/>
                  </a:cubicBezTo>
                  <a:cubicBezTo>
                    <a:pt x="1913589" y="2210904"/>
                    <a:pt x="1913533" y="2208860"/>
                    <a:pt x="1913533" y="2206803"/>
                  </a:cubicBezTo>
                  <a:cubicBezTo>
                    <a:pt x="1913533" y="2145368"/>
                    <a:pt x="1963336" y="2095565"/>
                    <a:pt x="2024771" y="2095565"/>
                  </a:cubicBezTo>
                  <a:cubicBezTo>
                    <a:pt x="2081917" y="2095565"/>
                    <a:pt x="2128997" y="2138656"/>
                    <a:pt x="2134737" y="2194180"/>
                  </a:cubicBezTo>
                  <a:lnTo>
                    <a:pt x="2136009" y="2194180"/>
                  </a:lnTo>
                  <a:lnTo>
                    <a:pt x="2135585" y="2202590"/>
                  </a:lnTo>
                  <a:cubicBezTo>
                    <a:pt x="2135983" y="2203980"/>
                    <a:pt x="2136009" y="2205388"/>
                    <a:pt x="2136009" y="2206803"/>
                  </a:cubicBezTo>
                  <a:lnTo>
                    <a:pt x="2134732" y="2219472"/>
                  </a:lnTo>
                  <a:cubicBezTo>
                    <a:pt x="2123259" y="2751175"/>
                    <a:pt x="1722042" y="3186685"/>
                    <a:pt x="1205164" y="3251541"/>
                  </a:cubicBezTo>
                  <a:lnTo>
                    <a:pt x="1205164" y="3820541"/>
                  </a:lnTo>
                  <a:lnTo>
                    <a:pt x="1457555" y="3820541"/>
                  </a:lnTo>
                  <a:cubicBezTo>
                    <a:pt x="1604003" y="3820541"/>
                    <a:pt x="1722723" y="3939261"/>
                    <a:pt x="1722723" y="4085709"/>
                  </a:cubicBezTo>
                  <a:lnTo>
                    <a:pt x="1722722" y="4085709"/>
                  </a:lnTo>
                  <a:cubicBezTo>
                    <a:pt x="1722722" y="4232157"/>
                    <a:pt x="1604002" y="4350877"/>
                    <a:pt x="1457554" y="4350877"/>
                  </a:cubicBezTo>
                  <a:lnTo>
                    <a:pt x="678455" y="4350876"/>
                  </a:lnTo>
                  <a:cubicBezTo>
                    <a:pt x="532007" y="4350876"/>
                    <a:pt x="413288" y="4232157"/>
                    <a:pt x="413287" y="4085709"/>
                  </a:cubicBezTo>
                  <a:cubicBezTo>
                    <a:pt x="413288" y="3939261"/>
                    <a:pt x="532007" y="3820541"/>
                    <a:pt x="678455" y="3820541"/>
                  </a:cubicBezTo>
                  <a:lnTo>
                    <a:pt x="930844" y="3820541"/>
                  </a:lnTo>
                  <a:lnTo>
                    <a:pt x="930844" y="3251239"/>
                  </a:lnTo>
                  <a:cubicBezTo>
                    <a:pt x="419935" y="3186221"/>
                    <a:pt x="22536" y="2758927"/>
                    <a:pt x="4029" y="2234922"/>
                  </a:cubicBezTo>
                  <a:cubicBezTo>
                    <a:pt x="1255" y="2226017"/>
                    <a:pt x="0" y="2216556"/>
                    <a:pt x="0" y="2206803"/>
                  </a:cubicBezTo>
                  <a:cubicBezTo>
                    <a:pt x="0" y="2145368"/>
                    <a:pt x="49803" y="2095565"/>
                    <a:pt x="111238" y="2095565"/>
                  </a:cubicBezTo>
                  <a:close/>
                  <a:moveTo>
                    <a:pt x="1050366" y="0"/>
                  </a:moveTo>
                  <a:lnTo>
                    <a:pt x="1085642" y="0"/>
                  </a:lnTo>
                  <a:cubicBezTo>
                    <a:pt x="1458724" y="0"/>
                    <a:pt x="1761980" y="298955"/>
                    <a:pt x="1767734" y="670400"/>
                  </a:cubicBezTo>
                  <a:lnTo>
                    <a:pt x="1582354" y="670400"/>
                  </a:lnTo>
                  <a:cubicBezTo>
                    <a:pt x="1489769" y="670400"/>
                    <a:pt x="1414714" y="745455"/>
                    <a:pt x="1414714" y="838040"/>
                  </a:cubicBezTo>
                  <a:cubicBezTo>
                    <a:pt x="1414714" y="930625"/>
                    <a:pt x="1489769" y="1005680"/>
                    <a:pt x="1582354" y="1005680"/>
                  </a:cubicBezTo>
                  <a:lnTo>
                    <a:pt x="1769044" y="1005680"/>
                  </a:lnTo>
                  <a:lnTo>
                    <a:pt x="1769044" y="1319453"/>
                  </a:lnTo>
                  <a:lnTo>
                    <a:pt x="1582354" y="1319453"/>
                  </a:lnTo>
                  <a:cubicBezTo>
                    <a:pt x="1489769" y="1319453"/>
                    <a:pt x="1414714" y="1394508"/>
                    <a:pt x="1414714" y="1487093"/>
                  </a:cubicBezTo>
                  <a:cubicBezTo>
                    <a:pt x="1414714" y="1579678"/>
                    <a:pt x="1489769" y="1654733"/>
                    <a:pt x="1582354" y="1654733"/>
                  </a:cubicBezTo>
                  <a:lnTo>
                    <a:pt x="1769044" y="1654733"/>
                  </a:lnTo>
                  <a:lnTo>
                    <a:pt x="1769044" y="1968506"/>
                  </a:lnTo>
                  <a:lnTo>
                    <a:pt x="1582354" y="1968506"/>
                  </a:lnTo>
                  <a:cubicBezTo>
                    <a:pt x="1489769" y="1968506"/>
                    <a:pt x="1414714" y="2043561"/>
                    <a:pt x="1414714" y="2136146"/>
                  </a:cubicBezTo>
                  <a:cubicBezTo>
                    <a:pt x="1414714" y="2228731"/>
                    <a:pt x="1489769" y="2303786"/>
                    <a:pt x="1582354" y="2303786"/>
                  </a:cubicBezTo>
                  <a:lnTo>
                    <a:pt x="1758275" y="2303786"/>
                  </a:lnTo>
                  <a:cubicBezTo>
                    <a:pt x="1709241" y="2630669"/>
                    <a:pt x="1426601" y="2880360"/>
                    <a:pt x="1085642" y="2880360"/>
                  </a:cubicBezTo>
                  <a:lnTo>
                    <a:pt x="1050366" y="2880360"/>
                  </a:lnTo>
                  <a:cubicBezTo>
                    <a:pt x="709407" y="2880360"/>
                    <a:pt x="426767" y="2630669"/>
                    <a:pt x="377733" y="2303786"/>
                  </a:cubicBezTo>
                  <a:lnTo>
                    <a:pt x="549845" y="2303786"/>
                  </a:lnTo>
                  <a:cubicBezTo>
                    <a:pt x="642430" y="2303786"/>
                    <a:pt x="717485" y="2228731"/>
                    <a:pt x="717485" y="2136146"/>
                  </a:cubicBezTo>
                  <a:cubicBezTo>
                    <a:pt x="717485" y="2043561"/>
                    <a:pt x="642430" y="1968506"/>
                    <a:pt x="549845" y="1968506"/>
                  </a:cubicBezTo>
                  <a:lnTo>
                    <a:pt x="366964" y="1968506"/>
                  </a:lnTo>
                  <a:lnTo>
                    <a:pt x="366964" y="1654733"/>
                  </a:lnTo>
                  <a:lnTo>
                    <a:pt x="549845" y="1654733"/>
                  </a:lnTo>
                  <a:cubicBezTo>
                    <a:pt x="642430" y="1654733"/>
                    <a:pt x="717485" y="1579678"/>
                    <a:pt x="717485" y="1487093"/>
                  </a:cubicBezTo>
                  <a:cubicBezTo>
                    <a:pt x="717485" y="1394508"/>
                    <a:pt x="642430" y="1319453"/>
                    <a:pt x="549845" y="1319453"/>
                  </a:cubicBezTo>
                  <a:lnTo>
                    <a:pt x="366964" y="1319453"/>
                  </a:lnTo>
                  <a:lnTo>
                    <a:pt x="366964" y="1005680"/>
                  </a:lnTo>
                  <a:lnTo>
                    <a:pt x="549845" y="1005680"/>
                  </a:lnTo>
                  <a:cubicBezTo>
                    <a:pt x="642430" y="1005680"/>
                    <a:pt x="717485" y="930625"/>
                    <a:pt x="717485" y="838040"/>
                  </a:cubicBezTo>
                  <a:cubicBezTo>
                    <a:pt x="717485" y="745455"/>
                    <a:pt x="642430" y="670400"/>
                    <a:pt x="549845" y="670400"/>
                  </a:cubicBezTo>
                  <a:lnTo>
                    <a:pt x="368275" y="670400"/>
                  </a:lnTo>
                  <a:cubicBezTo>
                    <a:pt x="374028" y="298955"/>
                    <a:pt x="677284" y="0"/>
                    <a:pt x="1050366" y="0"/>
                  </a:cubicBezTo>
                  <a:close/>
                </a:path>
              </a:pathLst>
            </a:cu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noAutofit/>
            </a:bodyPr>
            <a:lstStyle/>
            <a:p>
              <a:pPr algn="ctr" defTabSz="685800" fontAlgn="base">
                <a:spcBef>
                  <a:spcPct val="0"/>
                </a:spcBef>
                <a:spcAft>
                  <a:spcPct val="0"/>
                </a:spcAft>
              </a:pPr>
              <a:endParaRPr lang="en-US" dirty="0" err="1">
                <a:gradFill>
                  <a:gsLst>
                    <a:gs pos="0">
                      <a:srgbClr val="FFFFFF"/>
                    </a:gs>
                    <a:gs pos="100000">
                      <a:srgbClr val="FFFFFF"/>
                    </a:gs>
                  </a:gsLst>
                  <a:lin ang="5400000" scaled="0"/>
                </a:gradFill>
                <a:ea typeface="Segoe UI" panose="020B0502040204020203" pitchFamily="34" charset="0"/>
                <a:cs typeface="Segoe UI" panose="020B0502040204020203" pitchFamily="34" charset="0"/>
              </a:endParaRPr>
            </a:p>
          </p:txBody>
        </p:sp>
      </p:grpSp>
      <p:pic>
        <p:nvPicPr>
          <p:cNvPr id="49" name="Picture 5" descr="\\MAGNUM\Projects\Microsoft\Cloud Power FY12\Design\Icons\PNGs\Stop_watch.png"/>
          <p:cNvPicPr>
            <a:picLocks noChangeAspect="1" noChangeArrowheads="1"/>
          </p:cNvPicPr>
          <p:nvPr/>
        </p:nvPicPr>
        <p:blipFill>
          <a:blip r:embed="rId7" cstate="print">
            <a:grayscl/>
          </a:blip>
          <a:srcRect/>
          <a:stretch>
            <a:fillRect/>
          </a:stretch>
        </p:blipFill>
        <p:spPr bwMode="auto">
          <a:xfrm>
            <a:off x="8583930" y="5418668"/>
            <a:ext cx="512799" cy="512666"/>
          </a:xfrm>
          <a:prstGeom prst="rect">
            <a:avLst/>
          </a:prstGeom>
          <a:noFill/>
          <a:ln>
            <a:noFill/>
          </a:ln>
        </p:spPr>
      </p:pic>
      <p:sp>
        <p:nvSpPr>
          <p:cNvPr id="50" name="Freeform 217"/>
          <p:cNvSpPr>
            <a:spLocks noChangeAspect="1" noEditPoints="1"/>
          </p:cNvSpPr>
          <p:nvPr/>
        </p:nvSpPr>
        <p:spPr bwMode="auto">
          <a:xfrm>
            <a:off x="7325994" y="5901100"/>
            <a:ext cx="389891" cy="387897"/>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chemeClr val="bg1">
              <a:lumMod val="65000"/>
            </a:schemeClr>
          </a:solid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grpSp>
        <p:nvGrpSpPr>
          <p:cNvPr id="51" name="Group 351"/>
          <p:cNvGrpSpPr>
            <a:grpSpLocks noChangeAspect="1"/>
          </p:cNvGrpSpPr>
          <p:nvPr/>
        </p:nvGrpSpPr>
        <p:grpSpPr bwMode="auto">
          <a:xfrm>
            <a:off x="6047159" y="2849373"/>
            <a:ext cx="291954" cy="480024"/>
            <a:chOff x="-3435" y="469"/>
            <a:chExt cx="574" cy="944"/>
          </a:xfrm>
          <a:solidFill>
            <a:schemeClr val="bg1">
              <a:lumMod val="65000"/>
            </a:schemeClr>
          </a:solidFill>
        </p:grpSpPr>
        <p:sp>
          <p:nvSpPr>
            <p:cNvPr id="52" name="Freeform 352"/>
            <p:cNvSpPr/>
            <p:nvPr/>
          </p:nvSpPr>
          <p:spPr bwMode="auto">
            <a:xfrm>
              <a:off x="-3435" y="648"/>
              <a:ext cx="574" cy="765"/>
            </a:xfrm>
            <a:custGeom>
              <a:avLst/>
              <a:gdLst>
                <a:gd name="T0" fmla="*/ 210 w 243"/>
                <a:gd name="T1" fmla="*/ 143 h 324"/>
                <a:gd name="T2" fmla="*/ 131 w 243"/>
                <a:gd name="T3" fmla="*/ 135 h 324"/>
                <a:gd name="T4" fmla="*/ 128 w 243"/>
                <a:gd name="T5" fmla="*/ 21 h 324"/>
                <a:gd name="T6" fmla="*/ 107 w 243"/>
                <a:gd name="T7" fmla="*/ 0 h 324"/>
                <a:gd name="T8" fmla="*/ 91 w 243"/>
                <a:gd name="T9" fmla="*/ 21 h 324"/>
                <a:gd name="T10" fmla="*/ 91 w 243"/>
                <a:gd name="T11" fmla="*/ 181 h 324"/>
                <a:gd name="T12" fmla="*/ 60 w 243"/>
                <a:gd name="T13" fmla="*/ 146 h 324"/>
                <a:gd name="T14" fmla="*/ 11 w 243"/>
                <a:gd name="T15" fmla="*/ 136 h 324"/>
                <a:gd name="T16" fmla="*/ 28 w 243"/>
                <a:gd name="T17" fmla="*/ 169 h 324"/>
                <a:gd name="T18" fmla="*/ 111 w 243"/>
                <a:gd name="T19" fmla="*/ 289 h 324"/>
                <a:gd name="T20" fmla="*/ 125 w 243"/>
                <a:gd name="T21" fmla="*/ 307 h 324"/>
                <a:gd name="T22" fmla="*/ 134 w 243"/>
                <a:gd name="T23" fmla="*/ 314 h 324"/>
                <a:gd name="T24" fmla="*/ 168 w 243"/>
                <a:gd name="T25" fmla="*/ 324 h 324"/>
                <a:gd name="T26" fmla="*/ 232 w 243"/>
                <a:gd name="T27" fmla="*/ 265 h 324"/>
                <a:gd name="T28" fmla="*/ 232 w 243"/>
                <a:gd name="T29" fmla="*/ 262 h 324"/>
                <a:gd name="T30" fmla="*/ 243 w 243"/>
                <a:gd name="T31" fmla="*/ 168 h 324"/>
                <a:gd name="T32" fmla="*/ 210 w 243"/>
                <a:gd name="T33" fmla="*/ 14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3" h="324">
                  <a:moveTo>
                    <a:pt x="210" y="143"/>
                  </a:moveTo>
                  <a:cubicBezTo>
                    <a:pt x="131" y="135"/>
                    <a:pt x="131" y="135"/>
                    <a:pt x="131" y="135"/>
                  </a:cubicBezTo>
                  <a:cubicBezTo>
                    <a:pt x="131" y="97"/>
                    <a:pt x="128" y="59"/>
                    <a:pt x="128" y="21"/>
                  </a:cubicBezTo>
                  <a:cubicBezTo>
                    <a:pt x="128" y="10"/>
                    <a:pt x="118" y="0"/>
                    <a:pt x="107" y="0"/>
                  </a:cubicBezTo>
                  <a:cubicBezTo>
                    <a:pt x="95" y="0"/>
                    <a:pt x="91" y="10"/>
                    <a:pt x="91" y="21"/>
                  </a:cubicBezTo>
                  <a:cubicBezTo>
                    <a:pt x="91" y="71"/>
                    <a:pt x="91" y="131"/>
                    <a:pt x="91" y="181"/>
                  </a:cubicBezTo>
                  <a:cubicBezTo>
                    <a:pt x="85" y="172"/>
                    <a:pt x="60" y="146"/>
                    <a:pt x="60" y="146"/>
                  </a:cubicBezTo>
                  <a:cubicBezTo>
                    <a:pt x="52" y="135"/>
                    <a:pt x="24" y="128"/>
                    <a:pt x="11" y="136"/>
                  </a:cubicBezTo>
                  <a:cubicBezTo>
                    <a:pt x="0" y="142"/>
                    <a:pt x="20" y="158"/>
                    <a:pt x="28" y="169"/>
                  </a:cubicBezTo>
                  <a:cubicBezTo>
                    <a:pt x="58" y="209"/>
                    <a:pt x="81" y="249"/>
                    <a:pt x="111" y="289"/>
                  </a:cubicBezTo>
                  <a:cubicBezTo>
                    <a:pt x="115" y="296"/>
                    <a:pt x="119" y="302"/>
                    <a:pt x="125" y="307"/>
                  </a:cubicBezTo>
                  <a:cubicBezTo>
                    <a:pt x="128" y="310"/>
                    <a:pt x="131" y="313"/>
                    <a:pt x="134" y="314"/>
                  </a:cubicBezTo>
                  <a:cubicBezTo>
                    <a:pt x="144" y="320"/>
                    <a:pt x="156" y="324"/>
                    <a:pt x="168" y="324"/>
                  </a:cubicBezTo>
                  <a:cubicBezTo>
                    <a:pt x="202" y="324"/>
                    <a:pt x="229" y="298"/>
                    <a:pt x="232" y="265"/>
                  </a:cubicBezTo>
                  <a:cubicBezTo>
                    <a:pt x="232" y="264"/>
                    <a:pt x="232" y="263"/>
                    <a:pt x="232" y="262"/>
                  </a:cubicBezTo>
                  <a:cubicBezTo>
                    <a:pt x="243" y="168"/>
                    <a:pt x="243" y="168"/>
                    <a:pt x="243" y="168"/>
                  </a:cubicBezTo>
                  <a:cubicBezTo>
                    <a:pt x="243" y="156"/>
                    <a:pt x="222" y="143"/>
                    <a:pt x="210" y="143"/>
                  </a:cubicBezTo>
                  <a:close/>
                </a:path>
              </a:pathLst>
            </a:custGeom>
            <a:grpFill/>
            <a:ln>
              <a:noFill/>
            </a:ln>
          </p:spPr>
          <p:txBody>
            <a:bodyPr vert="horz" wrap="square" lIns="91440" tIns="274320" rIns="91440" bIns="45720" numCol="1" anchor="t" anchorCtr="0" compatLnSpc="1"/>
            <a:lstStyle/>
            <a:p>
              <a:pPr defTabSz="685800">
                <a:defRPr/>
              </a:pPr>
              <a:endParaRPr lang="en-US" kern="0" dirty="0">
                <a:solidFill>
                  <a:sysClr val="windowText" lastClr="000000"/>
                </a:solidFill>
              </a:endParaRPr>
            </a:p>
          </p:txBody>
        </p:sp>
        <p:sp>
          <p:nvSpPr>
            <p:cNvPr id="53" name="Freeform 353"/>
            <p:cNvSpPr/>
            <p:nvPr/>
          </p:nvSpPr>
          <p:spPr bwMode="auto">
            <a:xfrm>
              <a:off x="-3419" y="469"/>
              <a:ext cx="459" cy="451"/>
            </a:xfrm>
            <a:custGeom>
              <a:avLst/>
              <a:gdLst>
                <a:gd name="T0" fmla="*/ 72 w 194"/>
                <a:gd name="T1" fmla="*/ 191 h 191"/>
                <a:gd name="T2" fmla="*/ 72 w 194"/>
                <a:gd name="T3" fmla="*/ 168 h 191"/>
                <a:gd name="T4" fmla="*/ 22 w 194"/>
                <a:gd name="T5" fmla="*/ 97 h 191"/>
                <a:gd name="T6" fmla="*/ 97 w 194"/>
                <a:gd name="T7" fmla="*/ 22 h 191"/>
                <a:gd name="T8" fmla="*/ 173 w 194"/>
                <a:gd name="T9" fmla="*/ 97 h 191"/>
                <a:gd name="T10" fmla="*/ 136 w 194"/>
                <a:gd name="T11" fmla="*/ 162 h 191"/>
                <a:gd name="T12" fmla="*/ 137 w 194"/>
                <a:gd name="T13" fmla="*/ 186 h 191"/>
                <a:gd name="T14" fmla="*/ 194 w 194"/>
                <a:gd name="T15" fmla="*/ 97 h 191"/>
                <a:gd name="T16" fmla="*/ 97 w 194"/>
                <a:gd name="T17" fmla="*/ 0 h 191"/>
                <a:gd name="T18" fmla="*/ 0 w 194"/>
                <a:gd name="T19" fmla="*/ 97 h 191"/>
                <a:gd name="T20" fmla="*/ 72 w 194"/>
                <a:gd name="T21" fmla="*/ 191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91">
                  <a:moveTo>
                    <a:pt x="72" y="191"/>
                  </a:moveTo>
                  <a:cubicBezTo>
                    <a:pt x="72" y="183"/>
                    <a:pt x="72" y="176"/>
                    <a:pt x="72" y="168"/>
                  </a:cubicBezTo>
                  <a:cubicBezTo>
                    <a:pt x="43" y="158"/>
                    <a:pt x="22" y="130"/>
                    <a:pt x="22" y="97"/>
                  </a:cubicBezTo>
                  <a:cubicBezTo>
                    <a:pt x="22" y="55"/>
                    <a:pt x="56" y="22"/>
                    <a:pt x="97" y="22"/>
                  </a:cubicBezTo>
                  <a:cubicBezTo>
                    <a:pt x="139" y="22"/>
                    <a:pt x="173" y="55"/>
                    <a:pt x="173" y="97"/>
                  </a:cubicBezTo>
                  <a:cubicBezTo>
                    <a:pt x="173" y="125"/>
                    <a:pt x="158" y="149"/>
                    <a:pt x="136" y="162"/>
                  </a:cubicBezTo>
                  <a:cubicBezTo>
                    <a:pt x="136" y="170"/>
                    <a:pt x="136" y="178"/>
                    <a:pt x="137" y="186"/>
                  </a:cubicBezTo>
                  <a:cubicBezTo>
                    <a:pt x="171" y="171"/>
                    <a:pt x="194" y="137"/>
                    <a:pt x="194" y="97"/>
                  </a:cubicBezTo>
                  <a:cubicBezTo>
                    <a:pt x="194" y="44"/>
                    <a:pt x="151" y="0"/>
                    <a:pt x="97" y="0"/>
                  </a:cubicBezTo>
                  <a:cubicBezTo>
                    <a:pt x="44" y="0"/>
                    <a:pt x="0" y="44"/>
                    <a:pt x="0" y="97"/>
                  </a:cubicBezTo>
                  <a:cubicBezTo>
                    <a:pt x="0" y="142"/>
                    <a:pt x="31" y="179"/>
                    <a:pt x="72" y="191"/>
                  </a:cubicBezTo>
                  <a:close/>
                </a:path>
              </a:pathLst>
            </a:custGeom>
            <a:grpFill/>
            <a:ln>
              <a:noFill/>
            </a:ln>
          </p:spPr>
          <p:txBody>
            <a:bodyPr vert="horz" wrap="square" lIns="91440" tIns="274320" rIns="91440" bIns="45720" numCol="1" anchor="t" anchorCtr="0" compatLnSpc="1"/>
            <a:lstStyle/>
            <a:p>
              <a:pPr defTabSz="685800">
                <a:defRPr/>
              </a:pPr>
              <a:endParaRPr lang="en-US" kern="0" dirty="0">
                <a:solidFill>
                  <a:sysClr val="windowText" lastClr="000000"/>
                </a:solidFill>
              </a:endParaRPr>
            </a:p>
          </p:txBody>
        </p:sp>
      </p:grpSp>
      <p:sp>
        <p:nvSpPr>
          <p:cNvPr id="54" name="Freeform 74"/>
          <p:cNvSpPr>
            <a:spLocks noEditPoints="1"/>
          </p:cNvSpPr>
          <p:nvPr/>
        </p:nvSpPr>
        <p:spPr bwMode="black">
          <a:xfrm>
            <a:off x="5916773" y="5433271"/>
            <a:ext cx="500430" cy="427953"/>
          </a:xfrm>
          <a:custGeom>
            <a:avLst/>
            <a:gdLst>
              <a:gd name="T0" fmla="*/ 2004 w 2444"/>
              <a:gd name="T1" fmla="*/ 326 h 2090"/>
              <a:gd name="T2" fmla="*/ 1774 w 2444"/>
              <a:gd name="T3" fmla="*/ 391 h 2090"/>
              <a:gd name="T4" fmla="*/ 1156 w 2444"/>
              <a:gd name="T5" fmla="*/ 0 h 2090"/>
              <a:gd name="T6" fmla="*/ 489 w 2444"/>
              <a:gd name="T7" fmla="*/ 535 h 2090"/>
              <a:gd name="T8" fmla="*/ 350 w 2444"/>
              <a:gd name="T9" fmla="*/ 506 h 2090"/>
              <a:gd name="T10" fmla="*/ 0 w 2444"/>
              <a:gd name="T11" fmla="*/ 856 h 2090"/>
              <a:gd name="T12" fmla="*/ 350 w 2444"/>
              <a:gd name="T13" fmla="*/ 1206 h 2090"/>
              <a:gd name="T14" fmla="*/ 2004 w 2444"/>
              <a:gd name="T15" fmla="*/ 1206 h 2090"/>
              <a:gd name="T16" fmla="*/ 2444 w 2444"/>
              <a:gd name="T17" fmla="*/ 766 h 2090"/>
              <a:gd name="T18" fmla="*/ 2004 w 2444"/>
              <a:gd name="T19" fmla="*/ 326 h 2090"/>
              <a:gd name="T20" fmla="*/ 1590 w 2444"/>
              <a:gd name="T21" fmla="*/ 1326 h 2090"/>
              <a:gd name="T22" fmla="*/ 1465 w 2444"/>
              <a:gd name="T23" fmla="*/ 1326 h 2090"/>
              <a:gd name="T24" fmla="*/ 1465 w 2444"/>
              <a:gd name="T25" fmla="*/ 1743 h 2090"/>
              <a:gd name="T26" fmla="*/ 1222 w 2444"/>
              <a:gd name="T27" fmla="*/ 1934 h 2090"/>
              <a:gd name="T28" fmla="*/ 980 w 2444"/>
              <a:gd name="T29" fmla="*/ 1743 h 2090"/>
              <a:gd name="T30" fmla="*/ 980 w 2444"/>
              <a:gd name="T31" fmla="*/ 1326 h 2090"/>
              <a:gd name="T32" fmla="*/ 854 w 2444"/>
              <a:gd name="T33" fmla="*/ 1326 h 2090"/>
              <a:gd name="T34" fmla="*/ 854 w 2444"/>
              <a:gd name="T35" fmla="*/ 1656 h 2090"/>
              <a:gd name="T36" fmla="*/ 666 w 2444"/>
              <a:gd name="T37" fmla="*/ 1656 h 2090"/>
              <a:gd name="T38" fmla="*/ 1222 w 2444"/>
              <a:gd name="T39" fmla="*/ 2090 h 2090"/>
              <a:gd name="T40" fmla="*/ 1779 w 2444"/>
              <a:gd name="T41" fmla="*/ 1656 h 2090"/>
              <a:gd name="T42" fmla="*/ 1590 w 2444"/>
              <a:gd name="T43" fmla="*/ 1656 h 2090"/>
              <a:gd name="T44" fmla="*/ 1590 w 2444"/>
              <a:gd name="T45" fmla="*/ 1326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44" h="2090">
                <a:moveTo>
                  <a:pt x="2004" y="326"/>
                </a:moveTo>
                <a:cubicBezTo>
                  <a:pt x="1920" y="326"/>
                  <a:pt x="1841" y="350"/>
                  <a:pt x="1774" y="391"/>
                </a:cubicBezTo>
                <a:cubicBezTo>
                  <a:pt x="1665" y="160"/>
                  <a:pt x="1429" y="0"/>
                  <a:pt x="1156" y="0"/>
                </a:cubicBezTo>
                <a:cubicBezTo>
                  <a:pt x="830" y="0"/>
                  <a:pt x="557" y="229"/>
                  <a:pt x="489" y="535"/>
                </a:cubicBezTo>
                <a:cubicBezTo>
                  <a:pt x="446" y="516"/>
                  <a:pt x="399" y="506"/>
                  <a:pt x="350" y="506"/>
                </a:cubicBezTo>
                <a:cubicBezTo>
                  <a:pt x="157" y="506"/>
                  <a:pt x="0" y="663"/>
                  <a:pt x="0" y="856"/>
                </a:cubicBezTo>
                <a:cubicBezTo>
                  <a:pt x="0" y="1049"/>
                  <a:pt x="157" y="1206"/>
                  <a:pt x="350" y="1206"/>
                </a:cubicBezTo>
                <a:cubicBezTo>
                  <a:pt x="2004" y="1206"/>
                  <a:pt x="2004" y="1206"/>
                  <a:pt x="2004" y="1206"/>
                </a:cubicBezTo>
                <a:cubicBezTo>
                  <a:pt x="2247" y="1206"/>
                  <a:pt x="2444" y="1009"/>
                  <a:pt x="2444" y="766"/>
                </a:cubicBezTo>
                <a:cubicBezTo>
                  <a:pt x="2444" y="523"/>
                  <a:pt x="2247" y="326"/>
                  <a:pt x="2004" y="326"/>
                </a:cubicBezTo>
                <a:close/>
                <a:moveTo>
                  <a:pt x="1590" y="1326"/>
                </a:moveTo>
                <a:cubicBezTo>
                  <a:pt x="1465" y="1326"/>
                  <a:pt x="1465" y="1326"/>
                  <a:pt x="1465" y="1326"/>
                </a:cubicBezTo>
                <a:cubicBezTo>
                  <a:pt x="1465" y="1743"/>
                  <a:pt x="1465" y="1743"/>
                  <a:pt x="1465" y="1743"/>
                </a:cubicBezTo>
                <a:cubicBezTo>
                  <a:pt x="1222" y="1934"/>
                  <a:pt x="1222" y="1934"/>
                  <a:pt x="1222" y="1934"/>
                </a:cubicBezTo>
                <a:cubicBezTo>
                  <a:pt x="980" y="1743"/>
                  <a:pt x="980" y="1743"/>
                  <a:pt x="980" y="1743"/>
                </a:cubicBezTo>
                <a:cubicBezTo>
                  <a:pt x="980" y="1326"/>
                  <a:pt x="980" y="1326"/>
                  <a:pt x="980" y="1326"/>
                </a:cubicBezTo>
                <a:cubicBezTo>
                  <a:pt x="854" y="1326"/>
                  <a:pt x="854" y="1326"/>
                  <a:pt x="854" y="1326"/>
                </a:cubicBezTo>
                <a:cubicBezTo>
                  <a:pt x="854" y="1656"/>
                  <a:pt x="854" y="1656"/>
                  <a:pt x="854" y="1656"/>
                </a:cubicBezTo>
                <a:cubicBezTo>
                  <a:pt x="666" y="1656"/>
                  <a:pt x="666" y="1656"/>
                  <a:pt x="666" y="1656"/>
                </a:cubicBezTo>
                <a:cubicBezTo>
                  <a:pt x="1222" y="2090"/>
                  <a:pt x="1222" y="2090"/>
                  <a:pt x="1222" y="2090"/>
                </a:cubicBezTo>
                <a:cubicBezTo>
                  <a:pt x="1779" y="1656"/>
                  <a:pt x="1779" y="1656"/>
                  <a:pt x="1779" y="1656"/>
                </a:cubicBezTo>
                <a:cubicBezTo>
                  <a:pt x="1590" y="1656"/>
                  <a:pt x="1590" y="1656"/>
                  <a:pt x="1590" y="1656"/>
                </a:cubicBezTo>
                <a:lnTo>
                  <a:pt x="1590" y="1326"/>
                </a:lnTo>
                <a:close/>
              </a:path>
            </a:pathLst>
          </a:custGeom>
          <a:solidFill>
            <a:schemeClr val="bg1">
              <a:lumMod val="65000"/>
            </a:schemeClr>
          </a:solidFill>
          <a:ln>
            <a:noFill/>
          </a:ln>
        </p:spPr>
        <p:txBody>
          <a:bodyPr vert="horz" wrap="square" lIns="0" tIns="274320" rIns="82305" bIns="41153" numCol="1" anchor="t" anchorCtr="0" compatLnSpc="1"/>
          <a:lstStyle/>
          <a:p>
            <a:pPr algn="ctr" defTabSz="685800">
              <a:defRPr/>
            </a:pPr>
            <a:endParaRPr lang="en-US" sz="1200" kern="0" dirty="0">
              <a:gradFill>
                <a:gsLst>
                  <a:gs pos="0">
                    <a:srgbClr val="FFFFFF"/>
                  </a:gs>
                  <a:gs pos="100000">
                    <a:srgbClr val="FFFFFF"/>
                  </a:gs>
                </a:gsLst>
                <a:lin ang="5400000" scaled="0"/>
              </a:gradFill>
            </a:endParaRPr>
          </a:p>
        </p:txBody>
      </p:sp>
      <p:cxnSp>
        <p:nvCxnSpPr>
          <p:cNvPr id="57" name="直接连接符 56"/>
          <p:cNvCxnSpPr>
            <a:stCxn id="15" idx="6"/>
            <a:endCxn id="37" idx="2"/>
          </p:cNvCxnSpPr>
          <p:nvPr/>
        </p:nvCxnSpPr>
        <p:spPr>
          <a:xfrm flipV="1">
            <a:off x="8058150" y="4345076"/>
            <a:ext cx="841532" cy="2826"/>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9589503" y="4347902"/>
            <a:ext cx="910168" cy="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3" name="椭圆 62"/>
          <p:cNvSpPr/>
          <p:nvPr/>
        </p:nvSpPr>
        <p:spPr>
          <a:xfrm>
            <a:off x="10502947" y="4003842"/>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6" name="Picture 3" descr="\\MAGNUM\Projects\Microsoft\Cloud Power FY12\Design\Icons\PNGs\Scalable_Elastic_4.png"/>
          <p:cNvPicPr>
            <a:picLocks noChangeAspect="1" noChangeArrowheads="1"/>
          </p:cNvPicPr>
          <p:nvPr/>
        </p:nvPicPr>
        <p:blipFill>
          <a:blip r:embed="rId8" cstate="print">
            <a:duotone>
              <a:prstClr val="black"/>
              <a:schemeClr val="accent3">
                <a:tint val="45000"/>
                <a:satMod val="400000"/>
              </a:schemeClr>
            </a:duotone>
          </a:blip>
          <a:srcRect/>
          <a:stretch>
            <a:fillRect/>
          </a:stretch>
        </p:blipFill>
        <p:spPr bwMode="auto">
          <a:xfrm>
            <a:off x="10614223" y="4109221"/>
            <a:ext cx="488117" cy="487990"/>
          </a:xfrm>
          <a:prstGeom prst="rect">
            <a:avLst/>
          </a:prstGeom>
          <a:noFill/>
          <a:ln>
            <a:noFill/>
          </a:ln>
        </p:spPr>
      </p:pic>
      <p:cxnSp>
        <p:nvCxnSpPr>
          <p:cNvPr id="67" name="直接连接符 66"/>
          <p:cNvCxnSpPr>
            <a:stCxn id="37" idx="0"/>
            <a:endCxn id="69" idx="3"/>
          </p:cNvCxnSpPr>
          <p:nvPr/>
        </p:nvCxnSpPr>
        <p:spPr>
          <a:xfrm flipV="1">
            <a:off x="9240916" y="3229453"/>
            <a:ext cx="706607" cy="7743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椭圆 68"/>
          <p:cNvSpPr/>
          <p:nvPr/>
        </p:nvSpPr>
        <p:spPr>
          <a:xfrm>
            <a:off x="9847578" y="2646930"/>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7" name="组合 76"/>
          <p:cNvGrpSpPr/>
          <p:nvPr/>
        </p:nvGrpSpPr>
        <p:grpSpPr>
          <a:xfrm flipV="1">
            <a:off x="9251220" y="4686309"/>
            <a:ext cx="1289130" cy="1356912"/>
            <a:chOff x="9240916" y="4310148"/>
            <a:chExt cx="1289130" cy="1356912"/>
          </a:xfrm>
        </p:grpSpPr>
        <p:cxnSp>
          <p:nvCxnSpPr>
            <p:cNvPr id="75" name="直接连接符 74"/>
            <p:cNvCxnSpPr>
              <a:endCxn id="76" idx="3"/>
            </p:cNvCxnSpPr>
            <p:nvPr/>
          </p:nvCxnSpPr>
          <p:spPr>
            <a:xfrm flipV="1">
              <a:off x="9240916" y="4892671"/>
              <a:ext cx="706607" cy="7743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6" name="椭圆 75"/>
            <p:cNvSpPr/>
            <p:nvPr/>
          </p:nvSpPr>
          <p:spPr>
            <a:xfrm>
              <a:off x="9847578" y="431014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8" name="Group 89"/>
          <p:cNvGrpSpPr>
            <a:grpSpLocks noChangeAspect="1"/>
          </p:cNvGrpSpPr>
          <p:nvPr/>
        </p:nvGrpSpPr>
        <p:grpSpPr>
          <a:xfrm>
            <a:off x="9989229" y="2763452"/>
            <a:ext cx="366933" cy="472283"/>
            <a:chOff x="-2773363" y="1651000"/>
            <a:chExt cx="2692401" cy="3448051"/>
          </a:xfrm>
          <a:solidFill>
            <a:schemeClr val="bg1">
              <a:lumMod val="65000"/>
            </a:schemeClr>
          </a:solidFill>
        </p:grpSpPr>
        <p:sp>
          <p:nvSpPr>
            <p:cNvPr id="79"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0"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1" name="Oval 21"/>
            <p:cNvSpPr>
              <a:spLocks noChangeArrowheads="1"/>
            </p:cNvSpPr>
            <p:nvPr/>
          </p:nvSpPr>
          <p:spPr bwMode="auto">
            <a:xfrm>
              <a:off x="-1055688" y="2462213"/>
              <a:ext cx="171450" cy="171450"/>
            </a:xfrm>
            <a:prstGeom prst="ellipse">
              <a:avLst/>
            </a:pr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2" name="Oval 22"/>
            <p:cNvSpPr>
              <a:spLocks noChangeArrowheads="1"/>
            </p:cNvSpPr>
            <p:nvPr/>
          </p:nvSpPr>
          <p:spPr bwMode="auto">
            <a:xfrm>
              <a:off x="-1776413" y="2792413"/>
              <a:ext cx="115888" cy="119063"/>
            </a:xfrm>
            <a:prstGeom prst="ellipse">
              <a:avLst/>
            </a:pr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3"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4" name="Oval 24"/>
            <p:cNvSpPr>
              <a:spLocks noChangeArrowheads="1"/>
            </p:cNvSpPr>
            <p:nvPr/>
          </p:nvSpPr>
          <p:spPr bwMode="auto">
            <a:xfrm>
              <a:off x="-1333500" y="3128963"/>
              <a:ext cx="77788" cy="79375"/>
            </a:xfrm>
            <a:prstGeom prst="ellipse">
              <a:avLst/>
            </a:pr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sp>
          <p:nvSpPr>
            <p:cNvPr id="85"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p:spPr>
          <p:txBody>
            <a:bodyPr vert="horz" wrap="square" lIns="91440" tIns="45720" rIns="91440" bIns="4572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srgbClr val="FFFFFF"/>
                </a:solidFill>
                <a:effectLst/>
                <a:uLnTx/>
                <a:uFillTx/>
                <a:latin typeface="Segoe UI" panose="020B0502040204020203"/>
              </a:endParaRPr>
            </a:p>
          </p:txBody>
        </p:sp>
      </p:grpSp>
      <p:sp>
        <p:nvSpPr>
          <p:cNvPr id="86" name="Freeform 22"/>
          <p:cNvSpPr>
            <a:spLocks noEditPoints="1"/>
          </p:cNvSpPr>
          <p:nvPr/>
        </p:nvSpPr>
        <p:spPr bwMode="black">
          <a:xfrm>
            <a:off x="10012602" y="5504965"/>
            <a:ext cx="398140" cy="425486"/>
          </a:xfrm>
          <a:custGeom>
            <a:avLst/>
            <a:gdLst>
              <a:gd name="T0" fmla="*/ 300 w 300"/>
              <a:gd name="T1" fmla="*/ 141 h 300"/>
              <a:gd name="T2" fmla="*/ 285 w 300"/>
              <a:gd name="T3" fmla="*/ 141 h 300"/>
              <a:gd name="T4" fmla="*/ 159 w 300"/>
              <a:gd name="T5" fmla="*/ 15 h 300"/>
              <a:gd name="T6" fmla="*/ 159 w 300"/>
              <a:gd name="T7" fmla="*/ 0 h 300"/>
              <a:gd name="T8" fmla="*/ 141 w 300"/>
              <a:gd name="T9" fmla="*/ 0 h 300"/>
              <a:gd name="T10" fmla="*/ 141 w 300"/>
              <a:gd name="T11" fmla="*/ 15 h 300"/>
              <a:gd name="T12" fmla="*/ 15 w 300"/>
              <a:gd name="T13" fmla="*/ 141 h 300"/>
              <a:gd name="T14" fmla="*/ 0 w 300"/>
              <a:gd name="T15" fmla="*/ 141 h 300"/>
              <a:gd name="T16" fmla="*/ 0 w 300"/>
              <a:gd name="T17" fmla="*/ 159 h 300"/>
              <a:gd name="T18" fmla="*/ 15 w 300"/>
              <a:gd name="T19" fmla="*/ 159 h 300"/>
              <a:gd name="T20" fmla="*/ 141 w 300"/>
              <a:gd name="T21" fmla="*/ 285 h 300"/>
              <a:gd name="T22" fmla="*/ 141 w 300"/>
              <a:gd name="T23" fmla="*/ 300 h 300"/>
              <a:gd name="T24" fmla="*/ 159 w 300"/>
              <a:gd name="T25" fmla="*/ 300 h 300"/>
              <a:gd name="T26" fmla="*/ 159 w 300"/>
              <a:gd name="T27" fmla="*/ 285 h 300"/>
              <a:gd name="T28" fmla="*/ 285 w 300"/>
              <a:gd name="T29" fmla="*/ 159 h 300"/>
              <a:gd name="T30" fmla="*/ 300 w 300"/>
              <a:gd name="T31" fmla="*/ 159 h 300"/>
              <a:gd name="T32" fmla="*/ 300 w 300"/>
              <a:gd name="T33" fmla="*/ 141 h 300"/>
              <a:gd name="T34" fmla="*/ 258 w 300"/>
              <a:gd name="T35" fmla="*/ 141 h 300"/>
              <a:gd name="T36" fmla="*/ 230 w 300"/>
              <a:gd name="T37" fmla="*/ 141 h 300"/>
              <a:gd name="T38" fmla="*/ 159 w 300"/>
              <a:gd name="T39" fmla="*/ 70 h 300"/>
              <a:gd name="T40" fmla="*/ 159 w 300"/>
              <a:gd name="T41" fmla="*/ 42 h 300"/>
              <a:gd name="T42" fmla="*/ 258 w 300"/>
              <a:gd name="T43" fmla="*/ 141 h 300"/>
              <a:gd name="T44" fmla="*/ 141 w 300"/>
              <a:gd name="T45" fmla="*/ 125 h 300"/>
              <a:gd name="T46" fmla="*/ 125 w 300"/>
              <a:gd name="T47" fmla="*/ 141 h 300"/>
              <a:gd name="T48" fmla="*/ 97 w 300"/>
              <a:gd name="T49" fmla="*/ 141 h 300"/>
              <a:gd name="T50" fmla="*/ 141 w 300"/>
              <a:gd name="T51" fmla="*/ 97 h 300"/>
              <a:gd name="T52" fmla="*/ 141 w 300"/>
              <a:gd name="T53" fmla="*/ 125 h 300"/>
              <a:gd name="T54" fmla="*/ 125 w 300"/>
              <a:gd name="T55" fmla="*/ 159 h 300"/>
              <a:gd name="T56" fmla="*/ 141 w 300"/>
              <a:gd name="T57" fmla="*/ 175 h 300"/>
              <a:gd name="T58" fmla="*/ 141 w 300"/>
              <a:gd name="T59" fmla="*/ 203 h 300"/>
              <a:gd name="T60" fmla="*/ 97 w 300"/>
              <a:gd name="T61" fmla="*/ 159 h 300"/>
              <a:gd name="T62" fmla="*/ 125 w 300"/>
              <a:gd name="T63" fmla="*/ 159 h 300"/>
              <a:gd name="T64" fmla="*/ 159 w 300"/>
              <a:gd name="T65" fmla="*/ 175 h 300"/>
              <a:gd name="T66" fmla="*/ 175 w 300"/>
              <a:gd name="T67" fmla="*/ 159 h 300"/>
              <a:gd name="T68" fmla="*/ 203 w 300"/>
              <a:gd name="T69" fmla="*/ 159 h 300"/>
              <a:gd name="T70" fmla="*/ 159 w 300"/>
              <a:gd name="T71" fmla="*/ 203 h 300"/>
              <a:gd name="T72" fmla="*/ 159 w 300"/>
              <a:gd name="T73" fmla="*/ 175 h 300"/>
              <a:gd name="T74" fmla="*/ 175 w 300"/>
              <a:gd name="T75" fmla="*/ 141 h 300"/>
              <a:gd name="T76" fmla="*/ 159 w 300"/>
              <a:gd name="T77" fmla="*/ 125 h 300"/>
              <a:gd name="T78" fmla="*/ 159 w 300"/>
              <a:gd name="T79" fmla="*/ 97 h 300"/>
              <a:gd name="T80" fmla="*/ 203 w 300"/>
              <a:gd name="T81" fmla="*/ 141 h 300"/>
              <a:gd name="T82" fmla="*/ 175 w 300"/>
              <a:gd name="T83" fmla="*/ 141 h 300"/>
              <a:gd name="T84" fmla="*/ 141 w 300"/>
              <a:gd name="T85" fmla="*/ 42 h 300"/>
              <a:gd name="T86" fmla="*/ 141 w 300"/>
              <a:gd name="T87" fmla="*/ 70 h 300"/>
              <a:gd name="T88" fmla="*/ 70 w 300"/>
              <a:gd name="T89" fmla="*/ 141 h 300"/>
              <a:gd name="T90" fmla="*/ 42 w 300"/>
              <a:gd name="T91" fmla="*/ 141 h 300"/>
              <a:gd name="T92" fmla="*/ 141 w 300"/>
              <a:gd name="T93" fmla="*/ 42 h 300"/>
              <a:gd name="T94" fmla="*/ 42 w 300"/>
              <a:gd name="T95" fmla="*/ 159 h 300"/>
              <a:gd name="T96" fmla="*/ 70 w 300"/>
              <a:gd name="T97" fmla="*/ 159 h 300"/>
              <a:gd name="T98" fmla="*/ 141 w 300"/>
              <a:gd name="T99" fmla="*/ 230 h 300"/>
              <a:gd name="T100" fmla="*/ 141 w 300"/>
              <a:gd name="T101" fmla="*/ 258 h 300"/>
              <a:gd name="T102" fmla="*/ 42 w 300"/>
              <a:gd name="T103" fmla="*/ 159 h 300"/>
              <a:gd name="T104" fmla="*/ 159 w 300"/>
              <a:gd name="T105" fmla="*/ 258 h 300"/>
              <a:gd name="T106" fmla="*/ 159 w 300"/>
              <a:gd name="T107" fmla="*/ 230 h 300"/>
              <a:gd name="T108" fmla="*/ 230 w 300"/>
              <a:gd name="T109" fmla="*/ 159 h 300"/>
              <a:gd name="T110" fmla="*/ 258 w 300"/>
              <a:gd name="T111" fmla="*/ 159 h 300"/>
              <a:gd name="T112" fmla="*/ 159 w 300"/>
              <a:gd name="T113" fmla="*/ 25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 h="300">
                <a:moveTo>
                  <a:pt x="300" y="141"/>
                </a:moveTo>
                <a:cubicBezTo>
                  <a:pt x="285" y="141"/>
                  <a:pt x="285" y="141"/>
                  <a:pt x="285" y="141"/>
                </a:cubicBezTo>
                <a:cubicBezTo>
                  <a:pt x="280" y="74"/>
                  <a:pt x="226" y="20"/>
                  <a:pt x="159" y="15"/>
                </a:cubicBezTo>
                <a:cubicBezTo>
                  <a:pt x="159" y="0"/>
                  <a:pt x="159" y="0"/>
                  <a:pt x="159" y="0"/>
                </a:cubicBezTo>
                <a:cubicBezTo>
                  <a:pt x="141" y="0"/>
                  <a:pt x="141" y="0"/>
                  <a:pt x="141" y="0"/>
                </a:cubicBezTo>
                <a:cubicBezTo>
                  <a:pt x="141" y="15"/>
                  <a:pt x="141" y="15"/>
                  <a:pt x="141" y="15"/>
                </a:cubicBezTo>
                <a:cubicBezTo>
                  <a:pt x="74" y="20"/>
                  <a:pt x="20" y="74"/>
                  <a:pt x="15" y="141"/>
                </a:cubicBezTo>
                <a:cubicBezTo>
                  <a:pt x="0" y="141"/>
                  <a:pt x="0" y="141"/>
                  <a:pt x="0" y="141"/>
                </a:cubicBezTo>
                <a:cubicBezTo>
                  <a:pt x="0" y="159"/>
                  <a:pt x="0" y="159"/>
                  <a:pt x="0" y="159"/>
                </a:cubicBezTo>
                <a:cubicBezTo>
                  <a:pt x="15" y="159"/>
                  <a:pt x="15" y="159"/>
                  <a:pt x="15" y="159"/>
                </a:cubicBezTo>
                <a:cubicBezTo>
                  <a:pt x="20" y="226"/>
                  <a:pt x="74" y="280"/>
                  <a:pt x="141" y="285"/>
                </a:cubicBezTo>
                <a:cubicBezTo>
                  <a:pt x="141" y="300"/>
                  <a:pt x="141" y="300"/>
                  <a:pt x="141" y="300"/>
                </a:cubicBezTo>
                <a:cubicBezTo>
                  <a:pt x="159" y="300"/>
                  <a:pt x="159" y="300"/>
                  <a:pt x="159" y="300"/>
                </a:cubicBezTo>
                <a:cubicBezTo>
                  <a:pt x="159" y="285"/>
                  <a:pt x="159" y="285"/>
                  <a:pt x="159" y="285"/>
                </a:cubicBezTo>
                <a:cubicBezTo>
                  <a:pt x="226" y="280"/>
                  <a:pt x="280" y="226"/>
                  <a:pt x="285" y="159"/>
                </a:cubicBezTo>
                <a:cubicBezTo>
                  <a:pt x="300" y="159"/>
                  <a:pt x="300" y="159"/>
                  <a:pt x="300" y="159"/>
                </a:cubicBezTo>
                <a:lnTo>
                  <a:pt x="300" y="141"/>
                </a:lnTo>
                <a:close/>
                <a:moveTo>
                  <a:pt x="258" y="141"/>
                </a:moveTo>
                <a:cubicBezTo>
                  <a:pt x="230" y="141"/>
                  <a:pt x="230" y="141"/>
                  <a:pt x="230" y="141"/>
                </a:cubicBezTo>
                <a:cubicBezTo>
                  <a:pt x="226" y="103"/>
                  <a:pt x="197" y="74"/>
                  <a:pt x="159" y="70"/>
                </a:cubicBezTo>
                <a:cubicBezTo>
                  <a:pt x="159" y="42"/>
                  <a:pt x="159" y="42"/>
                  <a:pt x="159" y="42"/>
                </a:cubicBezTo>
                <a:cubicBezTo>
                  <a:pt x="211" y="47"/>
                  <a:pt x="253" y="89"/>
                  <a:pt x="258" y="141"/>
                </a:cubicBezTo>
                <a:close/>
                <a:moveTo>
                  <a:pt x="141" y="125"/>
                </a:moveTo>
                <a:cubicBezTo>
                  <a:pt x="133" y="127"/>
                  <a:pt x="127" y="133"/>
                  <a:pt x="125" y="141"/>
                </a:cubicBezTo>
                <a:cubicBezTo>
                  <a:pt x="97" y="141"/>
                  <a:pt x="97" y="141"/>
                  <a:pt x="97" y="141"/>
                </a:cubicBezTo>
                <a:cubicBezTo>
                  <a:pt x="101" y="118"/>
                  <a:pt x="118" y="101"/>
                  <a:pt x="141" y="97"/>
                </a:cubicBezTo>
                <a:lnTo>
                  <a:pt x="141" y="125"/>
                </a:lnTo>
                <a:close/>
                <a:moveTo>
                  <a:pt x="125" y="159"/>
                </a:moveTo>
                <a:cubicBezTo>
                  <a:pt x="127" y="167"/>
                  <a:pt x="133" y="173"/>
                  <a:pt x="141" y="175"/>
                </a:cubicBezTo>
                <a:cubicBezTo>
                  <a:pt x="141" y="203"/>
                  <a:pt x="141" y="203"/>
                  <a:pt x="141" y="203"/>
                </a:cubicBezTo>
                <a:cubicBezTo>
                  <a:pt x="118" y="199"/>
                  <a:pt x="101" y="182"/>
                  <a:pt x="97" y="159"/>
                </a:cubicBezTo>
                <a:lnTo>
                  <a:pt x="125" y="159"/>
                </a:lnTo>
                <a:close/>
                <a:moveTo>
                  <a:pt x="159" y="175"/>
                </a:moveTo>
                <a:cubicBezTo>
                  <a:pt x="167" y="173"/>
                  <a:pt x="173" y="167"/>
                  <a:pt x="175" y="159"/>
                </a:cubicBezTo>
                <a:cubicBezTo>
                  <a:pt x="203" y="159"/>
                  <a:pt x="203" y="159"/>
                  <a:pt x="203" y="159"/>
                </a:cubicBezTo>
                <a:cubicBezTo>
                  <a:pt x="199" y="182"/>
                  <a:pt x="182" y="199"/>
                  <a:pt x="159" y="203"/>
                </a:cubicBezTo>
                <a:lnTo>
                  <a:pt x="159" y="175"/>
                </a:lnTo>
                <a:close/>
                <a:moveTo>
                  <a:pt x="175" y="141"/>
                </a:moveTo>
                <a:cubicBezTo>
                  <a:pt x="173" y="133"/>
                  <a:pt x="167" y="127"/>
                  <a:pt x="159" y="125"/>
                </a:cubicBezTo>
                <a:cubicBezTo>
                  <a:pt x="159" y="97"/>
                  <a:pt x="159" y="97"/>
                  <a:pt x="159" y="97"/>
                </a:cubicBezTo>
                <a:cubicBezTo>
                  <a:pt x="182" y="101"/>
                  <a:pt x="199" y="118"/>
                  <a:pt x="203" y="141"/>
                </a:cubicBezTo>
                <a:lnTo>
                  <a:pt x="175" y="141"/>
                </a:lnTo>
                <a:close/>
                <a:moveTo>
                  <a:pt x="141" y="42"/>
                </a:moveTo>
                <a:cubicBezTo>
                  <a:pt x="141" y="70"/>
                  <a:pt x="141" y="70"/>
                  <a:pt x="141" y="70"/>
                </a:cubicBezTo>
                <a:cubicBezTo>
                  <a:pt x="103" y="74"/>
                  <a:pt x="74" y="103"/>
                  <a:pt x="70" y="141"/>
                </a:cubicBezTo>
                <a:cubicBezTo>
                  <a:pt x="42" y="141"/>
                  <a:pt x="42" y="141"/>
                  <a:pt x="42" y="141"/>
                </a:cubicBezTo>
                <a:cubicBezTo>
                  <a:pt x="47" y="89"/>
                  <a:pt x="89" y="47"/>
                  <a:pt x="141" y="42"/>
                </a:cubicBezTo>
                <a:close/>
                <a:moveTo>
                  <a:pt x="42" y="159"/>
                </a:moveTo>
                <a:cubicBezTo>
                  <a:pt x="70" y="159"/>
                  <a:pt x="70" y="159"/>
                  <a:pt x="70" y="159"/>
                </a:cubicBezTo>
                <a:cubicBezTo>
                  <a:pt x="74" y="197"/>
                  <a:pt x="103" y="226"/>
                  <a:pt x="141" y="230"/>
                </a:cubicBezTo>
                <a:cubicBezTo>
                  <a:pt x="141" y="258"/>
                  <a:pt x="141" y="258"/>
                  <a:pt x="141" y="258"/>
                </a:cubicBezTo>
                <a:cubicBezTo>
                  <a:pt x="89" y="253"/>
                  <a:pt x="47" y="211"/>
                  <a:pt x="42" y="159"/>
                </a:cubicBezTo>
                <a:close/>
                <a:moveTo>
                  <a:pt x="159" y="258"/>
                </a:moveTo>
                <a:cubicBezTo>
                  <a:pt x="159" y="230"/>
                  <a:pt x="159" y="230"/>
                  <a:pt x="159" y="230"/>
                </a:cubicBezTo>
                <a:cubicBezTo>
                  <a:pt x="197" y="226"/>
                  <a:pt x="226" y="197"/>
                  <a:pt x="230" y="159"/>
                </a:cubicBezTo>
                <a:cubicBezTo>
                  <a:pt x="258" y="159"/>
                  <a:pt x="258" y="159"/>
                  <a:pt x="258" y="159"/>
                </a:cubicBezTo>
                <a:cubicBezTo>
                  <a:pt x="253" y="211"/>
                  <a:pt x="211" y="253"/>
                  <a:pt x="159" y="258"/>
                </a:cubicBezTo>
                <a:close/>
              </a:path>
            </a:pathLst>
          </a:custGeom>
          <a:solidFill>
            <a:schemeClr val="bg1">
              <a:lumMod val="65000"/>
            </a:schemeClr>
          </a:solidFill>
          <a:ln>
            <a:noFill/>
          </a:ln>
        </p:spPr>
        <p:txBody>
          <a:bodyPr vert="horz" wrap="square" lIns="82305" tIns="41153" rIns="82305" bIns="41153" numCol="1" anchor="t" anchorCtr="0" compatLnSpc="1"/>
          <a:lstStyle/>
          <a:p>
            <a:pPr defTabSz="685800"/>
            <a:endParaRPr lang="en-US" sz="1200">
              <a:solidFill>
                <a:srgbClr val="FFFFFF"/>
              </a:solidFill>
              <a:latin typeface="Segoe UI" panose="020B0502040204020203"/>
            </a:endParaRPr>
          </a:p>
        </p:txBody>
      </p:sp>
      <p:sp>
        <p:nvSpPr>
          <p:cNvPr id="88" name="文本框 87"/>
          <p:cNvSpPr txBox="1"/>
          <p:nvPr/>
        </p:nvSpPr>
        <p:spPr>
          <a:xfrm>
            <a:off x="3435398" y="3938239"/>
            <a:ext cx="2975870" cy="338554"/>
          </a:xfrm>
          <a:prstGeom prst="rect">
            <a:avLst/>
          </a:prstGeom>
          <a:noFill/>
        </p:spPr>
        <p:txBody>
          <a:bodyPr wrap="square" rtlCol="0">
            <a:spAutoFit/>
          </a:bodyPr>
          <a:lstStyle/>
          <a:p>
            <a:pPr algn="ctr"/>
            <a:r>
              <a:rPr lang="zh-CN" altLang="en-US" sz="1600" b="1" dirty="0">
                <a:solidFill>
                  <a:srgbClr val="3563A8"/>
                </a:solidFill>
              </a:rPr>
              <a:t>添加你的标题</a:t>
            </a:r>
          </a:p>
        </p:txBody>
      </p:sp>
      <p:sp>
        <p:nvSpPr>
          <p:cNvPr id="89" name="矩形 88"/>
          <p:cNvSpPr/>
          <p:nvPr/>
        </p:nvSpPr>
        <p:spPr>
          <a:xfrm>
            <a:off x="3314677" y="4404354"/>
            <a:ext cx="3367883" cy="335669"/>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1" name="矩形 90"/>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矩形 91"/>
          <p:cNvSpPr/>
          <p:nvPr/>
        </p:nvSpPr>
        <p:spPr>
          <a:xfrm>
            <a:off x="3245828" y="1390390"/>
            <a:ext cx="5638802" cy="461665"/>
          </a:xfrm>
          <a:prstGeom prst="rect">
            <a:avLst/>
          </a:prstGeom>
        </p:spPr>
        <p:txBody>
          <a:bodyPr wrap="square">
            <a:spAutoFit/>
          </a:bodyPr>
          <a:lstStyle/>
          <a:p>
            <a:pPr algn="ctr"/>
            <a:r>
              <a:rPr lang="en-US" altLang="zh-CN" sz="1200" dirty="0">
                <a:solidFill>
                  <a:schemeClr val="tx1">
                    <a:lumMod val="75000"/>
                    <a:lumOff val="25000"/>
                  </a:schemeClr>
                </a:solidFill>
                <a:cs typeface="+mn-ea"/>
                <a:sym typeface="+mn-lt"/>
              </a:rPr>
              <a:t>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This is an example text.</a:t>
            </a:r>
            <a:r>
              <a:rPr lang="ru-RU" altLang="zh-CN" sz="1200" dirty="0">
                <a:solidFill>
                  <a:schemeClr val="tx1">
                    <a:lumMod val="75000"/>
                    <a:lumOff val="25000"/>
                  </a:schemeClr>
                </a:solidFill>
                <a:cs typeface="+mn-ea"/>
                <a:sym typeface="+mn-lt"/>
              </a:rPr>
              <a:t> </a:t>
            </a:r>
            <a:r>
              <a:rPr lang="en-US" altLang="zh-CN" sz="1200" dirty="0">
                <a:solidFill>
                  <a:schemeClr val="tx1">
                    <a:lumMod val="75000"/>
                    <a:lumOff val="25000"/>
                  </a:schemeClr>
                </a:solidFill>
                <a:cs typeface="+mn-ea"/>
                <a:sym typeface="+mn-lt"/>
              </a:rPr>
              <a:t>Go ahead and replace it with your own text. </a:t>
            </a:r>
          </a:p>
        </p:txBody>
      </p:sp>
      <p:grpSp>
        <p:nvGrpSpPr>
          <p:cNvPr id="58" name="组合 57"/>
          <p:cNvGrpSpPr/>
          <p:nvPr/>
        </p:nvGrpSpPr>
        <p:grpSpPr>
          <a:xfrm>
            <a:off x="173624" y="147812"/>
            <a:ext cx="2474763" cy="320040"/>
            <a:chOff x="173624" y="147812"/>
            <a:chExt cx="2474763" cy="320040"/>
          </a:xfrm>
        </p:grpSpPr>
        <p:cxnSp>
          <p:nvCxnSpPr>
            <p:cNvPr id="59" name="直接连接符 5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62" name="文本框 61"/>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8" name="矩形 7"/>
          <p:cNvSpPr/>
          <p:nvPr/>
        </p:nvSpPr>
        <p:spPr>
          <a:xfrm>
            <a:off x="3245828" y="1390390"/>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10" name="空心弧 9"/>
          <p:cNvSpPr/>
          <p:nvPr/>
        </p:nvSpPr>
        <p:spPr>
          <a:xfrm rot="3600000">
            <a:off x="4313215" y="2375628"/>
            <a:ext cx="3504028" cy="3504028"/>
          </a:xfrm>
          <a:prstGeom prst="blockArc">
            <a:avLst>
              <a:gd name="adj1" fmla="val 15240000"/>
              <a:gd name="adj2" fmla="val 6375658"/>
              <a:gd name="adj3" fmla="val 5000"/>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矩形 6"/>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空心弧 11"/>
          <p:cNvSpPr/>
          <p:nvPr/>
        </p:nvSpPr>
        <p:spPr>
          <a:xfrm rot="4951894">
            <a:off x="4107711" y="2170124"/>
            <a:ext cx="3915036" cy="3915036"/>
          </a:xfrm>
          <a:prstGeom prst="blockArc">
            <a:avLst>
              <a:gd name="adj1" fmla="val 13326385"/>
              <a:gd name="adj2" fmla="val 8942954"/>
              <a:gd name="adj3" fmla="val 5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空心弧 12"/>
          <p:cNvSpPr/>
          <p:nvPr/>
        </p:nvSpPr>
        <p:spPr>
          <a:xfrm rot="11853705">
            <a:off x="4499651" y="2562064"/>
            <a:ext cx="3131157" cy="3131157"/>
          </a:xfrm>
          <a:prstGeom prst="blockArc">
            <a:avLst>
              <a:gd name="adj1" fmla="val 9600000"/>
              <a:gd name="adj2" fmla="val 20809699"/>
              <a:gd name="adj3" fmla="val 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空心弧 13"/>
          <p:cNvSpPr/>
          <p:nvPr/>
        </p:nvSpPr>
        <p:spPr>
          <a:xfrm rot="8905052">
            <a:off x="4681821" y="2744234"/>
            <a:ext cx="2766815" cy="2766815"/>
          </a:xfrm>
          <a:prstGeom prst="blockArc">
            <a:avLst>
              <a:gd name="adj1" fmla="val 10200000"/>
              <a:gd name="adj2" fmla="val 6152830"/>
              <a:gd name="adj3" fmla="val 693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空心弧 14"/>
          <p:cNvSpPr/>
          <p:nvPr/>
        </p:nvSpPr>
        <p:spPr>
          <a:xfrm rot="8100000">
            <a:off x="4902007" y="2964420"/>
            <a:ext cx="2326444" cy="2326444"/>
          </a:xfrm>
          <a:prstGeom prst="blockArc">
            <a:avLst>
              <a:gd name="adj1" fmla="val 15858922"/>
              <a:gd name="adj2" fmla="val 6290585"/>
              <a:gd name="adj3" fmla="val 7425"/>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矩形 17"/>
          <p:cNvSpPr/>
          <p:nvPr/>
        </p:nvSpPr>
        <p:spPr>
          <a:xfrm>
            <a:off x="8304917" y="3071314"/>
            <a:ext cx="2786836" cy="335669"/>
          </a:xfrm>
          <a:prstGeom prst="rect">
            <a:avLst/>
          </a:prstGeom>
          <a:ln w="6350">
            <a:solidFill>
              <a:srgbClr val="3563A8"/>
            </a:solidFill>
          </a:ln>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0" name="矩形 19"/>
          <p:cNvSpPr/>
          <p:nvPr/>
        </p:nvSpPr>
        <p:spPr>
          <a:xfrm>
            <a:off x="8304917" y="5329170"/>
            <a:ext cx="2786836" cy="335669"/>
          </a:xfrm>
          <a:prstGeom prst="rect">
            <a:avLst/>
          </a:prstGeom>
          <a:ln w="6350">
            <a:solidFill>
              <a:srgbClr val="3563A8"/>
            </a:solidFill>
          </a:ln>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2" name="矩形 21"/>
          <p:cNvSpPr/>
          <p:nvPr/>
        </p:nvSpPr>
        <p:spPr>
          <a:xfrm>
            <a:off x="740143" y="5329170"/>
            <a:ext cx="2786836" cy="335669"/>
          </a:xfrm>
          <a:prstGeom prst="rect">
            <a:avLst/>
          </a:prstGeom>
          <a:ln w="6350">
            <a:solidFill>
              <a:srgbClr val="3563A8"/>
            </a:solidFill>
          </a:ln>
        </p:spPr>
        <p:txBody>
          <a:bodyPr wrap="square">
            <a:spAutoFit/>
          </a:bodyPr>
          <a:lstStyle/>
          <a:p>
            <a:pPr algn="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3" name="文本框 22"/>
          <p:cNvSpPr txBox="1"/>
          <p:nvPr/>
        </p:nvSpPr>
        <p:spPr>
          <a:xfrm>
            <a:off x="708269" y="2420019"/>
            <a:ext cx="2901698" cy="584775"/>
          </a:xfrm>
          <a:prstGeom prst="rect">
            <a:avLst/>
          </a:prstGeom>
          <a:noFill/>
        </p:spPr>
        <p:txBody>
          <a:bodyPr wrap="square" rtlCol="0">
            <a:spAutoFit/>
          </a:bodyPr>
          <a:lstStyle/>
          <a:p>
            <a:pPr algn="r"/>
            <a:r>
              <a:rPr lang="en-US" altLang="zh-CN" sz="3200" dirty="0">
                <a:solidFill>
                  <a:srgbClr val="3563A8"/>
                </a:solidFill>
              </a:rPr>
              <a:t>58</a:t>
            </a:r>
            <a:r>
              <a:rPr lang="en-US" altLang="zh-CN" sz="2000" dirty="0">
                <a:solidFill>
                  <a:srgbClr val="3563A8"/>
                </a:solidFill>
              </a:rPr>
              <a:t>%</a:t>
            </a:r>
            <a:endParaRPr lang="zh-CN" altLang="en-US" sz="2000" dirty="0">
              <a:solidFill>
                <a:srgbClr val="3563A8"/>
              </a:solidFill>
            </a:endParaRPr>
          </a:p>
        </p:txBody>
      </p:sp>
      <p:sp>
        <p:nvSpPr>
          <p:cNvPr id="24" name="矩形 23"/>
          <p:cNvSpPr/>
          <p:nvPr/>
        </p:nvSpPr>
        <p:spPr>
          <a:xfrm>
            <a:off x="740143" y="2991077"/>
            <a:ext cx="2786836" cy="335669"/>
          </a:xfrm>
          <a:prstGeom prst="rect">
            <a:avLst/>
          </a:prstGeom>
          <a:ln w="6350">
            <a:solidFill>
              <a:srgbClr val="3563A8"/>
            </a:solidFill>
          </a:ln>
        </p:spPr>
        <p:txBody>
          <a:bodyPr wrap="square">
            <a:spAutoFit/>
          </a:bodyPr>
          <a:lstStyle/>
          <a:p>
            <a:pPr algn="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25" name="文本框 24"/>
          <p:cNvSpPr txBox="1"/>
          <p:nvPr/>
        </p:nvSpPr>
        <p:spPr>
          <a:xfrm>
            <a:off x="708269" y="4788981"/>
            <a:ext cx="2901698" cy="584775"/>
          </a:xfrm>
          <a:prstGeom prst="rect">
            <a:avLst/>
          </a:prstGeom>
          <a:noFill/>
        </p:spPr>
        <p:txBody>
          <a:bodyPr wrap="square" rtlCol="0">
            <a:spAutoFit/>
          </a:bodyPr>
          <a:lstStyle/>
          <a:p>
            <a:pPr algn="r"/>
            <a:r>
              <a:rPr lang="en-US" altLang="zh-CN" sz="3200" dirty="0">
                <a:solidFill>
                  <a:srgbClr val="3563A8"/>
                </a:solidFill>
              </a:rPr>
              <a:t>32</a:t>
            </a:r>
            <a:r>
              <a:rPr lang="en-US" altLang="zh-CN" sz="2000" dirty="0">
                <a:solidFill>
                  <a:srgbClr val="3563A8"/>
                </a:solidFill>
              </a:rPr>
              <a:t>%</a:t>
            </a:r>
            <a:endParaRPr lang="zh-CN" altLang="en-US" sz="2000" dirty="0">
              <a:solidFill>
                <a:srgbClr val="3563A8"/>
              </a:solidFill>
            </a:endParaRPr>
          </a:p>
        </p:txBody>
      </p:sp>
      <p:sp>
        <p:nvSpPr>
          <p:cNvPr id="26" name="文本框 25"/>
          <p:cNvSpPr txBox="1"/>
          <p:nvPr/>
        </p:nvSpPr>
        <p:spPr>
          <a:xfrm>
            <a:off x="8145717" y="4788981"/>
            <a:ext cx="2901698" cy="584775"/>
          </a:xfrm>
          <a:prstGeom prst="rect">
            <a:avLst/>
          </a:prstGeom>
          <a:noFill/>
        </p:spPr>
        <p:txBody>
          <a:bodyPr wrap="square" rtlCol="0">
            <a:spAutoFit/>
          </a:bodyPr>
          <a:lstStyle/>
          <a:p>
            <a:r>
              <a:rPr lang="en-US" altLang="zh-CN" sz="3200" dirty="0">
                <a:solidFill>
                  <a:srgbClr val="3563A8"/>
                </a:solidFill>
              </a:rPr>
              <a:t>47</a:t>
            </a:r>
            <a:r>
              <a:rPr lang="en-US" altLang="zh-CN" sz="2000" dirty="0">
                <a:solidFill>
                  <a:srgbClr val="3563A8"/>
                </a:solidFill>
              </a:rPr>
              <a:t>%</a:t>
            </a:r>
            <a:endParaRPr lang="zh-CN" altLang="en-US" sz="2000" dirty="0">
              <a:solidFill>
                <a:srgbClr val="3563A8"/>
              </a:solidFill>
            </a:endParaRPr>
          </a:p>
        </p:txBody>
      </p:sp>
      <p:sp>
        <p:nvSpPr>
          <p:cNvPr id="27" name="文本框 26"/>
          <p:cNvSpPr txBox="1"/>
          <p:nvPr/>
        </p:nvSpPr>
        <p:spPr>
          <a:xfrm>
            <a:off x="8145717" y="2525877"/>
            <a:ext cx="2901698" cy="584775"/>
          </a:xfrm>
          <a:prstGeom prst="rect">
            <a:avLst/>
          </a:prstGeom>
          <a:noFill/>
        </p:spPr>
        <p:txBody>
          <a:bodyPr wrap="square" rtlCol="0">
            <a:spAutoFit/>
          </a:bodyPr>
          <a:lstStyle/>
          <a:p>
            <a:r>
              <a:rPr lang="en-US" altLang="zh-CN" sz="3200" dirty="0">
                <a:solidFill>
                  <a:srgbClr val="3563A8"/>
                </a:solidFill>
              </a:rPr>
              <a:t>83</a:t>
            </a:r>
            <a:r>
              <a:rPr lang="en-US" altLang="zh-CN" sz="2000" dirty="0">
                <a:solidFill>
                  <a:srgbClr val="3563A8"/>
                </a:solidFill>
              </a:rPr>
              <a:t>%</a:t>
            </a:r>
            <a:endParaRPr lang="zh-CN" altLang="en-US" sz="2000" dirty="0">
              <a:solidFill>
                <a:srgbClr val="3563A8"/>
              </a:solidFill>
            </a:endParaRPr>
          </a:p>
        </p:txBody>
      </p:sp>
      <p:grpSp>
        <p:nvGrpSpPr>
          <p:cNvPr id="28" name="组合 27"/>
          <p:cNvGrpSpPr/>
          <p:nvPr/>
        </p:nvGrpSpPr>
        <p:grpSpPr>
          <a:xfrm>
            <a:off x="173624" y="147812"/>
            <a:ext cx="2474763" cy="320040"/>
            <a:chOff x="173624" y="147812"/>
            <a:chExt cx="2474763" cy="320040"/>
          </a:xfrm>
        </p:grpSpPr>
        <p:cxnSp>
          <p:nvCxnSpPr>
            <p:cNvPr id="29" name="直接连接符 28"/>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31" name="文本框 30"/>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7392" y="784334"/>
            <a:ext cx="4837216" cy="461665"/>
          </a:xfrm>
          <a:prstGeom prst="rect">
            <a:avLst/>
          </a:prstGeom>
          <a:noFill/>
        </p:spPr>
        <p:txBody>
          <a:bodyPr wrap="square" rtlCol="0">
            <a:spAutoFit/>
          </a:bodyPr>
          <a:lstStyle/>
          <a:p>
            <a:pPr algn="ctr"/>
            <a:r>
              <a:rPr lang="zh-CN" altLang="en-US" sz="2400" b="1" dirty="0">
                <a:solidFill>
                  <a:srgbClr val="3563A8"/>
                </a:solidFill>
              </a:rPr>
              <a:t>添加你的标题</a:t>
            </a:r>
          </a:p>
        </p:txBody>
      </p:sp>
      <p:sp>
        <p:nvSpPr>
          <p:cNvPr id="8" name="矩形 7"/>
          <p:cNvSpPr/>
          <p:nvPr/>
        </p:nvSpPr>
        <p:spPr>
          <a:xfrm>
            <a:off x="3245828" y="1390390"/>
            <a:ext cx="5638802" cy="335669"/>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a:t>
            </a:r>
          </a:p>
        </p:txBody>
      </p:sp>
      <p:sp>
        <p:nvSpPr>
          <p:cNvPr id="9" name="圆角矩形 8"/>
          <p:cNvSpPr/>
          <p:nvPr/>
        </p:nvSpPr>
        <p:spPr>
          <a:xfrm>
            <a:off x="842752"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3563A8"/>
                </a:solidFill>
              </a:rPr>
              <a:t>添加你的标题</a:t>
            </a:r>
          </a:p>
        </p:txBody>
      </p:sp>
      <p:sp>
        <p:nvSpPr>
          <p:cNvPr id="28" name="圆角矩形 27"/>
          <p:cNvSpPr/>
          <p:nvPr/>
        </p:nvSpPr>
        <p:spPr>
          <a:xfrm>
            <a:off x="4625195"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3563A8"/>
                </a:solidFill>
              </a:rPr>
              <a:t>添加你的标题</a:t>
            </a:r>
          </a:p>
        </p:txBody>
      </p:sp>
      <p:sp>
        <p:nvSpPr>
          <p:cNvPr id="29" name="圆角矩形 28"/>
          <p:cNvSpPr/>
          <p:nvPr/>
        </p:nvSpPr>
        <p:spPr>
          <a:xfrm>
            <a:off x="8407637"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3563A8"/>
                </a:solidFill>
              </a:rPr>
              <a:t>添加你的标题</a:t>
            </a:r>
          </a:p>
        </p:txBody>
      </p:sp>
      <p:sp>
        <p:nvSpPr>
          <p:cNvPr id="30" name="圆角矩形 29"/>
          <p:cNvSpPr/>
          <p:nvPr/>
        </p:nvSpPr>
        <p:spPr>
          <a:xfrm>
            <a:off x="757899"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63A8"/>
              </a:solidFill>
            </a:endParaRPr>
          </a:p>
        </p:txBody>
      </p:sp>
      <p:sp>
        <p:nvSpPr>
          <p:cNvPr id="31" name="圆角矩形 30"/>
          <p:cNvSpPr/>
          <p:nvPr/>
        </p:nvSpPr>
        <p:spPr>
          <a:xfrm>
            <a:off x="4540342"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63A8"/>
              </a:solidFill>
            </a:endParaRPr>
          </a:p>
        </p:txBody>
      </p:sp>
      <p:sp>
        <p:nvSpPr>
          <p:cNvPr id="32" name="圆角矩形 31"/>
          <p:cNvSpPr/>
          <p:nvPr/>
        </p:nvSpPr>
        <p:spPr>
          <a:xfrm>
            <a:off x="8322784"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63A8"/>
              </a:solidFill>
            </a:endParaRPr>
          </a:p>
        </p:txBody>
      </p:sp>
      <p:sp>
        <p:nvSpPr>
          <p:cNvPr id="33" name="矩形 32"/>
          <p:cNvSpPr/>
          <p:nvPr/>
        </p:nvSpPr>
        <p:spPr>
          <a:xfrm>
            <a:off x="512597" y="4189950"/>
            <a:ext cx="3472089" cy="1200329"/>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这里是内容这里是内容这里是内容这里是内容这里是内容这里是内容这里是内容这里是内容这里是内容</a:t>
            </a:r>
          </a:p>
          <a:p>
            <a:pPr>
              <a:lnSpc>
                <a:spcPct val="150000"/>
              </a:lnSpc>
            </a:pPr>
            <a:endPar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endParaRPr>
          </a:p>
        </p:txBody>
      </p:sp>
      <p:sp>
        <p:nvSpPr>
          <p:cNvPr id="34" name="矩形 33"/>
          <p:cNvSpPr/>
          <p:nvPr/>
        </p:nvSpPr>
        <p:spPr>
          <a:xfrm>
            <a:off x="4295039" y="4189950"/>
            <a:ext cx="3472089" cy="923330"/>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这里是内容这里是内容这里是内容这里是内容这里是内容这里是内容这里是内容这里是内容这里是内容</a:t>
            </a:r>
          </a:p>
        </p:txBody>
      </p:sp>
      <p:sp>
        <p:nvSpPr>
          <p:cNvPr id="35" name="矩形 34"/>
          <p:cNvSpPr/>
          <p:nvPr/>
        </p:nvSpPr>
        <p:spPr>
          <a:xfrm>
            <a:off x="8077482" y="4189950"/>
            <a:ext cx="3472089" cy="923330"/>
          </a:xfrm>
          <a:prstGeom prst="rect">
            <a:avLst/>
          </a:prstGeom>
        </p:spPr>
        <p:txBody>
          <a:bodyPr wrap="square">
            <a:spAutoFit/>
          </a:bodyPr>
          <a:lstStyle/>
          <a:p>
            <a:pPr>
              <a:lnSpc>
                <a:spcPct val="150000"/>
              </a:lnSpc>
            </a:pPr>
            <a:r>
              <a:rPr lang="zh-CN" altLang="en-US" sz="1200" dirty="0">
                <a:solidFill>
                  <a:schemeClr val="tx1">
                    <a:lumMod val="75000"/>
                    <a:lumOff val="25000"/>
                  </a:schemeClr>
                </a:solidFill>
                <a:latin typeface="华文细黑" panose="02010600040101010101" pitchFamily="2" charset="-122"/>
                <a:ea typeface="华文细黑" panose="02010600040101010101" pitchFamily="2" charset="-122"/>
                <a:cs typeface="+mn-ea"/>
              </a:rPr>
              <a:t>这里是内容这里是内容这里是内容这里是内容这里是内容这里是内容这里是内容这里是内容这里是内容</a:t>
            </a:r>
          </a:p>
        </p:txBody>
      </p:sp>
      <p:sp>
        <p:nvSpPr>
          <p:cNvPr id="11" name="右箭头 10"/>
          <p:cNvSpPr/>
          <p:nvPr/>
        </p:nvSpPr>
        <p:spPr>
          <a:xfrm>
            <a:off x="3876973" y="3206115"/>
            <a:ext cx="525780" cy="514350"/>
          </a:xfrm>
          <a:prstGeom prst="rightArrow">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63A8"/>
              </a:solidFill>
            </a:endParaRPr>
          </a:p>
        </p:txBody>
      </p:sp>
      <p:sp>
        <p:nvSpPr>
          <p:cNvPr id="36" name="右箭头 35"/>
          <p:cNvSpPr/>
          <p:nvPr/>
        </p:nvSpPr>
        <p:spPr>
          <a:xfrm>
            <a:off x="7659416" y="3206115"/>
            <a:ext cx="525780" cy="514350"/>
          </a:xfrm>
          <a:prstGeom prst="rightArrow">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63A8"/>
              </a:solidFill>
            </a:endParaRPr>
          </a:p>
        </p:txBody>
      </p:sp>
      <p:sp>
        <p:nvSpPr>
          <p:cNvPr id="37" name="矩形 36"/>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173624" y="147812"/>
            <a:ext cx="2474763" cy="320040"/>
            <a:chOff x="173624" y="147812"/>
            <a:chExt cx="2474763" cy="320040"/>
          </a:xfrm>
        </p:grpSpPr>
        <p:cxnSp>
          <p:nvCxnSpPr>
            <p:cNvPr id="21" name="直接连接符 20"/>
            <p:cNvCxnSpPr/>
            <p:nvPr/>
          </p:nvCxnSpPr>
          <p:spPr>
            <a:xfrm>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173624" y="169333"/>
              <a:ext cx="1438022" cy="276999"/>
            </a:xfrm>
            <a:prstGeom prst="rect">
              <a:avLst/>
            </a:prstGeom>
            <a:noFill/>
          </p:spPr>
          <p:txBody>
            <a:bodyPr wrap="none" rtlCol="0">
              <a:spAutoFit/>
            </a:bodyPr>
            <a:lstStyle/>
            <a:p>
              <a:r>
                <a:rPr lang="en-US" altLang="zh-CN" sz="1200" dirty="0">
                  <a:solidFill>
                    <a:srgbClr val="3563A8"/>
                  </a:solidFill>
                  <a:latin typeface="+mj-lt"/>
                  <a:ea typeface="Arial Unicode MS" panose="020B0604020202020204" pitchFamily="34" charset="-122"/>
                  <a:cs typeface="Arial Unicode MS" panose="020B0604020202020204" pitchFamily="34" charset="-122"/>
                </a:rPr>
                <a:t>YOUR COMPANY</a:t>
              </a:r>
              <a:endParaRPr lang="zh-CN" altLang="en-US" sz="1200" dirty="0">
                <a:solidFill>
                  <a:srgbClr val="3563A8"/>
                </a:solidFill>
                <a:latin typeface="+mj-lt"/>
                <a:ea typeface="Arial Unicode MS" panose="020B0604020202020204" pitchFamily="34" charset="-122"/>
                <a:cs typeface="Arial Unicode MS" panose="020B0604020202020204" pitchFamily="34" charset="-122"/>
              </a:endParaRPr>
            </a:p>
          </p:txBody>
        </p:sp>
        <p:sp>
          <p:nvSpPr>
            <p:cNvPr id="23" name="文本框 22"/>
            <p:cNvSpPr txBox="1"/>
            <p:nvPr/>
          </p:nvSpPr>
          <p:spPr>
            <a:xfrm>
              <a:off x="1636572" y="169333"/>
              <a:ext cx="1011815" cy="276999"/>
            </a:xfrm>
            <a:prstGeom prst="rect">
              <a:avLst/>
            </a:prstGeom>
            <a:noFill/>
          </p:spPr>
          <p:txBody>
            <a:bodyPr wrap="none" rtlCol="0">
              <a:spAutoFit/>
            </a:bodyPr>
            <a:lstStyle/>
            <a:p>
              <a:r>
                <a:rPr lang="en-US" altLang="zh-CN" sz="1200" dirty="0">
                  <a:solidFill>
                    <a:schemeClr val="bg1">
                      <a:lumMod val="50000"/>
                    </a:schemeClr>
                  </a:solidFill>
                  <a:latin typeface="+mj-lt"/>
                  <a:ea typeface="Arial Unicode MS" panose="020B0604020202020204" pitchFamily="34" charset="-122"/>
                  <a:cs typeface="Arial Unicode MS" panose="020B0604020202020204" pitchFamily="34" charset="-122"/>
                </a:rPr>
                <a:t>Power Point</a:t>
              </a:r>
              <a:endParaRPr lang="zh-CN" altLang="en-US" sz="1200" dirty="0">
                <a:solidFill>
                  <a:schemeClr val="bg1">
                    <a:lumMod val="50000"/>
                  </a:schemeClr>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1000">
        <p:push dir="u"/>
      </p:transition>
    </mc:Choice>
    <mc:Fallback xmlns="">
      <p:transition spd="slow" advTm="1000">
        <p:push dir="u"/>
      </p:transition>
    </mc:Fallback>
  </mc:AlternateContent>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800080"/>
      </a:folHlink>
    </a:clrScheme>
    <a:fontScheme name="自定义 22">
      <a:majorFont>
        <a:latin typeface="Arial"/>
        <a:ea typeface="宋体"/>
        <a:cs typeface=""/>
      </a:majorFont>
      <a:minorFont>
        <a:latin typeface="Arial Unicode MS"/>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1295</Words>
  <Application>Microsoft Office PowerPoint</Application>
  <PresentationFormat>宽屏</PresentationFormat>
  <Paragraphs>250</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 Unicode MS</vt:lpstr>
      <vt:lpstr>Myriad Pro Light</vt:lpstr>
      <vt:lpstr>汉仪细等线简</vt:lpstr>
      <vt:lpstr>华文细黑</vt:lpstr>
      <vt:lpstr>Arial</vt:lpstr>
      <vt:lpstr>Calibri</vt:lpstr>
      <vt:lpstr>Segoe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极简线条商务汇报</dc:title>
  <dc:creator>yang</dc:creator>
  <cp:lastModifiedBy>天 下</cp:lastModifiedBy>
  <cp:revision>82</cp:revision>
  <dcterms:created xsi:type="dcterms:W3CDTF">2014-10-17T09:09:00Z</dcterms:created>
  <dcterms:modified xsi:type="dcterms:W3CDTF">2021-01-05T01:52:57Z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