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61" r:id="rId3"/>
    <p:sldId id="257" r:id="rId4"/>
    <p:sldId id="262" r:id="rId5"/>
    <p:sldId id="268" r:id="rId6"/>
    <p:sldId id="266" r:id="rId7"/>
    <p:sldId id="267" r:id="rId8"/>
    <p:sldId id="259" r:id="rId9"/>
    <p:sldId id="269" r:id="rId10"/>
    <p:sldId id="270" r:id="rId11"/>
    <p:sldId id="271" r:id="rId12"/>
    <p:sldId id="272" r:id="rId13"/>
    <p:sldId id="260" r:id="rId14"/>
    <p:sldId id="258" r:id="rId15"/>
    <p:sldId id="263" r:id="rId16"/>
    <p:sldId id="264" r:id="rId17"/>
    <p:sldId id="265" r:id="rId18"/>
    <p:sldId id="273" r:id="rId19"/>
  </p:sldIdLst>
  <p:sldSz cx="12192000" cy="6858000"/>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CE3D"/>
    <a:srgbClr val="01A89C"/>
    <a:srgbClr val="32B8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1062" y="-102"/>
      </p:cViewPr>
      <p:guideLst>
        <p:guide orient="horz" pos="2160"/>
        <p:guide pos="3840"/>
      </p:guideLst>
    </p:cSldViewPr>
  </p:slideViewPr>
  <p:notesTextViewPr>
    <p:cViewPr>
      <p:scale>
        <a:sx n="1" d="1"/>
        <a:sy n="1" d="1"/>
      </p:scale>
      <p:origin x="0" y="0"/>
    </p:cViewPr>
  </p:notesText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eaLnBrk="1" hangingPunct="1">
              <a:buFont typeface="Arial" panose="020B0604020202020204" pitchFamily="34" charset="0"/>
              <a:buNone/>
              <a:defRPr sz="1200"/>
            </a:lvl1pPr>
          </a:lstStyle>
          <a:p>
            <a:pPr>
              <a:defRPr/>
            </a:pPr>
            <a:endParaRPr lang="zh-CN" altLang="zh-CN"/>
          </a:p>
        </p:txBody>
      </p:sp>
      <p:sp>
        <p:nvSpPr>
          <p:cNvPr id="2051" name="日期占位符 2"/>
          <p:cNvSpPr>
            <a:spLocks noGrp="1" noChangeArrowheads="1"/>
          </p:cNvSpPr>
          <p:nvPr>
            <p:ph type="dt" idx="1"/>
          </p:nvPr>
        </p:nvSpPr>
        <p:spPr bwMode="auto">
          <a:xfrm>
            <a:off x="3884613"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lvl1pPr algn="r" eaLnBrk="1" hangingPunct="1">
              <a:buFont typeface="Arial" panose="020B0604020202020204" pitchFamily="34" charset="0"/>
              <a:buNone/>
              <a:defRPr/>
            </a:lvl1pPr>
          </a:lstStyle>
          <a:p>
            <a:pPr>
              <a:defRPr/>
            </a:pPr>
            <a:fld id="{5BC089E2-AB05-41BA-A78A-EC5C4A905DE2}" type="datetime1">
              <a:rPr lang="zh-CN" altLang="en-US"/>
              <a:t>2021/1/5</a:t>
            </a:fld>
            <a:endParaRPr lang="zh-CN" altLang="en-US" sz="1200"/>
          </a:p>
        </p:txBody>
      </p:sp>
      <p:sp>
        <p:nvSpPr>
          <p:cNvPr id="2052" name="幻灯片图像占位符 3"/>
          <p:cNvSpPr>
            <a:spLocks noGrp="1" noRot="1" noChangeAspect="1" noChangeArrowheads="1"/>
          </p:cNvSpPr>
          <p:nvPr>
            <p:ph type="sldImg" idx="2"/>
          </p:nvPr>
        </p:nvSpPr>
        <p:spPr bwMode="auto">
          <a:xfrm>
            <a:off x="685800" y="1143000"/>
            <a:ext cx="5486400" cy="3086100"/>
          </a:xfrm>
          <a:prstGeom prst="rect">
            <a:avLst/>
          </a:prstGeom>
          <a:noFill/>
          <a:ln w="12700">
            <a:noFill/>
            <a:bevel/>
          </a:ln>
        </p:spPr>
      </p:sp>
      <p:sp>
        <p:nvSpPr>
          <p:cNvPr id="2053" name="备注占位符 4"/>
          <p:cNvSpPr>
            <a:spLocks noGrp="1" noRot="1" noChangeAspect="1" noChangeArrowheads="1"/>
          </p:cNvSpPr>
          <p:nvPr/>
        </p:nvSpPr>
        <p:spPr bwMode="auto">
          <a:xfrm>
            <a:off x="685800" y="4400550"/>
            <a:ext cx="5486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14:hiddenLine>
            </a:ext>
          </a:extLst>
        </p:spPr>
        <p:txBody>
          <a:bodyPr anchor="ctr"/>
          <a:lstStyle>
            <a:lvl1pPr defTabSz="0" eaLnBrk="0" hangingPunct="0">
              <a:spcBef>
                <a:spcPct val="30000"/>
              </a:spcBef>
              <a:defRPr sz="1200">
                <a:solidFill>
                  <a:schemeClr val="tx1"/>
                </a:solidFill>
                <a:latin typeface="Arial" panose="020B0604020202020204" pitchFamily="34" charset="0"/>
              </a:defRPr>
            </a:lvl1pPr>
            <a:lvl2pPr defTabSz="0" eaLnBrk="0" hangingPunct="0">
              <a:spcBef>
                <a:spcPct val="30000"/>
              </a:spcBef>
              <a:defRPr sz="1200">
                <a:solidFill>
                  <a:schemeClr val="tx1"/>
                </a:solidFill>
                <a:latin typeface="Arial" panose="020B0604020202020204" pitchFamily="34" charset="0"/>
              </a:defRPr>
            </a:lvl2pPr>
            <a:lvl3pPr defTabSz="0" eaLnBrk="0" hangingPunct="0">
              <a:spcBef>
                <a:spcPct val="30000"/>
              </a:spcBef>
              <a:defRPr sz="1200">
                <a:solidFill>
                  <a:schemeClr val="tx1"/>
                </a:solidFill>
                <a:latin typeface="Arial" panose="020B0604020202020204" pitchFamily="34" charset="0"/>
              </a:defRPr>
            </a:lvl3pPr>
            <a:lvl4pPr defTabSz="0" eaLnBrk="0" hangingPunct="0">
              <a:spcBef>
                <a:spcPct val="30000"/>
              </a:spcBef>
              <a:defRPr sz="1200">
                <a:solidFill>
                  <a:schemeClr val="tx1"/>
                </a:solidFill>
                <a:latin typeface="Arial" panose="020B0604020202020204" pitchFamily="34" charset="0"/>
              </a:defRPr>
            </a:lvl4pPr>
            <a:lvl5pPr defTabSz="0" eaLnBrk="0" hangingPunct="0">
              <a:spcBef>
                <a:spcPct val="30000"/>
              </a:spcBef>
              <a:defRPr sz="1200">
                <a:solidFill>
                  <a:schemeClr val="tx1"/>
                </a:solidFill>
                <a:latin typeface="Arial" panose="020B0604020202020204" pitchFamily="34" charset="0"/>
              </a:defRPr>
            </a:lvl5pPr>
            <a:lvl6pPr marL="457200" defTabSz="0" eaLnBrk="0" fontAlgn="base" hangingPunct="0">
              <a:spcBef>
                <a:spcPct val="30000"/>
              </a:spcBef>
              <a:spcAft>
                <a:spcPct val="0"/>
              </a:spcAft>
              <a:defRPr sz="1200">
                <a:solidFill>
                  <a:schemeClr val="tx1"/>
                </a:solidFill>
                <a:latin typeface="Arial" panose="020B0604020202020204" pitchFamily="34" charset="0"/>
              </a:defRPr>
            </a:lvl6pPr>
            <a:lvl7pPr marL="914400" defTabSz="0" eaLnBrk="0" fontAlgn="base" hangingPunct="0">
              <a:spcBef>
                <a:spcPct val="30000"/>
              </a:spcBef>
              <a:spcAft>
                <a:spcPct val="0"/>
              </a:spcAft>
              <a:defRPr sz="1200">
                <a:solidFill>
                  <a:schemeClr val="tx1"/>
                </a:solidFill>
                <a:latin typeface="Arial" panose="020B0604020202020204" pitchFamily="34" charset="0"/>
              </a:defRPr>
            </a:lvl7pPr>
            <a:lvl8pPr marL="1371600" defTabSz="0" eaLnBrk="0" fontAlgn="base" hangingPunct="0">
              <a:spcBef>
                <a:spcPct val="30000"/>
              </a:spcBef>
              <a:spcAft>
                <a:spcPct val="0"/>
              </a:spcAft>
              <a:defRPr sz="1200">
                <a:solidFill>
                  <a:schemeClr val="tx1"/>
                </a:solidFill>
                <a:latin typeface="Arial" panose="020B0604020202020204" pitchFamily="34" charset="0"/>
              </a:defRPr>
            </a:lvl8pPr>
            <a:lvl9pPr marL="1828800" defTabSz="0" eaLnBrk="0" fontAlgn="base" hangingPunct="0">
              <a:spcBef>
                <a:spcPct val="30000"/>
              </a:spcBef>
              <a:spcAft>
                <a:spcPct val="0"/>
              </a:spcAft>
              <a:defRPr sz="1200">
                <a:solidFill>
                  <a:schemeClr val="tx1"/>
                </a:solidFill>
                <a:latin typeface="Arial" panose="020B0604020202020204" pitchFamily="34" charset="0"/>
              </a:defRPr>
            </a:lvl9pPr>
          </a:lstStyle>
          <a:p>
            <a:pPr>
              <a:defRPr/>
            </a:pPr>
            <a:r>
              <a:rPr lang="zh-CN" altLang="zh-CN"/>
              <a:t>单击此处编辑母版文本样式</a:t>
            </a:r>
          </a:p>
          <a:p>
            <a:pPr>
              <a:defRPr/>
            </a:pPr>
            <a:r>
              <a:rPr lang="zh-CN" altLang="zh-CN"/>
              <a:t>第二级</a:t>
            </a:r>
          </a:p>
          <a:p>
            <a:pPr>
              <a:defRPr/>
            </a:pPr>
            <a:r>
              <a:rPr lang="zh-CN" altLang="zh-CN"/>
              <a:t>第三级</a:t>
            </a:r>
          </a:p>
          <a:p>
            <a:pPr>
              <a:defRPr/>
            </a:pPr>
            <a:r>
              <a:rPr lang="zh-CN" altLang="zh-CN"/>
              <a:t>第四级</a:t>
            </a:r>
          </a:p>
          <a:p>
            <a:pPr>
              <a:defRPr/>
            </a:pPr>
            <a:r>
              <a:rPr lang="zh-CN" altLang="zh-CN"/>
              <a:t>第五级</a:t>
            </a:r>
          </a:p>
        </p:txBody>
      </p:sp>
      <p:sp>
        <p:nvSpPr>
          <p:cNvPr id="2054" name="页脚占位符 5"/>
          <p:cNvSpPr>
            <a:spLocks noGrp="1" noChangeArrowheads="1"/>
          </p:cNvSpPr>
          <p:nvPr>
            <p:ph type="ftr" sz="quarter" idx="4"/>
          </p:nvPr>
        </p:nvSpPr>
        <p:spPr bwMode="auto">
          <a:xfrm>
            <a:off x="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eaLnBrk="1" hangingPunct="1">
              <a:buFont typeface="Arial" panose="020B0604020202020204" pitchFamily="34" charset="0"/>
              <a:buNone/>
              <a:defRPr sz="1200"/>
            </a:lvl1pPr>
          </a:lstStyle>
          <a:p>
            <a:pPr>
              <a:defRPr/>
            </a:pPr>
            <a:endParaRPr lang="zh-CN" altLang="zh-CN"/>
          </a:p>
        </p:txBody>
      </p:sp>
      <p:sp>
        <p:nvSpPr>
          <p:cNvPr id="2055" name="灯片编号占位符 6"/>
          <p:cNvSpPr>
            <a:spLocks noGrp="1" noChangeArrowheads="1"/>
          </p:cNvSpPr>
          <p:nvPr>
            <p:ph type="sldNum" sz="quarter" idx="5"/>
          </p:nvPr>
        </p:nvSpPr>
        <p:spPr bwMode="auto">
          <a:xfrm>
            <a:off x="3884613"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lstStyle>
            <a:lvl1pPr algn="r" eaLnBrk="1" hangingPunct="1">
              <a:buFont typeface="Arial" panose="020B0604020202020204" pitchFamily="34" charset="0"/>
              <a:buNone/>
              <a:defRPr/>
            </a:lvl1pPr>
          </a:lstStyle>
          <a:p>
            <a:fld id="{96E81235-8E6C-43F4-ABA1-3B09759192D7}" type="slidenum">
              <a:rPr lang="zh-CN" altLang="en-US"/>
              <a:t>‹#›</a:t>
            </a:fld>
            <a:endParaRPr lang="zh-CN" altLang="en-US" sz="1200"/>
          </a:p>
        </p:txBody>
      </p:sp>
    </p:spTree>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p:sp>
      <p:sp>
        <p:nvSpPr>
          <p:cNvPr id="4099" name="备注占位符 2"/>
          <p:cNvSpPr>
            <a:spLocks noGrp="1"/>
          </p:cNvSpPr>
          <p:nvPr>
            <p:ph type="body" idx="1"/>
          </p:nvPr>
        </p:nvSpPr>
        <p:spPr bwMode="auto">
          <a:xfrm>
            <a:off x="685800" y="4343400"/>
            <a:ext cx="5486400" cy="4114800"/>
          </a:xfrm>
          <a:prstGeom prst="rect">
            <a:avLst/>
          </a:prstGeom>
          <a:noFill/>
          <a:ln>
            <a:miter lim="800000"/>
          </a:ln>
        </p:spPr>
        <p:txBody>
          <a:bodyPr/>
          <a:lstStyle/>
          <a:p>
            <a:endParaRPr lang="zh-CN" altLang="en-US"/>
          </a:p>
        </p:txBody>
      </p:sp>
      <p:sp>
        <p:nvSpPr>
          <p:cNvPr id="4100" name="日期占位符 3"/>
          <p:cNvSpPr>
            <a:spLocks noGrp="1"/>
          </p:cNvSpPr>
          <p:nvPr>
            <p:ph type="dt" sz="quarter" idx="1"/>
          </p:nvPr>
        </p:nvSpPr>
        <p:spPr>
          <a:noFill/>
          <a:ln>
            <a:miter lim="800000"/>
          </a:ln>
        </p:spPr>
        <p:txBody>
          <a:bodyPr/>
          <a:lstStyle/>
          <a:p>
            <a:fld id="{5490115E-9DD6-41F9-9E8B-12C22D7BA82D}" type="datetime1">
              <a:rPr lang="zh-CN" altLang="en-US" smtClean="0"/>
              <a:t>2021/1/5</a:t>
            </a:fld>
            <a:endParaRPr lang="zh-CN" altLang="en-US" sz="1200"/>
          </a:p>
        </p:txBody>
      </p:sp>
      <p:sp>
        <p:nvSpPr>
          <p:cNvPr id="4101" name="灯片编号占位符 4"/>
          <p:cNvSpPr>
            <a:spLocks noGrp="1"/>
          </p:cNvSpPr>
          <p:nvPr>
            <p:ph type="sldNum" sz="quarter" idx="5"/>
          </p:nvPr>
        </p:nvSpPr>
        <p:spPr>
          <a:noFill/>
          <a:ln>
            <a:miter lim="800000"/>
          </a:ln>
        </p:spPr>
        <p:txBody>
          <a:bodyPr/>
          <a:lstStyle/>
          <a:p>
            <a:fld id="{B34D2785-3654-4A70-A2D6-6D806779E3E7}" type="slidenum">
              <a:rPr lang="zh-CN" altLang="en-US"/>
              <a:t>1</a:t>
            </a:fld>
            <a:endParaRPr lang="zh-CN"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p:sp>
      <p:sp>
        <p:nvSpPr>
          <p:cNvPr id="22531" name="备注占位符 2"/>
          <p:cNvSpPr>
            <a:spLocks noGrp="1"/>
          </p:cNvSpPr>
          <p:nvPr>
            <p:ph type="body" idx="1"/>
          </p:nvPr>
        </p:nvSpPr>
        <p:spPr bwMode="auto">
          <a:xfrm>
            <a:off x="685800" y="4343400"/>
            <a:ext cx="5486400" cy="4114800"/>
          </a:xfrm>
          <a:prstGeom prst="rect">
            <a:avLst/>
          </a:prstGeom>
          <a:noFill/>
          <a:ln>
            <a:miter lim="800000"/>
          </a:ln>
        </p:spPr>
        <p:txBody>
          <a:bodyPr/>
          <a:lstStyle/>
          <a:p>
            <a:endParaRPr lang="zh-CN" altLang="en-US"/>
          </a:p>
        </p:txBody>
      </p:sp>
      <p:sp>
        <p:nvSpPr>
          <p:cNvPr id="22532" name="日期占位符 3"/>
          <p:cNvSpPr>
            <a:spLocks noGrp="1"/>
          </p:cNvSpPr>
          <p:nvPr>
            <p:ph type="dt" sz="quarter" idx="1"/>
          </p:nvPr>
        </p:nvSpPr>
        <p:spPr>
          <a:noFill/>
          <a:ln>
            <a:miter lim="800000"/>
          </a:ln>
        </p:spPr>
        <p:txBody>
          <a:bodyPr/>
          <a:lstStyle/>
          <a:p>
            <a:fld id="{2E4D212E-78B2-456E-8964-F2A9BB809380}" type="datetime1">
              <a:rPr lang="zh-CN" altLang="en-US" smtClean="0"/>
              <a:t>2021/1/5</a:t>
            </a:fld>
            <a:endParaRPr lang="zh-CN" altLang="en-US" sz="1200"/>
          </a:p>
        </p:txBody>
      </p:sp>
      <p:sp>
        <p:nvSpPr>
          <p:cNvPr id="22533" name="灯片编号占位符 4"/>
          <p:cNvSpPr>
            <a:spLocks noGrp="1"/>
          </p:cNvSpPr>
          <p:nvPr>
            <p:ph type="sldNum" sz="quarter" idx="5"/>
          </p:nvPr>
        </p:nvSpPr>
        <p:spPr>
          <a:noFill/>
          <a:ln>
            <a:miter lim="800000"/>
          </a:ln>
        </p:spPr>
        <p:txBody>
          <a:bodyPr/>
          <a:lstStyle/>
          <a:p>
            <a:fld id="{A6D1D40D-46E1-49A2-BC82-F86D13757F55}" type="slidenum">
              <a:rPr lang="zh-CN" altLang="en-US"/>
              <a:t>10</a:t>
            </a:fld>
            <a:endParaRPr lang="zh-CN"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幻灯片图像占位符 1"/>
          <p:cNvSpPr>
            <a:spLocks noGrp="1" noRot="1" noChangeAspect="1" noTextEdit="1"/>
          </p:cNvSpPr>
          <p:nvPr>
            <p:ph type="sldImg"/>
          </p:nvPr>
        </p:nvSpPr>
        <p:spPr/>
      </p:sp>
      <p:sp>
        <p:nvSpPr>
          <p:cNvPr id="24579" name="备注占位符 2"/>
          <p:cNvSpPr>
            <a:spLocks noGrp="1"/>
          </p:cNvSpPr>
          <p:nvPr>
            <p:ph type="body" idx="1"/>
          </p:nvPr>
        </p:nvSpPr>
        <p:spPr bwMode="auto">
          <a:xfrm>
            <a:off x="685800" y="4343400"/>
            <a:ext cx="5486400" cy="4114800"/>
          </a:xfrm>
          <a:prstGeom prst="rect">
            <a:avLst/>
          </a:prstGeom>
          <a:noFill/>
          <a:ln>
            <a:miter lim="800000"/>
          </a:ln>
        </p:spPr>
        <p:txBody>
          <a:bodyPr/>
          <a:lstStyle/>
          <a:p>
            <a:endParaRPr lang="zh-CN" altLang="en-US"/>
          </a:p>
        </p:txBody>
      </p:sp>
      <p:sp>
        <p:nvSpPr>
          <p:cNvPr id="24580" name="日期占位符 3"/>
          <p:cNvSpPr>
            <a:spLocks noGrp="1"/>
          </p:cNvSpPr>
          <p:nvPr>
            <p:ph type="dt" sz="quarter" idx="1"/>
          </p:nvPr>
        </p:nvSpPr>
        <p:spPr>
          <a:noFill/>
          <a:ln>
            <a:miter lim="800000"/>
          </a:ln>
        </p:spPr>
        <p:txBody>
          <a:bodyPr/>
          <a:lstStyle/>
          <a:p>
            <a:fld id="{17F4CFBB-A89F-4035-9CE5-E7A698B5A132}" type="datetime1">
              <a:rPr lang="zh-CN" altLang="en-US" smtClean="0"/>
              <a:t>2021/1/5</a:t>
            </a:fld>
            <a:endParaRPr lang="zh-CN" altLang="en-US" sz="1200"/>
          </a:p>
        </p:txBody>
      </p:sp>
      <p:sp>
        <p:nvSpPr>
          <p:cNvPr id="24581" name="灯片编号占位符 4"/>
          <p:cNvSpPr>
            <a:spLocks noGrp="1"/>
          </p:cNvSpPr>
          <p:nvPr>
            <p:ph type="sldNum" sz="quarter" idx="5"/>
          </p:nvPr>
        </p:nvSpPr>
        <p:spPr>
          <a:noFill/>
          <a:ln>
            <a:miter lim="800000"/>
          </a:ln>
        </p:spPr>
        <p:txBody>
          <a:bodyPr/>
          <a:lstStyle/>
          <a:p>
            <a:fld id="{CE82DD5A-3352-4AC6-ABFF-795DBE40F8F8}" type="slidenum">
              <a:rPr lang="zh-CN" altLang="en-US"/>
              <a:t>11</a:t>
            </a:fld>
            <a:endParaRPr lang="zh-CN"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p:sp>
      <p:sp>
        <p:nvSpPr>
          <p:cNvPr id="26627" name="备注占位符 2"/>
          <p:cNvSpPr>
            <a:spLocks noGrp="1"/>
          </p:cNvSpPr>
          <p:nvPr>
            <p:ph type="body" idx="1"/>
          </p:nvPr>
        </p:nvSpPr>
        <p:spPr bwMode="auto">
          <a:xfrm>
            <a:off x="685800" y="4343400"/>
            <a:ext cx="5486400" cy="4114800"/>
          </a:xfrm>
          <a:prstGeom prst="rect">
            <a:avLst/>
          </a:prstGeom>
          <a:noFill/>
          <a:ln>
            <a:miter lim="800000"/>
          </a:ln>
        </p:spPr>
        <p:txBody>
          <a:bodyPr/>
          <a:lstStyle/>
          <a:p>
            <a:endParaRPr lang="zh-CN" altLang="en-US"/>
          </a:p>
        </p:txBody>
      </p:sp>
      <p:sp>
        <p:nvSpPr>
          <p:cNvPr id="26628" name="日期占位符 3"/>
          <p:cNvSpPr>
            <a:spLocks noGrp="1"/>
          </p:cNvSpPr>
          <p:nvPr>
            <p:ph type="dt" sz="quarter" idx="1"/>
          </p:nvPr>
        </p:nvSpPr>
        <p:spPr>
          <a:noFill/>
          <a:ln>
            <a:miter lim="800000"/>
          </a:ln>
        </p:spPr>
        <p:txBody>
          <a:bodyPr/>
          <a:lstStyle/>
          <a:p>
            <a:fld id="{6769EF4B-64CE-4B4E-B9FD-96E18D92F27E}" type="datetime1">
              <a:rPr lang="zh-CN" altLang="en-US" smtClean="0"/>
              <a:t>2021/1/5</a:t>
            </a:fld>
            <a:endParaRPr lang="zh-CN" altLang="en-US" sz="1200"/>
          </a:p>
        </p:txBody>
      </p:sp>
      <p:sp>
        <p:nvSpPr>
          <p:cNvPr id="26629" name="灯片编号占位符 4"/>
          <p:cNvSpPr>
            <a:spLocks noGrp="1"/>
          </p:cNvSpPr>
          <p:nvPr>
            <p:ph type="sldNum" sz="quarter" idx="5"/>
          </p:nvPr>
        </p:nvSpPr>
        <p:spPr>
          <a:noFill/>
          <a:ln>
            <a:miter lim="800000"/>
          </a:ln>
        </p:spPr>
        <p:txBody>
          <a:bodyPr/>
          <a:lstStyle/>
          <a:p>
            <a:fld id="{DE8FB329-EC36-42AE-9177-7E41CC1A58D8}" type="slidenum">
              <a:rPr lang="zh-CN" altLang="en-US"/>
              <a:t>12</a:t>
            </a:fld>
            <a:endParaRPr lang="zh-CN"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p:sp>
      <p:sp>
        <p:nvSpPr>
          <p:cNvPr id="28675" name="备注占位符 2"/>
          <p:cNvSpPr>
            <a:spLocks noGrp="1"/>
          </p:cNvSpPr>
          <p:nvPr>
            <p:ph type="body" idx="1"/>
          </p:nvPr>
        </p:nvSpPr>
        <p:spPr bwMode="auto">
          <a:xfrm>
            <a:off x="685800" y="4343400"/>
            <a:ext cx="5486400" cy="4114800"/>
          </a:xfrm>
          <a:prstGeom prst="rect">
            <a:avLst/>
          </a:prstGeom>
          <a:noFill/>
          <a:ln>
            <a:miter lim="800000"/>
          </a:ln>
        </p:spPr>
        <p:txBody>
          <a:bodyPr/>
          <a:lstStyle/>
          <a:p>
            <a:endParaRPr lang="zh-CN" altLang="en-US"/>
          </a:p>
        </p:txBody>
      </p:sp>
      <p:sp>
        <p:nvSpPr>
          <p:cNvPr id="28676" name="日期占位符 3"/>
          <p:cNvSpPr>
            <a:spLocks noGrp="1"/>
          </p:cNvSpPr>
          <p:nvPr>
            <p:ph type="dt" sz="quarter" idx="1"/>
          </p:nvPr>
        </p:nvSpPr>
        <p:spPr>
          <a:noFill/>
          <a:ln>
            <a:miter lim="800000"/>
          </a:ln>
        </p:spPr>
        <p:txBody>
          <a:bodyPr/>
          <a:lstStyle/>
          <a:p>
            <a:fld id="{63DA64F5-CB03-4C0D-A469-5E1F6883515A}" type="datetime1">
              <a:rPr lang="zh-CN" altLang="en-US" smtClean="0"/>
              <a:t>2021/1/5</a:t>
            </a:fld>
            <a:endParaRPr lang="zh-CN" altLang="en-US" sz="1200"/>
          </a:p>
        </p:txBody>
      </p:sp>
      <p:sp>
        <p:nvSpPr>
          <p:cNvPr id="28677" name="灯片编号占位符 4"/>
          <p:cNvSpPr>
            <a:spLocks noGrp="1"/>
          </p:cNvSpPr>
          <p:nvPr>
            <p:ph type="sldNum" sz="quarter" idx="5"/>
          </p:nvPr>
        </p:nvSpPr>
        <p:spPr>
          <a:noFill/>
          <a:ln>
            <a:miter lim="800000"/>
          </a:ln>
        </p:spPr>
        <p:txBody>
          <a:bodyPr/>
          <a:lstStyle/>
          <a:p>
            <a:fld id="{6C410B06-42DD-4E80-BAF0-79CC18449B7F}" type="slidenum">
              <a:rPr lang="zh-CN" altLang="en-US"/>
              <a:t>13</a:t>
            </a:fld>
            <a:endParaRPr lang="zh-CN"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p:sp>
      <p:sp>
        <p:nvSpPr>
          <p:cNvPr id="30723" name="备注占位符 2"/>
          <p:cNvSpPr>
            <a:spLocks noGrp="1"/>
          </p:cNvSpPr>
          <p:nvPr>
            <p:ph type="body" idx="1"/>
          </p:nvPr>
        </p:nvSpPr>
        <p:spPr bwMode="auto">
          <a:xfrm>
            <a:off x="685800" y="4343400"/>
            <a:ext cx="5486400" cy="4114800"/>
          </a:xfrm>
          <a:prstGeom prst="rect">
            <a:avLst/>
          </a:prstGeom>
          <a:noFill/>
          <a:ln>
            <a:miter lim="800000"/>
          </a:ln>
        </p:spPr>
        <p:txBody>
          <a:bodyPr/>
          <a:lstStyle/>
          <a:p>
            <a:endParaRPr lang="zh-CN" altLang="en-US"/>
          </a:p>
        </p:txBody>
      </p:sp>
      <p:sp>
        <p:nvSpPr>
          <p:cNvPr id="30724" name="日期占位符 3"/>
          <p:cNvSpPr>
            <a:spLocks noGrp="1"/>
          </p:cNvSpPr>
          <p:nvPr>
            <p:ph type="dt" sz="quarter" idx="1"/>
          </p:nvPr>
        </p:nvSpPr>
        <p:spPr>
          <a:noFill/>
          <a:ln>
            <a:miter lim="800000"/>
          </a:ln>
        </p:spPr>
        <p:txBody>
          <a:bodyPr/>
          <a:lstStyle/>
          <a:p>
            <a:fld id="{C8FD904C-20EC-4A61-A8C4-D0294509800D}" type="datetime1">
              <a:rPr lang="zh-CN" altLang="en-US" smtClean="0"/>
              <a:t>2021/1/5</a:t>
            </a:fld>
            <a:endParaRPr lang="zh-CN" altLang="en-US" sz="1200"/>
          </a:p>
        </p:txBody>
      </p:sp>
      <p:sp>
        <p:nvSpPr>
          <p:cNvPr id="30725" name="灯片编号占位符 4"/>
          <p:cNvSpPr>
            <a:spLocks noGrp="1"/>
          </p:cNvSpPr>
          <p:nvPr>
            <p:ph type="sldNum" sz="quarter" idx="5"/>
          </p:nvPr>
        </p:nvSpPr>
        <p:spPr>
          <a:noFill/>
          <a:ln>
            <a:miter lim="800000"/>
          </a:ln>
        </p:spPr>
        <p:txBody>
          <a:bodyPr/>
          <a:lstStyle/>
          <a:p>
            <a:fld id="{5A971153-D274-49F8-87DB-E9645325B092}" type="slidenum">
              <a:rPr lang="zh-CN" altLang="en-US"/>
              <a:t>14</a:t>
            </a:fld>
            <a:endParaRPr lang="zh-CN"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p:sp>
      <p:sp>
        <p:nvSpPr>
          <p:cNvPr id="32771" name="备注占位符 2"/>
          <p:cNvSpPr>
            <a:spLocks noGrp="1"/>
          </p:cNvSpPr>
          <p:nvPr>
            <p:ph type="body" idx="1"/>
          </p:nvPr>
        </p:nvSpPr>
        <p:spPr bwMode="auto">
          <a:xfrm>
            <a:off x="685800" y="4343400"/>
            <a:ext cx="5486400" cy="4114800"/>
          </a:xfrm>
          <a:prstGeom prst="rect">
            <a:avLst/>
          </a:prstGeom>
          <a:noFill/>
          <a:ln>
            <a:miter lim="800000"/>
          </a:ln>
        </p:spPr>
        <p:txBody>
          <a:bodyPr/>
          <a:lstStyle/>
          <a:p>
            <a:endParaRPr lang="zh-CN" altLang="en-US"/>
          </a:p>
        </p:txBody>
      </p:sp>
      <p:sp>
        <p:nvSpPr>
          <p:cNvPr id="32772" name="日期占位符 3"/>
          <p:cNvSpPr>
            <a:spLocks noGrp="1"/>
          </p:cNvSpPr>
          <p:nvPr>
            <p:ph type="dt" sz="quarter" idx="1"/>
          </p:nvPr>
        </p:nvSpPr>
        <p:spPr>
          <a:noFill/>
          <a:ln>
            <a:miter lim="800000"/>
          </a:ln>
        </p:spPr>
        <p:txBody>
          <a:bodyPr/>
          <a:lstStyle/>
          <a:p>
            <a:fld id="{5FB38FCE-4562-45B4-A787-C693D77E1CE8}" type="datetime1">
              <a:rPr lang="zh-CN" altLang="en-US" smtClean="0"/>
              <a:t>2021/1/5</a:t>
            </a:fld>
            <a:endParaRPr lang="zh-CN" altLang="en-US" sz="1200"/>
          </a:p>
        </p:txBody>
      </p:sp>
      <p:sp>
        <p:nvSpPr>
          <p:cNvPr id="32773" name="灯片编号占位符 4"/>
          <p:cNvSpPr>
            <a:spLocks noGrp="1"/>
          </p:cNvSpPr>
          <p:nvPr>
            <p:ph type="sldNum" sz="quarter" idx="5"/>
          </p:nvPr>
        </p:nvSpPr>
        <p:spPr>
          <a:noFill/>
          <a:ln>
            <a:miter lim="800000"/>
          </a:ln>
        </p:spPr>
        <p:txBody>
          <a:bodyPr/>
          <a:lstStyle/>
          <a:p>
            <a:fld id="{3516C1D7-208D-4521-89D8-66EDB8BAEF0B}" type="slidenum">
              <a:rPr lang="zh-CN" altLang="en-US"/>
              <a:t>15</a:t>
            </a:fld>
            <a:endParaRPr lang="zh-CN"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p:sp>
      <p:sp>
        <p:nvSpPr>
          <p:cNvPr id="34819" name="备注占位符 2"/>
          <p:cNvSpPr>
            <a:spLocks noGrp="1"/>
          </p:cNvSpPr>
          <p:nvPr>
            <p:ph type="body" idx="1"/>
          </p:nvPr>
        </p:nvSpPr>
        <p:spPr bwMode="auto">
          <a:xfrm>
            <a:off x="685800" y="4343400"/>
            <a:ext cx="5486400" cy="4114800"/>
          </a:xfrm>
          <a:prstGeom prst="rect">
            <a:avLst/>
          </a:prstGeom>
          <a:noFill/>
          <a:ln>
            <a:miter lim="800000"/>
          </a:ln>
        </p:spPr>
        <p:txBody>
          <a:bodyPr/>
          <a:lstStyle/>
          <a:p>
            <a:endParaRPr lang="zh-CN" altLang="en-US"/>
          </a:p>
        </p:txBody>
      </p:sp>
      <p:sp>
        <p:nvSpPr>
          <p:cNvPr id="34820" name="日期占位符 3"/>
          <p:cNvSpPr>
            <a:spLocks noGrp="1"/>
          </p:cNvSpPr>
          <p:nvPr>
            <p:ph type="dt" sz="quarter" idx="1"/>
          </p:nvPr>
        </p:nvSpPr>
        <p:spPr>
          <a:noFill/>
          <a:ln>
            <a:miter lim="800000"/>
          </a:ln>
        </p:spPr>
        <p:txBody>
          <a:bodyPr/>
          <a:lstStyle/>
          <a:p>
            <a:fld id="{BF6AF6A0-337C-496F-A6D0-1217787DA20B}" type="datetime1">
              <a:rPr lang="zh-CN" altLang="en-US" smtClean="0"/>
              <a:t>2021/1/5</a:t>
            </a:fld>
            <a:endParaRPr lang="zh-CN" altLang="en-US" sz="1200"/>
          </a:p>
        </p:txBody>
      </p:sp>
      <p:sp>
        <p:nvSpPr>
          <p:cNvPr id="34821" name="灯片编号占位符 4"/>
          <p:cNvSpPr>
            <a:spLocks noGrp="1"/>
          </p:cNvSpPr>
          <p:nvPr>
            <p:ph type="sldNum" sz="quarter" idx="5"/>
          </p:nvPr>
        </p:nvSpPr>
        <p:spPr>
          <a:noFill/>
          <a:ln>
            <a:miter lim="800000"/>
          </a:ln>
        </p:spPr>
        <p:txBody>
          <a:bodyPr/>
          <a:lstStyle/>
          <a:p>
            <a:fld id="{1D20EBF4-AFBC-4295-B3DD-C741943A13E9}" type="slidenum">
              <a:rPr lang="zh-CN" altLang="en-US"/>
              <a:t>16</a:t>
            </a:fld>
            <a:endParaRPr lang="zh-CN"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幻灯片图像占位符 1"/>
          <p:cNvSpPr>
            <a:spLocks noGrp="1" noRot="1" noChangeAspect="1" noTextEdit="1"/>
          </p:cNvSpPr>
          <p:nvPr>
            <p:ph type="sldImg"/>
          </p:nvPr>
        </p:nvSpPr>
        <p:spPr/>
      </p:sp>
      <p:sp>
        <p:nvSpPr>
          <p:cNvPr id="36867" name="备注占位符 2"/>
          <p:cNvSpPr>
            <a:spLocks noGrp="1"/>
          </p:cNvSpPr>
          <p:nvPr>
            <p:ph type="body" idx="1"/>
          </p:nvPr>
        </p:nvSpPr>
        <p:spPr bwMode="auto">
          <a:xfrm>
            <a:off x="685800" y="4343400"/>
            <a:ext cx="5486400" cy="4114800"/>
          </a:xfrm>
          <a:prstGeom prst="rect">
            <a:avLst/>
          </a:prstGeom>
          <a:noFill/>
          <a:ln>
            <a:miter lim="800000"/>
          </a:ln>
        </p:spPr>
        <p:txBody>
          <a:bodyPr/>
          <a:lstStyle/>
          <a:p>
            <a:endParaRPr lang="zh-CN" altLang="en-US"/>
          </a:p>
        </p:txBody>
      </p:sp>
      <p:sp>
        <p:nvSpPr>
          <p:cNvPr id="36868" name="日期占位符 3"/>
          <p:cNvSpPr>
            <a:spLocks noGrp="1"/>
          </p:cNvSpPr>
          <p:nvPr>
            <p:ph type="dt" sz="quarter" idx="1"/>
          </p:nvPr>
        </p:nvSpPr>
        <p:spPr>
          <a:noFill/>
          <a:ln>
            <a:miter lim="800000"/>
          </a:ln>
        </p:spPr>
        <p:txBody>
          <a:bodyPr/>
          <a:lstStyle/>
          <a:p>
            <a:fld id="{65D3063B-D593-410B-931A-0EA51D32F155}" type="datetime1">
              <a:rPr lang="zh-CN" altLang="en-US" smtClean="0"/>
              <a:t>2021/1/5</a:t>
            </a:fld>
            <a:endParaRPr lang="zh-CN" altLang="en-US" sz="1200"/>
          </a:p>
        </p:txBody>
      </p:sp>
      <p:sp>
        <p:nvSpPr>
          <p:cNvPr id="36869" name="灯片编号占位符 4"/>
          <p:cNvSpPr>
            <a:spLocks noGrp="1"/>
          </p:cNvSpPr>
          <p:nvPr>
            <p:ph type="sldNum" sz="quarter" idx="5"/>
          </p:nvPr>
        </p:nvSpPr>
        <p:spPr>
          <a:noFill/>
          <a:ln>
            <a:miter lim="800000"/>
          </a:ln>
        </p:spPr>
        <p:txBody>
          <a:bodyPr/>
          <a:lstStyle/>
          <a:p>
            <a:fld id="{E64F84EB-7E93-4C5B-8159-53E3AC4CE8C8}" type="slidenum">
              <a:rPr lang="zh-CN" altLang="en-US"/>
              <a:t>17</a:t>
            </a:fld>
            <a:endParaRPr lang="zh-CN"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幻灯片图像占位符 1"/>
          <p:cNvSpPr>
            <a:spLocks noGrp="1" noRot="1" noChangeAspect="1" noTextEdit="1"/>
          </p:cNvSpPr>
          <p:nvPr>
            <p:ph type="sldImg"/>
          </p:nvPr>
        </p:nvSpPr>
        <p:spPr/>
      </p:sp>
      <p:sp>
        <p:nvSpPr>
          <p:cNvPr id="38915" name="备注占位符 2"/>
          <p:cNvSpPr>
            <a:spLocks noGrp="1"/>
          </p:cNvSpPr>
          <p:nvPr>
            <p:ph type="body" idx="1"/>
          </p:nvPr>
        </p:nvSpPr>
        <p:spPr bwMode="auto">
          <a:xfrm>
            <a:off x="685800" y="4343400"/>
            <a:ext cx="5486400" cy="4114800"/>
          </a:xfrm>
          <a:prstGeom prst="rect">
            <a:avLst/>
          </a:prstGeom>
          <a:noFill/>
          <a:ln>
            <a:miter lim="800000"/>
          </a:ln>
        </p:spPr>
        <p:txBody>
          <a:bodyPr/>
          <a:lstStyle/>
          <a:p>
            <a:endParaRPr lang="zh-CN" altLang="en-US"/>
          </a:p>
        </p:txBody>
      </p:sp>
      <p:sp>
        <p:nvSpPr>
          <p:cNvPr id="38916" name="日期占位符 3"/>
          <p:cNvSpPr>
            <a:spLocks noGrp="1"/>
          </p:cNvSpPr>
          <p:nvPr>
            <p:ph type="dt" sz="quarter" idx="1"/>
          </p:nvPr>
        </p:nvSpPr>
        <p:spPr>
          <a:noFill/>
          <a:ln>
            <a:miter lim="800000"/>
          </a:ln>
        </p:spPr>
        <p:txBody>
          <a:bodyPr/>
          <a:lstStyle/>
          <a:p>
            <a:fld id="{4556A286-8A77-4409-9BF9-5BD036BEB5C5}" type="datetime1">
              <a:rPr lang="zh-CN" altLang="en-US" smtClean="0"/>
              <a:t>2021/1/5</a:t>
            </a:fld>
            <a:endParaRPr lang="zh-CN" altLang="en-US" sz="1200"/>
          </a:p>
        </p:txBody>
      </p:sp>
      <p:sp>
        <p:nvSpPr>
          <p:cNvPr id="38917" name="灯片编号占位符 4"/>
          <p:cNvSpPr>
            <a:spLocks noGrp="1"/>
          </p:cNvSpPr>
          <p:nvPr>
            <p:ph type="sldNum" sz="quarter" idx="5"/>
          </p:nvPr>
        </p:nvSpPr>
        <p:spPr>
          <a:noFill/>
          <a:ln>
            <a:miter lim="800000"/>
          </a:ln>
        </p:spPr>
        <p:txBody>
          <a:bodyPr/>
          <a:lstStyle/>
          <a:p>
            <a:fld id="{743C3EA5-CE29-4C65-92D3-F25C5F8A5CFD}" type="slidenum">
              <a:rPr lang="zh-CN" altLang="en-US"/>
              <a:t>18</a:t>
            </a:fld>
            <a:endParaRPr lang="zh-CN"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p:sp>
      <p:sp>
        <p:nvSpPr>
          <p:cNvPr id="6147" name="备注占位符 2"/>
          <p:cNvSpPr>
            <a:spLocks noGrp="1"/>
          </p:cNvSpPr>
          <p:nvPr>
            <p:ph type="body" idx="1"/>
          </p:nvPr>
        </p:nvSpPr>
        <p:spPr bwMode="auto">
          <a:xfrm>
            <a:off x="685800" y="4343400"/>
            <a:ext cx="5486400" cy="4114800"/>
          </a:xfrm>
          <a:prstGeom prst="rect">
            <a:avLst/>
          </a:prstGeom>
          <a:noFill/>
          <a:ln>
            <a:miter lim="800000"/>
          </a:ln>
        </p:spPr>
        <p:txBody>
          <a:bodyPr/>
          <a:lstStyle/>
          <a:p>
            <a:endParaRPr lang="zh-CN" altLang="en-US"/>
          </a:p>
        </p:txBody>
      </p:sp>
      <p:sp>
        <p:nvSpPr>
          <p:cNvPr id="6148" name="日期占位符 3"/>
          <p:cNvSpPr>
            <a:spLocks noGrp="1"/>
          </p:cNvSpPr>
          <p:nvPr>
            <p:ph type="dt" sz="quarter" idx="1"/>
          </p:nvPr>
        </p:nvSpPr>
        <p:spPr>
          <a:noFill/>
          <a:ln>
            <a:miter lim="800000"/>
          </a:ln>
        </p:spPr>
        <p:txBody>
          <a:bodyPr/>
          <a:lstStyle/>
          <a:p>
            <a:fld id="{40151927-7718-46C3-AE1D-F028DD3D9D3B}" type="datetime1">
              <a:rPr lang="zh-CN" altLang="en-US" smtClean="0"/>
              <a:t>2021/1/5</a:t>
            </a:fld>
            <a:endParaRPr lang="zh-CN" altLang="en-US" sz="1200"/>
          </a:p>
        </p:txBody>
      </p:sp>
      <p:sp>
        <p:nvSpPr>
          <p:cNvPr id="6149" name="灯片编号占位符 4"/>
          <p:cNvSpPr>
            <a:spLocks noGrp="1"/>
          </p:cNvSpPr>
          <p:nvPr>
            <p:ph type="sldNum" sz="quarter" idx="5"/>
          </p:nvPr>
        </p:nvSpPr>
        <p:spPr>
          <a:noFill/>
          <a:ln>
            <a:miter lim="800000"/>
          </a:ln>
        </p:spPr>
        <p:txBody>
          <a:bodyPr/>
          <a:lstStyle/>
          <a:p>
            <a:fld id="{8E3A2421-2479-432A-8A4F-579EB5045433}" type="slidenum">
              <a:rPr lang="zh-CN" altLang="en-US"/>
              <a:t>2</a:t>
            </a:fld>
            <a:endParaRPr lang="zh-CN"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幻灯片图像占位符 1"/>
          <p:cNvSpPr>
            <a:spLocks noGrp="1" noRot="1" noChangeAspect="1" noTextEdit="1"/>
          </p:cNvSpPr>
          <p:nvPr>
            <p:ph type="sldImg"/>
          </p:nvPr>
        </p:nvSpPr>
        <p:spPr/>
      </p:sp>
      <p:sp>
        <p:nvSpPr>
          <p:cNvPr id="8195" name="备注占位符 2"/>
          <p:cNvSpPr>
            <a:spLocks noGrp="1"/>
          </p:cNvSpPr>
          <p:nvPr>
            <p:ph type="body" idx="1"/>
          </p:nvPr>
        </p:nvSpPr>
        <p:spPr bwMode="auto">
          <a:xfrm>
            <a:off x="685800" y="4343400"/>
            <a:ext cx="5486400" cy="4114800"/>
          </a:xfrm>
          <a:prstGeom prst="rect">
            <a:avLst/>
          </a:prstGeom>
          <a:noFill/>
          <a:ln>
            <a:miter lim="800000"/>
          </a:ln>
        </p:spPr>
        <p:txBody>
          <a:bodyPr/>
          <a:lstStyle/>
          <a:p>
            <a:endParaRPr lang="zh-CN" altLang="en-US"/>
          </a:p>
        </p:txBody>
      </p:sp>
      <p:sp>
        <p:nvSpPr>
          <p:cNvPr id="8196" name="日期占位符 3"/>
          <p:cNvSpPr>
            <a:spLocks noGrp="1"/>
          </p:cNvSpPr>
          <p:nvPr>
            <p:ph type="dt" sz="quarter" idx="1"/>
          </p:nvPr>
        </p:nvSpPr>
        <p:spPr>
          <a:noFill/>
          <a:ln>
            <a:miter lim="800000"/>
          </a:ln>
        </p:spPr>
        <p:txBody>
          <a:bodyPr/>
          <a:lstStyle/>
          <a:p>
            <a:fld id="{9994FBD3-D55B-48A4-A5CF-3930FC12F3D8}" type="datetime1">
              <a:rPr lang="zh-CN" altLang="en-US" smtClean="0"/>
              <a:t>2021/1/5</a:t>
            </a:fld>
            <a:endParaRPr lang="zh-CN" altLang="en-US" sz="1200"/>
          </a:p>
        </p:txBody>
      </p:sp>
      <p:sp>
        <p:nvSpPr>
          <p:cNvPr id="8197" name="灯片编号占位符 4"/>
          <p:cNvSpPr>
            <a:spLocks noGrp="1"/>
          </p:cNvSpPr>
          <p:nvPr>
            <p:ph type="sldNum" sz="quarter" idx="5"/>
          </p:nvPr>
        </p:nvSpPr>
        <p:spPr>
          <a:noFill/>
          <a:ln>
            <a:miter lim="800000"/>
          </a:ln>
        </p:spPr>
        <p:txBody>
          <a:bodyPr/>
          <a:lstStyle/>
          <a:p>
            <a:fld id="{66C07DDC-5ECC-48CB-AF04-4EB60DDAF372}" type="slidenum">
              <a:rPr lang="zh-CN" altLang="en-US"/>
              <a:t>3</a:t>
            </a:fld>
            <a:endParaRPr lang="zh-CN"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幻灯片图像占位符 1"/>
          <p:cNvSpPr>
            <a:spLocks noGrp="1" noRot="1" noChangeAspect="1" noTextEdit="1"/>
          </p:cNvSpPr>
          <p:nvPr>
            <p:ph type="sldImg"/>
          </p:nvPr>
        </p:nvSpPr>
        <p:spPr/>
      </p:sp>
      <p:sp>
        <p:nvSpPr>
          <p:cNvPr id="10243" name="备注占位符 2"/>
          <p:cNvSpPr>
            <a:spLocks noGrp="1"/>
          </p:cNvSpPr>
          <p:nvPr>
            <p:ph type="body" idx="1"/>
          </p:nvPr>
        </p:nvSpPr>
        <p:spPr bwMode="auto">
          <a:xfrm>
            <a:off x="685800" y="4343400"/>
            <a:ext cx="5486400" cy="4114800"/>
          </a:xfrm>
          <a:prstGeom prst="rect">
            <a:avLst/>
          </a:prstGeom>
          <a:noFill/>
          <a:ln>
            <a:miter lim="800000"/>
          </a:ln>
        </p:spPr>
        <p:txBody>
          <a:bodyPr/>
          <a:lstStyle/>
          <a:p>
            <a:endParaRPr lang="zh-CN" altLang="en-US"/>
          </a:p>
        </p:txBody>
      </p:sp>
      <p:sp>
        <p:nvSpPr>
          <p:cNvPr id="10244" name="日期占位符 3"/>
          <p:cNvSpPr>
            <a:spLocks noGrp="1"/>
          </p:cNvSpPr>
          <p:nvPr>
            <p:ph type="dt" sz="quarter" idx="1"/>
          </p:nvPr>
        </p:nvSpPr>
        <p:spPr>
          <a:noFill/>
          <a:ln>
            <a:miter lim="800000"/>
          </a:ln>
        </p:spPr>
        <p:txBody>
          <a:bodyPr/>
          <a:lstStyle/>
          <a:p>
            <a:fld id="{878A0E45-5496-4403-8C12-E4B9968166FD}" type="datetime1">
              <a:rPr lang="zh-CN" altLang="en-US" smtClean="0"/>
              <a:t>2021/1/5</a:t>
            </a:fld>
            <a:endParaRPr lang="zh-CN" altLang="en-US" sz="1200"/>
          </a:p>
        </p:txBody>
      </p:sp>
      <p:sp>
        <p:nvSpPr>
          <p:cNvPr id="10245" name="灯片编号占位符 4"/>
          <p:cNvSpPr>
            <a:spLocks noGrp="1"/>
          </p:cNvSpPr>
          <p:nvPr>
            <p:ph type="sldNum" sz="quarter" idx="5"/>
          </p:nvPr>
        </p:nvSpPr>
        <p:spPr>
          <a:noFill/>
          <a:ln>
            <a:miter lim="800000"/>
          </a:ln>
        </p:spPr>
        <p:txBody>
          <a:bodyPr/>
          <a:lstStyle/>
          <a:p>
            <a:fld id="{56514745-83FE-49EA-A93B-A8FB4373F942}" type="slidenum">
              <a:rPr lang="zh-CN" altLang="en-US"/>
              <a:t>4</a:t>
            </a:fld>
            <a:endParaRPr lang="zh-CN"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幻灯片图像占位符 1"/>
          <p:cNvSpPr>
            <a:spLocks noGrp="1" noRot="1" noChangeAspect="1" noTextEdit="1"/>
          </p:cNvSpPr>
          <p:nvPr>
            <p:ph type="sldImg"/>
          </p:nvPr>
        </p:nvSpPr>
        <p:spPr/>
      </p:sp>
      <p:sp>
        <p:nvSpPr>
          <p:cNvPr id="12291" name="备注占位符 2"/>
          <p:cNvSpPr>
            <a:spLocks noGrp="1"/>
          </p:cNvSpPr>
          <p:nvPr>
            <p:ph type="body" idx="1"/>
          </p:nvPr>
        </p:nvSpPr>
        <p:spPr bwMode="auto">
          <a:xfrm>
            <a:off x="685800" y="4343400"/>
            <a:ext cx="5486400" cy="4114800"/>
          </a:xfrm>
          <a:prstGeom prst="rect">
            <a:avLst/>
          </a:prstGeom>
          <a:noFill/>
          <a:ln>
            <a:miter lim="800000"/>
          </a:ln>
        </p:spPr>
        <p:txBody>
          <a:bodyPr/>
          <a:lstStyle/>
          <a:p>
            <a:endParaRPr lang="zh-CN" altLang="en-US"/>
          </a:p>
        </p:txBody>
      </p:sp>
      <p:sp>
        <p:nvSpPr>
          <p:cNvPr id="12292" name="日期占位符 3"/>
          <p:cNvSpPr>
            <a:spLocks noGrp="1"/>
          </p:cNvSpPr>
          <p:nvPr>
            <p:ph type="dt" sz="quarter" idx="1"/>
          </p:nvPr>
        </p:nvSpPr>
        <p:spPr>
          <a:noFill/>
          <a:ln>
            <a:miter lim="800000"/>
          </a:ln>
        </p:spPr>
        <p:txBody>
          <a:bodyPr/>
          <a:lstStyle/>
          <a:p>
            <a:fld id="{374FFD6A-FB0B-4A97-9DE8-5F8FFE500EF4}" type="datetime1">
              <a:rPr lang="zh-CN" altLang="en-US" smtClean="0"/>
              <a:t>2021/1/5</a:t>
            </a:fld>
            <a:endParaRPr lang="zh-CN" altLang="en-US" sz="1200"/>
          </a:p>
        </p:txBody>
      </p:sp>
      <p:sp>
        <p:nvSpPr>
          <p:cNvPr id="12293" name="灯片编号占位符 4"/>
          <p:cNvSpPr>
            <a:spLocks noGrp="1"/>
          </p:cNvSpPr>
          <p:nvPr>
            <p:ph type="sldNum" sz="quarter" idx="5"/>
          </p:nvPr>
        </p:nvSpPr>
        <p:spPr>
          <a:noFill/>
          <a:ln>
            <a:miter lim="800000"/>
          </a:ln>
        </p:spPr>
        <p:txBody>
          <a:bodyPr/>
          <a:lstStyle/>
          <a:p>
            <a:fld id="{92380FEE-A138-41DA-8DED-9278F1B4BBAC}" type="slidenum">
              <a:rPr lang="zh-CN" altLang="en-US"/>
              <a:t>5</a:t>
            </a:fld>
            <a:endParaRPr lang="zh-CN"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p:sp>
      <p:sp>
        <p:nvSpPr>
          <p:cNvPr id="14339" name="备注占位符 2"/>
          <p:cNvSpPr>
            <a:spLocks noGrp="1"/>
          </p:cNvSpPr>
          <p:nvPr>
            <p:ph type="body" idx="1"/>
          </p:nvPr>
        </p:nvSpPr>
        <p:spPr bwMode="auto">
          <a:xfrm>
            <a:off x="685800" y="4343400"/>
            <a:ext cx="5486400" cy="4114800"/>
          </a:xfrm>
          <a:prstGeom prst="rect">
            <a:avLst/>
          </a:prstGeom>
          <a:noFill/>
          <a:ln>
            <a:miter lim="800000"/>
          </a:ln>
        </p:spPr>
        <p:txBody>
          <a:bodyPr/>
          <a:lstStyle/>
          <a:p>
            <a:endParaRPr lang="zh-CN" altLang="en-US"/>
          </a:p>
        </p:txBody>
      </p:sp>
      <p:sp>
        <p:nvSpPr>
          <p:cNvPr id="14340" name="日期占位符 3"/>
          <p:cNvSpPr>
            <a:spLocks noGrp="1"/>
          </p:cNvSpPr>
          <p:nvPr>
            <p:ph type="dt" sz="quarter" idx="1"/>
          </p:nvPr>
        </p:nvSpPr>
        <p:spPr>
          <a:noFill/>
          <a:ln>
            <a:miter lim="800000"/>
          </a:ln>
        </p:spPr>
        <p:txBody>
          <a:bodyPr/>
          <a:lstStyle/>
          <a:p>
            <a:fld id="{67B93D26-6392-4A29-B9DA-958648E854FD}" type="datetime1">
              <a:rPr lang="zh-CN" altLang="en-US" smtClean="0"/>
              <a:t>2021/1/5</a:t>
            </a:fld>
            <a:endParaRPr lang="zh-CN" altLang="en-US" sz="1200"/>
          </a:p>
        </p:txBody>
      </p:sp>
      <p:sp>
        <p:nvSpPr>
          <p:cNvPr id="14341" name="灯片编号占位符 4"/>
          <p:cNvSpPr>
            <a:spLocks noGrp="1"/>
          </p:cNvSpPr>
          <p:nvPr>
            <p:ph type="sldNum" sz="quarter" idx="5"/>
          </p:nvPr>
        </p:nvSpPr>
        <p:spPr>
          <a:noFill/>
          <a:ln>
            <a:miter lim="800000"/>
          </a:ln>
        </p:spPr>
        <p:txBody>
          <a:bodyPr/>
          <a:lstStyle/>
          <a:p>
            <a:fld id="{523D88E4-6AB5-49F1-87C7-3A7D67EC28F9}" type="slidenum">
              <a:rPr lang="zh-CN" altLang="en-US"/>
              <a:t>6</a:t>
            </a:fld>
            <a:endParaRPr lang="zh-CN"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幻灯片图像占位符 1"/>
          <p:cNvSpPr>
            <a:spLocks noGrp="1" noRot="1" noChangeAspect="1" noTextEdit="1"/>
          </p:cNvSpPr>
          <p:nvPr>
            <p:ph type="sldImg"/>
          </p:nvPr>
        </p:nvSpPr>
        <p:spPr/>
      </p:sp>
      <p:sp>
        <p:nvSpPr>
          <p:cNvPr id="16387" name="备注占位符 2"/>
          <p:cNvSpPr>
            <a:spLocks noGrp="1"/>
          </p:cNvSpPr>
          <p:nvPr>
            <p:ph type="body" idx="1"/>
          </p:nvPr>
        </p:nvSpPr>
        <p:spPr bwMode="auto">
          <a:xfrm>
            <a:off x="685800" y="4343400"/>
            <a:ext cx="5486400" cy="4114800"/>
          </a:xfrm>
          <a:prstGeom prst="rect">
            <a:avLst/>
          </a:prstGeom>
          <a:noFill/>
          <a:ln>
            <a:miter lim="800000"/>
          </a:ln>
        </p:spPr>
        <p:txBody>
          <a:bodyPr/>
          <a:lstStyle/>
          <a:p>
            <a:endParaRPr lang="zh-CN" altLang="en-US"/>
          </a:p>
        </p:txBody>
      </p:sp>
      <p:sp>
        <p:nvSpPr>
          <p:cNvPr id="16388" name="日期占位符 3"/>
          <p:cNvSpPr>
            <a:spLocks noGrp="1"/>
          </p:cNvSpPr>
          <p:nvPr>
            <p:ph type="dt" sz="quarter" idx="1"/>
          </p:nvPr>
        </p:nvSpPr>
        <p:spPr>
          <a:noFill/>
          <a:ln>
            <a:miter lim="800000"/>
          </a:ln>
        </p:spPr>
        <p:txBody>
          <a:bodyPr/>
          <a:lstStyle/>
          <a:p>
            <a:fld id="{8B123B88-58F5-4082-8425-5D2D103FFDB5}" type="datetime1">
              <a:rPr lang="zh-CN" altLang="en-US" smtClean="0"/>
              <a:t>2021/1/5</a:t>
            </a:fld>
            <a:endParaRPr lang="zh-CN" altLang="en-US" sz="1200"/>
          </a:p>
        </p:txBody>
      </p:sp>
      <p:sp>
        <p:nvSpPr>
          <p:cNvPr id="16389" name="灯片编号占位符 4"/>
          <p:cNvSpPr>
            <a:spLocks noGrp="1"/>
          </p:cNvSpPr>
          <p:nvPr>
            <p:ph type="sldNum" sz="quarter" idx="5"/>
          </p:nvPr>
        </p:nvSpPr>
        <p:spPr>
          <a:noFill/>
          <a:ln>
            <a:miter lim="800000"/>
          </a:ln>
        </p:spPr>
        <p:txBody>
          <a:bodyPr/>
          <a:lstStyle/>
          <a:p>
            <a:fld id="{341C0EF7-4017-49E4-A3D9-CC99AB474CBB}" type="slidenum">
              <a:rPr lang="zh-CN" altLang="en-US"/>
              <a:t>7</a:t>
            </a:fld>
            <a:endParaRPr lang="zh-CN"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p:sp>
      <p:sp>
        <p:nvSpPr>
          <p:cNvPr id="18435" name="备注占位符 2"/>
          <p:cNvSpPr>
            <a:spLocks noGrp="1"/>
          </p:cNvSpPr>
          <p:nvPr>
            <p:ph type="body" idx="1"/>
          </p:nvPr>
        </p:nvSpPr>
        <p:spPr bwMode="auto">
          <a:xfrm>
            <a:off x="685800" y="4343400"/>
            <a:ext cx="5486400" cy="4114800"/>
          </a:xfrm>
          <a:prstGeom prst="rect">
            <a:avLst/>
          </a:prstGeom>
          <a:noFill/>
          <a:ln>
            <a:miter lim="800000"/>
          </a:ln>
        </p:spPr>
        <p:txBody>
          <a:bodyPr/>
          <a:lstStyle/>
          <a:p>
            <a:endParaRPr lang="zh-CN" altLang="en-US"/>
          </a:p>
        </p:txBody>
      </p:sp>
      <p:sp>
        <p:nvSpPr>
          <p:cNvPr id="18436" name="日期占位符 3"/>
          <p:cNvSpPr>
            <a:spLocks noGrp="1"/>
          </p:cNvSpPr>
          <p:nvPr>
            <p:ph type="dt" sz="quarter" idx="1"/>
          </p:nvPr>
        </p:nvSpPr>
        <p:spPr>
          <a:noFill/>
          <a:ln>
            <a:miter lim="800000"/>
          </a:ln>
        </p:spPr>
        <p:txBody>
          <a:bodyPr/>
          <a:lstStyle/>
          <a:p>
            <a:fld id="{5215328D-CFCE-4EF1-9A2E-9BA6E10DE783}" type="datetime1">
              <a:rPr lang="zh-CN" altLang="en-US" smtClean="0"/>
              <a:t>2021/1/5</a:t>
            </a:fld>
            <a:endParaRPr lang="zh-CN" altLang="en-US" sz="1200"/>
          </a:p>
        </p:txBody>
      </p:sp>
      <p:sp>
        <p:nvSpPr>
          <p:cNvPr id="18437" name="灯片编号占位符 4"/>
          <p:cNvSpPr>
            <a:spLocks noGrp="1"/>
          </p:cNvSpPr>
          <p:nvPr>
            <p:ph type="sldNum" sz="quarter" idx="5"/>
          </p:nvPr>
        </p:nvSpPr>
        <p:spPr>
          <a:noFill/>
          <a:ln>
            <a:miter lim="800000"/>
          </a:ln>
        </p:spPr>
        <p:txBody>
          <a:bodyPr/>
          <a:lstStyle/>
          <a:p>
            <a:fld id="{E36221CF-2B67-4343-8791-8C4D032DC2B2}" type="slidenum">
              <a:rPr lang="zh-CN" altLang="en-US"/>
              <a:t>8</a:t>
            </a:fld>
            <a:endParaRPr lang="zh-CN"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p:sp>
      <p:sp>
        <p:nvSpPr>
          <p:cNvPr id="20483" name="备注占位符 2"/>
          <p:cNvSpPr>
            <a:spLocks noGrp="1"/>
          </p:cNvSpPr>
          <p:nvPr>
            <p:ph type="body" idx="1"/>
          </p:nvPr>
        </p:nvSpPr>
        <p:spPr bwMode="auto">
          <a:xfrm>
            <a:off x="685800" y="4343400"/>
            <a:ext cx="5486400" cy="4114800"/>
          </a:xfrm>
          <a:prstGeom prst="rect">
            <a:avLst/>
          </a:prstGeom>
          <a:noFill/>
          <a:ln>
            <a:miter lim="800000"/>
          </a:ln>
        </p:spPr>
        <p:txBody>
          <a:bodyPr/>
          <a:lstStyle/>
          <a:p>
            <a:endParaRPr lang="zh-CN" altLang="en-US"/>
          </a:p>
        </p:txBody>
      </p:sp>
      <p:sp>
        <p:nvSpPr>
          <p:cNvPr id="20484" name="日期占位符 3"/>
          <p:cNvSpPr>
            <a:spLocks noGrp="1"/>
          </p:cNvSpPr>
          <p:nvPr>
            <p:ph type="dt" sz="quarter" idx="1"/>
          </p:nvPr>
        </p:nvSpPr>
        <p:spPr>
          <a:noFill/>
          <a:ln>
            <a:miter lim="800000"/>
          </a:ln>
        </p:spPr>
        <p:txBody>
          <a:bodyPr/>
          <a:lstStyle/>
          <a:p>
            <a:fld id="{F2D73C15-E6CF-4461-9906-40573E9B4522}" type="datetime1">
              <a:rPr lang="zh-CN" altLang="en-US" smtClean="0"/>
              <a:t>2021/1/5</a:t>
            </a:fld>
            <a:endParaRPr lang="zh-CN" altLang="en-US" sz="1200"/>
          </a:p>
        </p:txBody>
      </p:sp>
      <p:sp>
        <p:nvSpPr>
          <p:cNvPr id="20485" name="灯片编号占位符 4"/>
          <p:cNvSpPr>
            <a:spLocks noGrp="1"/>
          </p:cNvSpPr>
          <p:nvPr>
            <p:ph type="sldNum" sz="quarter" idx="5"/>
          </p:nvPr>
        </p:nvSpPr>
        <p:spPr>
          <a:noFill/>
          <a:ln>
            <a:miter lim="800000"/>
          </a:ln>
        </p:spPr>
        <p:txBody>
          <a:bodyPr/>
          <a:lstStyle/>
          <a:p>
            <a:fld id="{D588F775-CE08-4437-95E4-0DA462EF465B}" type="slidenum">
              <a:rPr lang="zh-CN" altLang="en-US"/>
              <a:t>9</a:t>
            </a:fld>
            <a:endParaRPr lang="zh-CN"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noChangeArrowheads="1"/>
          </p:cNvSpPr>
          <p:nvPr>
            <p:ph type="dt" sz="half" idx="10"/>
          </p:nvPr>
        </p:nvSpPr>
        <p:spPr/>
        <p:txBody>
          <a:bodyPr/>
          <a:lstStyle>
            <a:lvl1pPr>
              <a:defRPr/>
            </a:lvl1pPr>
          </a:lstStyle>
          <a:p>
            <a:pPr>
              <a:defRPr/>
            </a:pPr>
            <a:fld id="{78C2A7A1-E003-4639-B694-E39923413DE3}" type="datetime1">
              <a:rPr lang="zh-CN" altLang="en-US"/>
              <a:t>2021/1/5</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fld id="{47D366CD-7DD0-441C-9717-908813C0382F}" type="slidenum">
              <a:rPr lang="zh-CN" altLang="en-US"/>
              <a:t>‹#›</a:t>
            </a:fld>
            <a:endParaRPr lang="zh-CN" altLang="en-US" sz="1800">
              <a:solidFill>
                <a:schemeClr val="tx1"/>
              </a:solidFill>
            </a:endParaRPr>
          </a:p>
        </p:txBody>
      </p:sp>
    </p:spTree>
  </p:cSld>
  <p:clrMapOvr>
    <a:masterClrMapping/>
  </p:clrMapOvr>
  <p:transition spd="med" advTm="1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A5FF4232-1137-4B2E-9FE3-C93488E62210}" type="datetime1">
              <a:rPr lang="zh-CN" altLang="en-US"/>
              <a:t>2021/1/5</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fld id="{39E31DF9-C006-4410-A127-4BF6D1666773}" type="slidenum">
              <a:rPr lang="zh-CN" altLang="en-US"/>
              <a:t>‹#›</a:t>
            </a:fld>
            <a:endParaRPr lang="zh-CN" altLang="en-US" sz="1800">
              <a:solidFill>
                <a:schemeClr val="tx1"/>
              </a:solidFill>
            </a:endParaRPr>
          </a:p>
        </p:txBody>
      </p:sp>
    </p:spTree>
  </p:cSld>
  <p:clrMapOvr>
    <a:masterClrMapping/>
  </p:clrMapOvr>
  <p:transition spd="med" advTm="1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17468B90-3DF0-499A-83C9-C8D619301A29}" type="datetime1">
              <a:rPr lang="zh-CN" altLang="en-US"/>
              <a:t>2021/1/5</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fld id="{80A0D5DB-E174-4889-B75A-71CDA7B5FE7D}" type="slidenum">
              <a:rPr lang="zh-CN" altLang="en-US"/>
              <a:t>‹#›</a:t>
            </a:fld>
            <a:endParaRPr lang="zh-CN" altLang="en-US" sz="1800">
              <a:solidFill>
                <a:schemeClr val="tx1"/>
              </a:solidFill>
            </a:endParaRPr>
          </a:p>
        </p:txBody>
      </p:sp>
    </p:spTree>
  </p:cSld>
  <p:clrMapOvr>
    <a:masterClrMapping/>
  </p:clrMapOvr>
  <p:transition spd="med" advTm="100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p>
        </p:txBody>
      </p:sp>
      <p:sp>
        <p:nvSpPr>
          <p:cNvPr id="3" name="日期占位符 3"/>
          <p:cNvSpPr>
            <a:spLocks noGrp="1" noChangeArrowheads="1"/>
          </p:cNvSpPr>
          <p:nvPr>
            <p:ph type="dt" sz="half" idx="10"/>
          </p:nvPr>
        </p:nvSpPr>
        <p:spPr/>
        <p:txBody>
          <a:bodyPr/>
          <a:lstStyle>
            <a:lvl1pPr>
              <a:defRPr/>
            </a:lvl1pPr>
          </a:lstStyle>
          <a:p>
            <a:pPr>
              <a:defRPr/>
            </a:pPr>
            <a:fld id="{C1809ACE-A331-4AD3-997B-1D2A2BB8773E}" type="datetime1">
              <a:rPr lang="zh-CN" altLang="en-US"/>
              <a:t>2021/1/5</a:t>
            </a:fld>
            <a:endParaRPr lang="zh-CN" altLang="en-US" sz="1800">
              <a:solidFill>
                <a:schemeClr val="tx1"/>
              </a:solidFill>
            </a:endParaRPr>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p:txBody>
          <a:bodyPr/>
          <a:lstStyle>
            <a:lvl1pPr>
              <a:defRPr/>
            </a:lvl1pPr>
          </a:lstStyle>
          <a:p>
            <a:fld id="{1FC1F35A-C182-40FA-ABBE-311E465875D6}" type="slidenum">
              <a:rPr lang="zh-CN" altLang="en-US"/>
              <a:t>‹#›</a:t>
            </a:fld>
            <a:endParaRPr lang="zh-CN" altLang="en-US" sz="1800">
              <a:solidFill>
                <a:schemeClr val="tx1"/>
              </a:solidFill>
            </a:endParaRPr>
          </a:p>
        </p:txBody>
      </p:sp>
    </p:spTree>
  </p:cSld>
  <p:clrMapOvr>
    <a:masterClrMapping/>
  </p:clrMapOvr>
  <p:transition spd="med" advTm="1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noChangeArrowheads="1"/>
          </p:cNvSpPr>
          <p:nvPr>
            <p:ph type="dt" sz="half" idx="10"/>
          </p:nvPr>
        </p:nvSpPr>
        <p:spPr/>
        <p:txBody>
          <a:bodyPr/>
          <a:lstStyle>
            <a:lvl1pPr>
              <a:defRPr/>
            </a:lvl1pPr>
          </a:lstStyle>
          <a:p>
            <a:pPr>
              <a:defRPr/>
            </a:pPr>
            <a:fld id="{F7496D77-6430-4A5F-8D3C-9CF13F2184C0}" type="datetime1">
              <a:rPr lang="zh-CN" altLang="en-US"/>
              <a:t>2021/1/5</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fld id="{D6293C86-7F5E-4823-BCF2-E45B320434BC}" type="slidenum">
              <a:rPr lang="zh-CN" altLang="en-US"/>
              <a:t>‹#›</a:t>
            </a:fld>
            <a:endParaRPr lang="zh-CN" altLang="en-US" sz="1800">
              <a:solidFill>
                <a:schemeClr val="tx1"/>
              </a:solidFill>
            </a:endParaRPr>
          </a:p>
        </p:txBody>
      </p:sp>
    </p:spTree>
  </p:cSld>
  <p:clrMapOvr>
    <a:masterClrMapping/>
  </p:clrMapOvr>
  <p:transition spd="med" advTm="1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noChangeArrowheads="1"/>
          </p:cNvSpPr>
          <p:nvPr>
            <p:ph type="dt" sz="half" idx="10"/>
          </p:nvPr>
        </p:nvSpPr>
        <p:spPr/>
        <p:txBody>
          <a:bodyPr/>
          <a:lstStyle>
            <a:lvl1pPr>
              <a:defRPr/>
            </a:lvl1pPr>
          </a:lstStyle>
          <a:p>
            <a:pPr>
              <a:defRPr/>
            </a:pPr>
            <a:fld id="{EF9B1AE1-1530-4FE3-A724-5D746BE721F3}" type="datetime1">
              <a:rPr lang="zh-CN" altLang="en-US"/>
              <a:t>2021/1/5</a:t>
            </a:fld>
            <a:endParaRPr lang="zh-CN" altLang="en-US" sz="1800">
              <a:solidFill>
                <a:schemeClr val="tx1"/>
              </a:solidFill>
            </a:endParaRPr>
          </a:p>
        </p:txBody>
      </p:sp>
      <p:sp>
        <p:nvSpPr>
          <p:cNvPr id="5"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6" name="灯片编号占位符 5"/>
          <p:cNvSpPr>
            <a:spLocks noGrp="1" noChangeArrowheads="1"/>
          </p:cNvSpPr>
          <p:nvPr>
            <p:ph type="sldNum" sz="quarter" idx="12"/>
          </p:nvPr>
        </p:nvSpPr>
        <p:spPr/>
        <p:txBody>
          <a:bodyPr/>
          <a:lstStyle>
            <a:lvl1pPr>
              <a:defRPr/>
            </a:lvl1pPr>
          </a:lstStyle>
          <a:p>
            <a:fld id="{889005F3-4D6B-4179-A7EF-11C9E0BB9C65}" type="slidenum">
              <a:rPr lang="zh-CN" altLang="en-US"/>
              <a:t>‹#›</a:t>
            </a:fld>
            <a:endParaRPr lang="zh-CN" altLang="en-US" sz="1800">
              <a:solidFill>
                <a:schemeClr val="tx1"/>
              </a:solidFill>
            </a:endParaRPr>
          </a:p>
        </p:txBody>
      </p:sp>
    </p:spTree>
  </p:cSld>
  <p:clrMapOvr>
    <a:masterClrMapping/>
  </p:clrMapOvr>
  <p:transition spd="med" advTm="1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noChangeArrowheads="1"/>
          </p:cNvSpPr>
          <p:nvPr>
            <p:ph type="dt" sz="half" idx="10"/>
          </p:nvPr>
        </p:nvSpPr>
        <p:spPr/>
        <p:txBody>
          <a:bodyPr/>
          <a:lstStyle>
            <a:lvl1pPr>
              <a:defRPr/>
            </a:lvl1pPr>
          </a:lstStyle>
          <a:p>
            <a:pPr>
              <a:defRPr/>
            </a:pPr>
            <a:fld id="{E66C7230-E188-44F0-997B-62932B7C7219}" type="datetime1">
              <a:rPr lang="zh-CN" altLang="en-US"/>
              <a:t>2021/1/5</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fld id="{9055FE2B-5A48-4285-B8C0-D4E8C2828FE1}" type="slidenum">
              <a:rPr lang="zh-CN" altLang="en-US"/>
              <a:t>‹#›</a:t>
            </a:fld>
            <a:endParaRPr lang="zh-CN" altLang="en-US" sz="1800">
              <a:solidFill>
                <a:schemeClr val="tx1"/>
              </a:solidFill>
            </a:endParaRPr>
          </a:p>
        </p:txBody>
      </p:sp>
    </p:spTree>
  </p:cSld>
  <p:clrMapOvr>
    <a:masterClrMapping/>
  </p:clrMapOvr>
  <p:transition spd="med" advTm="1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noChangeArrowheads="1"/>
          </p:cNvSpPr>
          <p:nvPr>
            <p:ph type="dt" sz="half" idx="10"/>
          </p:nvPr>
        </p:nvSpPr>
        <p:spPr/>
        <p:txBody>
          <a:bodyPr/>
          <a:lstStyle>
            <a:lvl1pPr>
              <a:defRPr/>
            </a:lvl1pPr>
          </a:lstStyle>
          <a:p>
            <a:pPr>
              <a:defRPr/>
            </a:pPr>
            <a:fld id="{A089715A-76D7-42B1-9EA5-7951C444866A}" type="datetime1">
              <a:rPr lang="zh-CN" altLang="en-US"/>
              <a:t>2021/1/5</a:t>
            </a:fld>
            <a:endParaRPr lang="zh-CN" altLang="en-US" sz="1800">
              <a:solidFill>
                <a:schemeClr val="tx1"/>
              </a:solidFill>
            </a:endParaRPr>
          </a:p>
        </p:txBody>
      </p:sp>
      <p:sp>
        <p:nvSpPr>
          <p:cNvPr id="8"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9" name="灯片编号占位符 5"/>
          <p:cNvSpPr>
            <a:spLocks noGrp="1" noChangeArrowheads="1"/>
          </p:cNvSpPr>
          <p:nvPr>
            <p:ph type="sldNum" sz="quarter" idx="12"/>
          </p:nvPr>
        </p:nvSpPr>
        <p:spPr/>
        <p:txBody>
          <a:bodyPr/>
          <a:lstStyle>
            <a:lvl1pPr>
              <a:defRPr/>
            </a:lvl1pPr>
          </a:lstStyle>
          <a:p>
            <a:fld id="{E229814C-C995-405B-ADB9-987A960FB368}" type="slidenum">
              <a:rPr lang="zh-CN" altLang="en-US"/>
              <a:t>‹#›</a:t>
            </a:fld>
            <a:endParaRPr lang="zh-CN" altLang="en-US" sz="1800">
              <a:solidFill>
                <a:schemeClr val="tx1"/>
              </a:solidFill>
            </a:endParaRPr>
          </a:p>
        </p:txBody>
      </p:sp>
    </p:spTree>
  </p:cSld>
  <p:clrMapOvr>
    <a:masterClrMapping/>
  </p:clrMapOvr>
  <p:transition spd="med" advTm="1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noChangeArrowheads="1"/>
          </p:cNvSpPr>
          <p:nvPr>
            <p:ph type="dt" sz="half" idx="10"/>
          </p:nvPr>
        </p:nvSpPr>
        <p:spPr/>
        <p:txBody>
          <a:bodyPr/>
          <a:lstStyle>
            <a:lvl1pPr>
              <a:defRPr/>
            </a:lvl1pPr>
          </a:lstStyle>
          <a:p>
            <a:pPr>
              <a:defRPr/>
            </a:pPr>
            <a:fld id="{5C8215BB-9B08-4677-A743-B4573192EB03}" type="datetime1">
              <a:rPr lang="zh-CN" altLang="en-US"/>
              <a:t>2021/1/5</a:t>
            </a:fld>
            <a:endParaRPr lang="zh-CN" altLang="en-US" sz="1800">
              <a:solidFill>
                <a:schemeClr val="tx1"/>
              </a:solidFill>
            </a:endParaRPr>
          </a:p>
        </p:txBody>
      </p:sp>
      <p:sp>
        <p:nvSpPr>
          <p:cNvPr id="4"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5" name="灯片编号占位符 5"/>
          <p:cNvSpPr>
            <a:spLocks noGrp="1" noChangeArrowheads="1"/>
          </p:cNvSpPr>
          <p:nvPr>
            <p:ph type="sldNum" sz="quarter" idx="12"/>
          </p:nvPr>
        </p:nvSpPr>
        <p:spPr/>
        <p:txBody>
          <a:bodyPr/>
          <a:lstStyle>
            <a:lvl1pPr>
              <a:defRPr/>
            </a:lvl1pPr>
          </a:lstStyle>
          <a:p>
            <a:fld id="{06A49BE3-72DF-4244-AF2F-2801A7A049BD}" type="slidenum">
              <a:rPr lang="zh-CN" altLang="en-US"/>
              <a:t>‹#›</a:t>
            </a:fld>
            <a:endParaRPr lang="zh-CN" altLang="en-US" sz="1800">
              <a:solidFill>
                <a:schemeClr val="tx1"/>
              </a:solidFill>
            </a:endParaRPr>
          </a:p>
        </p:txBody>
      </p:sp>
    </p:spTree>
  </p:cSld>
  <p:clrMapOvr>
    <a:masterClrMapping/>
  </p:clrMapOvr>
  <p:transition spd="med" advTm="1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p:txBody>
          <a:bodyPr/>
          <a:lstStyle>
            <a:lvl1pPr>
              <a:defRPr/>
            </a:lvl1pPr>
          </a:lstStyle>
          <a:p>
            <a:pPr>
              <a:defRPr/>
            </a:pPr>
            <a:fld id="{D299403F-489C-467B-B643-8D265A63319F}" type="datetime1">
              <a:rPr lang="zh-CN" altLang="en-US"/>
              <a:t>2021/1/5</a:t>
            </a:fld>
            <a:endParaRPr lang="zh-CN" altLang="en-US" sz="1800">
              <a:solidFill>
                <a:schemeClr val="tx1"/>
              </a:solidFill>
            </a:endParaRPr>
          </a:p>
        </p:txBody>
      </p:sp>
      <p:sp>
        <p:nvSpPr>
          <p:cNvPr id="3"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4" name="灯片编号占位符 5"/>
          <p:cNvSpPr>
            <a:spLocks noGrp="1" noChangeArrowheads="1"/>
          </p:cNvSpPr>
          <p:nvPr>
            <p:ph type="sldNum" sz="quarter" idx="12"/>
          </p:nvPr>
        </p:nvSpPr>
        <p:spPr/>
        <p:txBody>
          <a:bodyPr/>
          <a:lstStyle>
            <a:lvl1pPr>
              <a:defRPr/>
            </a:lvl1pPr>
          </a:lstStyle>
          <a:p>
            <a:fld id="{42A0C3BD-AC8A-44C7-86C8-E31F2DCDE381}" type="slidenum">
              <a:rPr lang="zh-CN" altLang="en-US"/>
              <a:t>‹#›</a:t>
            </a:fld>
            <a:endParaRPr lang="zh-CN" altLang="en-US" sz="1800">
              <a:solidFill>
                <a:schemeClr val="tx1"/>
              </a:solidFill>
            </a:endParaRPr>
          </a:p>
        </p:txBody>
      </p:sp>
    </p:spTree>
  </p:cSld>
  <p:clrMapOvr>
    <a:masterClrMapping/>
  </p:clrMapOvr>
  <p:transition spd="med" advTm="1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7144223E-3738-4173-9EC2-8BB7EFA61D71}" type="datetime1">
              <a:rPr lang="zh-CN" altLang="en-US"/>
              <a:t>2021/1/5</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fld id="{C3D2A9EE-4E51-49CD-B31F-87E111CC68ED}" type="slidenum">
              <a:rPr lang="zh-CN" altLang="en-US"/>
              <a:t>‹#›</a:t>
            </a:fld>
            <a:endParaRPr lang="zh-CN" altLang="en-US" sz="1800">
              <a:solidFill>
                <a:schemeClr val="tx1"/>
              </a:solidFill>
            </a:endParaRPr>
          </a:p>
        </p:txBody>
      </p:sp>
    </p:spTree>
  </p:cSld>
  <p:clrMapOvr>
    <a:masterClrMapping/>
  </p:clrMapOvr>
  <p:transition spd="med" advTm="1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sym typeface="Calibri" panose="020F0502020204030204" pitchFamily="34" charset="0"/>
            </a:endParaRPr>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noChangeArrowheads="1"/>
          </p:cNvSpPr>
          <p:nvPr>
            <p:ph type="dt" sz="half" idx="10"/>
          </p:nvPr>
        </p:nvSpPr>
        <p:spPr/>
        <p:txBody>
          <a:bodyPr/>
          <a:lstStyle>
            <a:lvl1pPr>
              <a:defRPr/>
            </a:lvl1pPr>
          </a:lstStyle>
          <a:p>
            <a:pPr>
              <a:defRPr/>
            </a:pPr>
            <a:fld id="{C3A13242-0F9D-4C98-99D5-0A4FA10A676B}" type="datetime1">
              <a:rPr lang="zh-CN" altLang="en-US"/>
              <a:t>2021/1/5</a:t>
            </a:fld>
            <a:endParaRPr lang="zh-CN" altLang="en-US" sz="1800">
              <a:solidFill>
                <a:schemeClr val="tx1"/>
              </a:solidFill>
            </a:endParaRPr>
          </a:p>
        </p:txBody>
      </p:sp>
      <p:sp>
        <p:nvSpPr>
          <p:cNvPr id="6" name="页脚占位符 4"/>
          <p:cNvSpPr>
            <a:spLocks noGrp="1" noChangeArrowheads="1"/>
          </p:cNvSpPr>
          <p:nvPr>
            <p:ph type="ftr" sz="quarter" idx="11"/>
          </p:nvPr>
        </p:nvSpPr>
        <p:spPr/>
        <p:txBody>
          <a:bodyPr/>
          <a:lstStyle>
            <a:lvl1pPr>
              <a:defRPr/>
            </a:lvl1pPr>
          </a:lstStyle>
          <a:p>
            <a:pPr>
              <a:defRPr/>
            </a:pPr>
            <a:endParaRPr lang="zh-CN" altLang="zh-CN"/>
          </a:p>
        </p:txBody>
      </p:sp>
      <p:sp>
        <p:nvSpPr>
          <p:cNvPr id="7" name="灯片编号占位符 5"/>
          <p:cNvSpPr>
            <a:spLocks noGrp="1" noChangeArrowheads="1"/>
          </p:cNvSpPr>
          <p:nvPr>
            <p:ph type="sldNum" sz="quarter" idx="12"/>
          </p:nvPr>
        </p:nvSpPr>
        <p:spPr/>
        <p:txBody>
          <a:bodyPr/>
          <a:lstStyle>
            <a:lvl1pPr>
              <a:defRPr/>
            </a:lvl1pPr>
          </a:lstStyle>
          <a:p>
            <a:fld id="{172149F2-0221-4DD5-9DDD-57F1C2ADB452}" type="slidenum">
              <a:rPr lang="zh-CN" altLang="en-US"/>
              <a:t>‹#›</a:t>
            </a:fld>
            <a:endParaRPr lang="zh-CN" altLang="en-US" sz="1800">
              <a:solidFill>
                <a:schemeClr val="tx1"/>
              </a:solidFill>
            </a:endParaRPr>
          </a:p>
        </p:txBody>
      </p:sp>
    </p:spTree>
  </p:cSld>
  <p:clrMapOvr>
    <a:masterClrMapping/>
  </p:clrMapOvr>
  <p:transition spd="med" advTm="1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矩形 6"/>
          <p:cNvSpPr>
            <a:spLocks noChangeArrowheads="1"/>
          </p:cNvSpPr>
          <p:nvPr/>
        </p:nvSpPr>
        <p:spPr bwMode="auto">
          <a:xfrm>
            <a:off x="0" y="0"/>
            <a:ext cx="12192000" cy="6858000"/>
          </a:xfrm>
          <a:prstGeom prst="rect">
            <a:avLst/>
          </a:prstGeom>
          <a:solidFill>
            <a:srgbClr val="EEEEEE"/>
          </a:solidFill>
          <a:ln>
            <a:noFill/>
          </a:ln>
          <a:extLst>
            <a:ext uri="{91240B29-F687-4F45-9708-019B960494DF}">
              <a14:hiddenLine xmlns:a14="http://schemas.microsoft.com/office/drawing/2010/main" w="12700">
                <a:solidFill>
                  <a:srgbClr val="42719B"/>
                </a:solidFill>
                <a:bevel/>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buFont typeface="Arial" panose="020B0604020202020204" pitchFamily="34" charset="0"/>
              <a:buNone/>
              <a:defRPr/>
            </a:pPr>
            <a:endParaRPr lang="zh-CN" altLang="zh-CN">
              <a:solidFill>
                <a:srgbClr val="FFFFFF"/>
              </a:solidFill>
            </a:endParaRPr>
          </a:p>
        </p:txBody>
      </p:sp>
      <p:sp>
        <p:nvSpPr>
          <p:cNvPr id="1027" name="标题占位符 1"/>
          <p:cNvSpPr>
            <a:spLocks noGrp="1" noChangeArrowheads="1"/>
          </p:cNvSpPr>
          <p:nvPr>
            <p:ph type="title" idx="4294967295"/>
          </p:nvPr>
        </p:nvSpPr>
        <p:spPr bwMode="auto">
          <a:xfrm>
            <a:off x="838200" y="365125"/>
            <a:ext cx="10515600" cy="1325563"/>
          </a:xfrm>
          <a:prstGeom prst="rect">
            <a:avLst/>
          </a:prstGeom>
          <a:noFill/>
          <a:ln w="9525">
            <a:noFill/>
            <a:miter lim="800000"/>
          </a:ln>
        </p:spPr>
        <p:txBody>
          <a:bodyPr vert="horz" wrap="square" lIns="91440" tIns="45720" rIns="91440" bIns="45720" numCol="1" anchor="ctr" anchorCtr="0" compatLnSpc="1"/>
          <a:lstStyle/>
          <a:p>
            <a:pPr lvl="0"/>
            <a:r>
              <a:rPr lang="zh-CN" altLang="zh-CN">
                <a:sym typeface="Calibri" panose="020F0502020204030204" pitchFamily="34" charset="0"/>
              </a:rPr>
              <a:t>单击此处编辑母版标题样式</a:t>
            </a:r>
          </a:p>
        </p:txBody>
      </p:sp>
      <p:sp>
        <p:nvSpPr>
          <p:cNvPr id="1028" name="文本占位符 2"/>
          <p:cNvSpPr>
            <a:spLocks noGrp="1" noChangeArrowheads="1"/>
          </p:cNvSpPr>
          <p:nvPr>
            <p:ph type="body" idx="1"/>
          </p:nvPr>
        </p:nvSpPr>
        <p:spPr bwMode="auto">
          <a:xfrm>
            <a:off x="838200" y="1825625"/>
            <a:ext cx="10515600" cy="4351338"/>
          </a:xfrm>
          <a:prstGeom prst="rect">
            <a:avLst/>
          </a:prstGeom>
          <a:noFill/>
          <a:ln w="9525">
            <a:noFill/>
            <a:miter lim="800000"/>
          </a:ln>
        </p:spPr>
        <p:txBody>
          <a:bodyPr vert="horz" wrap="square" lIns="91440" tIns="45720" rIns="91440" bIns="45720" numCol="1" anchor="t" anchorCtr="0" compatLnSpc="1"/>
          <a:lstStyle/>
          <a:p>
            <a:pPr lvl="0"/>
            <a:r>
              <a:rPr lang="zh-CN" altLang="zh-CN">
                <a:sym typeface="Calibri" panose="020F0502020204030204" pitchFamily="34" charset="0"/>
              </a:rPr>
              <a:t>单击此处编辑母版文本样式</a:t>
            </a:r>
          </a:p>
          <a:p>
            <a:pPr lvl="1"/>
            <a:r>
              <a:rPr lang="zh-CN" altLang="zh-CN">
                <a:sym typeface="Calibri" panose="020F0502020204030204" pitchFamily="34" charset="0"/>
              </a:rPr>
              <a:t>第二级</a:t>
            </a:r>
          </a:p>
          <a:p>
            <a:pPr lvl="2"/>
            <a:r>
              <a:rPr lang="zh-CN" altLang="zh-CN">
                <a:sym typeface="Calibri" panose="020F0502020204030204" pitchFamily="34" charset="0"/>
              </a:rPr>
              <a:t>第三级</a:t>
            </a:r>
          </a:p>
          <a:p>
            <a:pPr lvl="3"/>
            <a:r>
              <a:rPr lang="zh-CN" altLang="zh-CN">
                <a:sym typeface="Calibri" panose="020F0502020204030204" pitchFamily="34" charset="0"/>
              </a:rPr>
              <a:t>第四级</a:t>
            </a:r>
          </a:p>
          <a:p>
            <a:pPr lvl="4"/>
            <a:r>
              <a:rPr lang="zh-CN" altLang="zh-CN">
                <a:sym typeface="Calibri" panose="020F0502020204030204" pitchFamily="34" charset="0"/>
              </a:rPr>
              <a:t>第五级</a:t>
            </a:r>
          </a:p>
        </p:txBody>
      </p:sp>
      <p:sp>
        <p:nvSpPr>
          <p:cNvPr id="1029" name="日期占位符 3"/>
          <p:cNvSpPr>
            <a:spLocks noGrp="1" noChangeArrowheads="1"/>
          </p:cNvSpPr>
          <p:nvPr>
            <p:ph type="dt" sz="half" idx="2"/>
          </p:nvPr>
        </p:nvSpPr>
        <p:spPr bwMode="auto">
          <a:xfrm>
            <a:off x="8382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eaLnBrk="1" hangingPunct="1">
              <a:buFont typeface="Arial" panose="020B0604020202020204" pitchFamily="34" charset="0"/>
              <a:buNone/>
              <a:defRPr sz="1200">
                <a:solidFill>
                  <a:srgbClr val="898989"/>
                </a:solidFill>
              </a:defRPr>
            </a:lvl1pPr>
          </a:lstStyle>
          <a:p>
            <a:pPr>
              <a:defRPr/>
            </a:pPr>
            <a:fld id="{34CE8B86-4DB9-4F71-9EC4-24DBA4686208}" type="datetime1">
              <a:rPr lang="zh-CN" altLang="en-US"/>
              <a:t>2021/1/5</a:t>
            </a:fld>
            <a:endParaRPr lang="zh-CN" altLang="en-US" sz="1800">
              <a:solidFill>
                <a:schemeClr val="tx1"/>
              </a:solidFill>
            </a:endParaRPr>
          </a:p>
        </p:txBody>
      </p:sp>
      <p:sp>
        <p:nvSpPr>
          <p:cNvPr id="1030" name="页脚占位符 4"/>
          <p:cNvSpPr>
            <a:spLocks noGrp="1" noChangeArrowheads="1"/>
          </p:cNvSpPr>
          <p:nvPr>
            <p:ph type="ftr" sz="quarter" idx="3"/>
          </p:nvPr>
        </p:nvSpPr>
        <p:spPr bwMode="auto">
          <a:xfrm>
            <a:off x="4038600" y="6356350"/>
            <a:ext cx="41148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ctr" eaLnBrk="1" hangingPunct="1">
              <a:buFont typeface="Arial" panose="020B0604020202020204" pitchFamily="34" charset="0"/>
              <a:buNone/>
              <a:defRPr sz="1200">
                <a:solidFill>
                  <a:srgbClr val="898989"/>
                </a:solidFill>
              </a:defRPr>
            </a:lvl1pPr>
          </a:lstStyle>
          <a:p>
            <a:pPr>
              <a:defRPr/>
            </a:pPr>
            <a:endParaRPr lang="zh-CN" altLang="zh-CN"/>
          </a:p>
        </p:txBody>
      </p:sp>
      <p:sp>
        <p:nvSpPr>
          <p:cNvPr id="1031" name="灯片编号占位符 5"/>
          <p:cNvSpPr>
            <a:spLocks noGrp="1" noChangeArrowheads="1"/>
          </p:cNvSpPr>
          <p:nvPr>
            <p:ph type="sldNum" sz="quarter" idx="4"/>
          </p:nvPr>
        </p:nvSpPr>
        <p:spPr bwMode="auto">
          <a:xfrm>
            <a:off x="8610600" y="6356350"/>
            <a:ext cx="2743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r" eaLnBrk="1" hangingPunct="1">
              <a:buFont typeface="Arial" panose="020B0604020202020204" pitchFamily="34" charset="0"/>
              <a:buNone/>
              <a:defRPr sz="1200">
                <a:solidFill>
                  <a:srgbClr val="898989"/>
                </a:solidFill>
              </a:defRPr>
            </a:lvl1pPr>
          </a:lstStyle>
          <a:p>
            <a:fld id="{FB13C899-B8F9-4271-878E-58AFA14DBC51}"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advTm="1000"/>
  <p:hf sldNum="0" hdr="0" ftr="0"/>
  <p:txStyles>
    <p:titleStyle>
      <a:lvl1pPr marL="914400" indent="-914400" algn="l" rtl="0" eaLnBrk="0" fontAlgn="base" hangingPunct="0">
        <a:lnSpc>
          <a:spcPct val="90000"/>
        </a:lnSpc>
        <a:spcBef>
          <a:spcPct val="0"/>
        </a:spcBef>
        <a:spcAft>
          <a:spcPct val="0"/>
        </a:spcAft>
        <a:defRPr sz="4400">
          <a:solidFill>
            <a:schemeClr val="tx1"/>
          </a:solidFill>
          <a:latin typeface="+mj-lt"/>
          <a:ea typeface="+mj-ea"/>
          <a:cs typeface="+mj-cs"/>
          <a:sym typeface="Calibri" panose="020F0502020204030204" pitchFamily="34" charset="0"/>
        </a:defRPr>
      </a:lvl1pPr>
      <a:lvl2pPr marL="914400" indent="-914400" algn="l" rtl="0" eaLnBrk="0" fontAlgn="base" hangingPunct="0">
        <a:lnSpc>
          <a:spcPct val="90000"/>
        </a:lnSpc>
        <a:spcBef>
          <a:spcPct val="0"/>
        </a:spcBef>
        <a:spcAft>
          <a:spcPct val="0"/>
        </a:spcAft>
        <a:defRPr sz="4400">
          <a:solidFill>
            <a:schemeClr val="tx1"/>
          </a:solidFill>
          <a:latin typeface="Calibri" panose="020F0502020204030204" pitchFamily="34" charset="0"/>
          <a:ea typeface="微软雅黑" panose="020B0503020204020204" pitchFamily="34" charset="-122"/>
          <a:sym typeface="Calibri" panose="020F0502020204030204" pitchFamily="34" charset="0"/>
        </a:defRPr>
      </a:lvl2pPr>
      <a:lvl3pPr marL="914400" indent="-914400" algn="l" rtl="0" eaLnBrk="0" fontAlgn="base" hangingPunct="0">
        <a:lnSpc>
          <a:spcPct val="90000"/>
        </a:lnSpc>
        <a:spcBef>
          <a:spcPct val="0"/>
        </a:spcBef>
        <a:spcAft>
          <a:spcPct val="0"/>
        </a:spcAft>
        <a:defRPr sz="4400">
          <a:solidFill>
            <a:schemeClr val="tx1"/>
          </a:solidFill>
          <a:latin typeface="Calibri" panose="020F0502020204030204" pitchFamily="34" charset="0"/>
          <a:ea typeface="微软雅黑" panose="020B0503020204020204" pitchFamily="34" charset="-122"/>
          <a:sym typeface="Calibri" panose="020F0502020204030204" pitchFamily="34" charset="0"/>
        </a:defRPr>
      </a:lvl3pPr>
      <a:lvl4pPr marL="914400" indent="-914400" algn="l" rtl="0" eaLnBrk="0" fontAlgn="base" hangingPunct="0">
        <a:lnSpc>
          <a:spcPct val="90000"/>
        </a:lnSpc>
        <a:spcBef>
          <a:spcPct val="0"/>
        </a:spcBef>
        <a:spcAft>
          <a:spcPct val="0"/>
        </a:spcAft>
        <a:defRPr sz="4400">
          <a:solidFill>
            <a:schemeClr val="tx1"/>
          </a:solidFill>
          <a:latin typeface="Calibri" panose="020F0502020204030204" pitchFamily="34" charset="0"/>
          <a:ea typeface="微软雅黑" panose="020B0503020204020204" pitchFamily="34" charset="-122"/>
          <a:sym typeface="Calibri" panose="020F0502020204030204" pitchFamily="34" charset="0"/>
        </a:defRPr>
      </a:lvl4pPr>
      <a:lvl5pPr marL="914400" indent="-914400" algn="l" rtl="0" eaLnBrk="0" fontAlgn="base" hangingPunct="0">
        <a:lnSpc>
          <a:spcPct val="90000"/>
        </a:lnSpc>
        <a:spcBef>
          <a:spcPct val="0"/>
        </a:spcBef>
        <a:spcAft>
          <a:spcPct val="0"/>
        </a:spcAft>
        <a:defRPr sz="4400">
          <a:solidFill>
            <a:schemeClr val="tx1"/>
          </a:solidFill>
          <a:latin typeface="Calibri" panose="020F0502020204030204" pitchFamily="34" charset="0"/>
          <a:ea typeface="微软雅黑" panose="020B0503020204020204" pitchFamily="34" charset="-122"/>
          <a:sym typeface="Calibri" panose="020F0502020204030204" pitchFamily="34" charset="0"/>
        </a:defRPr>
      </a:lvl5pPr>
      <a:lvl6pPr marL="1371600" indent="-914400" algn="l" rtl="0" fontAlgn="base">
        <a:lnSpc>
          <a:spcPct val="90000"/>
        </a:lnSpc>
        <a:spcBef>
          <a:spcPct val="0"/>
        </a:spcBef>
        <a:spcAft>
          <a:spcPct val="0"/>
        </a:spcAft>
        <a:defRPr sz="4400">
          <a:solidFill>
            <a:schemeClr val="tx1"/>
          </a:solidFill>
          <a:latin typeface="Calibri" panose="020F0502020204030204" pitchFamily="34" charset="0"/>
          <a:ea typeface="微软雅黑" panose="020B0503020204020204" pitchFamily="34" charset="-122"/>
          <a:sym typeface="Calibri" panose="020F0502020204030204" pitchFamily="34" charset="0"/>
        </a:defRPr>
      </a:lvl6pPr>
      <a:lvl7pPr marL="1828800" indent="-914400" algn="l" rtl="0" fontAlgn="base">
        <a:lnSpc>
          <a:spcPct val="90000"/>
        </a:lnSpc>
        <a:spcBef>
          <a:spcPct val="0"/>
        </a:spcBef>
        <a:spcAft>
          <a:spcPct val="0"/>
        </a:spcAft>
        <a:defRPr sz="4400">
          <a:solidFill>
            <a:schemeClr val="tx1"/>
          </a:solidFill>
          <a:latin typeface="Calibri" panose="020F0502020204030204" pitchFamily="34" charset="0"/>
          <a:ea typeface="微软雅黑" panose="020B0503020204020204" pitchFamily="34" charset="-122"/>
          <a:sym typeface="Calibri" panose="020F0502020204030204" pitchFamily="34" charset="0"/>
        </a:defRPr>
      </a:lvl7pPr>
      <a:lvl8pPr marL="2286000" indent="-914400" algn="l" rtl="0" fontAlgn="base">
        <a:lnSpc>
          <a:spcPct val="90000"/>
        </a:lnSpc>
        <a:spcBef>
          <a:spcPct val="0"/>
        </a:spcBef>
        <a:spcAft>
          <a:spcPct val="0"/>
        </a:spcAft>
        <a:defRPr sz="4400">
          <a:solidFill>
            <a:schemeClr val="tx1"/>
          </a:solidFill>
          <a:latin typeface="Calibri" panose="020F0502020204030204" pitchFamily="34" charset="0"/>
          <a:ea typeface="微软雅黑" panose="020B0503020204020204" pitchFamily="34" charset="-122"/>
          <a:sym typeface="Calibri" panose="020F0502020204030204" pitchFamily="34" charset="0"/>
        </a:defRPr>
      </a:lvl8pPr>
      <a:lvl9pPr marL="2743200" indent="-914400" algn="l" rtl="0" fontAlgn="base">
        <a:lnSpc>
          <a:spcPct val="90000"/>
        </a:lnSpc>
        <a:spcBef>
          <a:spcPct val="0"/>
        </a:spcBef>
        <a:spcAft>
          <a:spcPct val="0"/>
        </a:spcAft>
        <a:defRPr sz="4400">
          <a:solidFill>
            <a:schemeClr val="tx1"/>
          </a:solidFill>
          <a:latin typeface="Calibri" panose="020F0502020204030204" pitchFamily="34" charset="0"/>
          <a:ea typeface="微软雅黑" panose="020B0503020204020204" pitchFamily="34" charset="-122"/>
          <a:sym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a:solidFill>
            <a:schemeClr val="tx1"/>
          </a:solidFill>
          <a:latin typeface="+mn-lt"/>
          <a:ea typeface="+mn-ea"/>
          <a:cs typeface="+mn-cs"/>
          <a:sym typeface="Calibri" panose="020F050202020403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5pPr>
      <a:lvl6pPr marL="25146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6pPr>
      <a:lvl7pPr marL="29718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7pPr>
      <a:lvl8pPr marL="34290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8pPr>
      <a:lvl9pPr marL="3886200" indent="-228600" algn="l" rtl="0" fontAlgn="base">
        <a:lnSpc>
          <a:spcPct val="90000"/>
        </a:lnSpc>
        <a:spcBef>
          <a:spcPts val="500"/>
        </a:spcBef>
        <a:spcAft>
          <a:spcPct val="0"/>
        </a:spcAft>
        <a:buFont typeface="Arial" panose="020B0604020202020204" pitchFamily="34" charset="0"/>
        <a:buChar char="•"/>
        <a:defRPr>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标题 1"/>
          <p:cNvSpPr>
            <a:spLocks noGrp="1" noChangeArrowheads="1"/>
          </p:cNvSpPr>
          <p:nvPr>
            <p:ph type="ctrTitle" idx="4294967295"/>
          </p:nvPr>
        </p:nvSpPr>
        <p:spPr>
          <a:xfrm>
            <a:off x="0" y="927100"/>
            <a:ext cx="12192000" cy="3263900"/>
          </a:xfrm>
        </p:spPr>
        <p:txBody>
          <a:bodyPr/>
          <a:lstStyle/>
          <a:p>
            <a:pPr marL="0" indent="0" algn="ctr" eaLnBrk="1" hangingPunct="1"/>
            <a:r>
              <a:rPr lang="zh-CN" altLang="en-US" sz="6000">
                <a:solidFill>
                  <a:srgbClr val="32B89E"/>
                </a:solidFill>
              </a:rPr>
              <a:t>清新简约商务通用</a:t>
            </a:r>
            <a:r>
              <a:rPr lang="en-US" altLang="zh-CN" sz="6000">
                <a:solidFill>
                  <a:srgbClr val="32B89E"/>
                </a:solidFill>
              </a:rPr>
              <a:t>PPT</a:t>
            </a:r>
            <a:r>
              <a:rPr lang="zh-CN" altLang="en-US" sz="6000">
                <a:solidFill>
                  <a:srgbClr val="32B89E"/>
                </a:solidFill>
              </a:rPr>
              <a:t>模板</a:t>
            </a:r>
          </a:p>
        </p:txBody>
      </p:sp>
      <p:sp>
        <p:nvSpPr>
          <p:cNvPr id="3075" name="TextBox 1"/>
          <p:cNvSpPr txBox="1">
            <a:spLocks noChangeArrowheads="1"/>
          </p:cNvSpPr>
          <p:nvPr/>
        </p:nvSpPr>
        <p:spPr bwMode="auto">
          <a:xfrm>
            <a:off x="4017963" y="4097338"/>
            <a:ext cx="3903980" cy="368300"/>
          </a:xfrm>
          <a:prstGeom prst="rect">
            <a:avLst/>
          </a:prstGeom>
          <a:noFill/>
          <a:ln w="9525">
            <a:noFill/>
            <a:miter lim="800000"/>
          </a:ln>
        </p:spPr>
        <p:txBody>
          <a:bodyPr wrap="none">
            <a:spAutoFit/>
          </a:bodyPr>
          <a:lstStyle/>
          <a:p>
            <a:pPr eaLnBrk="1" hangingPunct="1">
              <a:buFont typeface="Arial" panose="020B0604020202020204" pitchFamily="34" charset="0"/>
              <a:buNone/>
            </a:pPr>
            <a:r>
              <a:rPr lang="zh-CN" altLang="en-US">
                <a:solidFill>
                  <a:srgbClr val="32B89E"/>
                </a:solidFill>
              </a:rPr>
              <a:t>汇报人：</a:t>
            </a:r>
            <a:r>
              <a:rPr lang="en-US" altLang="zh-CN">
                <a:solidFill>
                  <a:srgbClr val="32B89E"/>
                </a:solidFill>
              </a:rPr>
              <a:t>xiazaii      </a:t>
            </a:r>
            <a:r>
              <a:rPr lang="zh-CN" altLang="en-US">
                <a:solidFill>
                  <a:srgbClr val="32B89E"/>
                </a:solidFill>
              </a:rPr>
              <a:t>汇报时间：</a:t>
            </a:r>
            <a:r>
              <a:rPr lang="en-US" altLang="zh-CN">
                <a:solidFill>
                  <a:srgbClr val="32B89E"/>
                </a:solidFill>
              </a:rPr>
              <a:t>XXXX</a:t>
            </a:r>
            <a:endParaRPr lang="zh-CN" altLang="en-US">
              <a:solidFill>
                <a:srgbClr val="32B89E"/>
              </a:solidFill>
            </a:endParaRPr>
          </a:p>
        </p:txBody>
      </p:sp>
    </p:spTree>
  </p:cSld>
  <p:clrMapOvr>
    <a:masterClrMapping/>
  </p:clrMapOvr>
  <p:transition spd="med" advTm="1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直角三角形 7"/>
          <p:cNvSpPr>
            <a:spLocks noChangeArrowheads="1"/>
          </p:cNvSpPr>
          <p:nvPr/>
        </p:nvSpPr>
        <p:spPr bwMode="auto">
          <a:xfrm flipH="1" flipV="1">
            <a:off x="10790238" y="0"/>
            <a:ext cx="1401762" cy="1401763"/>
          </a:xfrm>
          <a:prstGeom prst="rtTriangle">
            <a:avLst/>
          </a:prstGeom>
          <a:solidFill>
            <a:srgbClr val="01A89C"/>
          </a:solidFill>
          <a:ln w="12700">
            <a:no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21507" name="标题 2"/>
          <p:cNvSpPr>
            <a:spLocks noGrp="1" noChangeArrowheads="1"/>
          </p:cNvSpPr>
          <p:nvPr>
            <p:ph type="title" idx="4294967295"/>
          </p:nvPr>
        </p:nvSpPr>
        <p:spPr/>
        <p:txBody>
          <a:bodyPr/>
          <a:lstStyle/>
          <a:p>
            <a:pPr eaLnBrk="1" hangingPunct="1"/>
            <a:r>
              <a:rPr lang="zh-CN" altLang="en-US">
                <a:solidFill>
                  <a:srgbClr val="01A89C"/>
                </a:solidFill>
              </a:rPr>
              <a:t>点击输入标题</a:t>
            </a:r>
            <a:endParaRPr lang="zh-CN" altLang="en-US"/>
          </a:p>
        </p:txBody>
      </p:sp>
      <p:sp>
        <p:nvSpPr>
          <p:cNvPr id="21508" name="圆角矩形 12"/>
          <p:cNvSpPr>
            <a:spLocks noChangeArrowheads="1"/>
          </p:cNvSpPr>
          <p:nvPr/>
        </p:nvSpPr>
        <p:spPr bwMode="auto">
          <a:xfrm rot="2700000">
            <a:off x="5207794" y="2467769"/>
            <a:ext cx="1643062" cy="1644650"/>
          </a:xfrm>
          <a:prstGeom prst="roundRect">
            <a:avLst>
              <a:gd name="adj" fmla="val 16667"/>
            </a:avLst>
          </a:prstGeom>
          <a:solidFill>
            <a:srgbClr val="01A89C"/>
          </a:solidFill>
          <a:ln w="12700">
            <a:solidFill>
              <a:srgbClr val="01A89C"/>
            </a:solid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21509" name="圆角矩形 13"/>
          <p:cNvSpPr>
            <a:spLocks noChangeArrowheads="1"/>
          </p:cNvSpPr>
          <p:nvPr/>
        </p:nvSpPr>
        <p:spPr bwMode="auto">
          <a:xfrm rot="-2700000">
            <a:off x="3921125" y="3740150"/>
            <a:ext cx="1644650" cy="1643063"/>
          </a:xfrm>
          <a:prstGeom prst="roundRect">
            <a:avLst>
              <a:gd name="adj" fmla="val 16667"/>
            </a:avLst>
          </a:prstGeom>
          <a:solidFill>
            <a:srgbClr val="D3CE3D"/>
          </a:solidFill>
          <a:ln w="12700">
            <a:no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21510" name="圆角矩形 14"/>
          <p:cNvSpPr>
            <a:spLocks noChangeArrowheads="1"/>
          </p:cNvSpPr>
          <p:nvPr/>
        </p:nvSpPr>
        <p:spPr bwMode="auto">
          <a:xfrm rot="-2700000">
            <a:off x="6494463" y="3740150"/>
            <a:ext cx="1643062" cy="1643063"/>
          </a:xfrm>
          <a:prstGeom prst="roundRect">
            <a:avLst>
              <a:gd name="adj" fmla="val 16667"/>
            </a:avLst>
          </a:prstGeom>
          <a:solidFill>
            <a:schemeClr val="bg1"/>
          </a:solidFill>
          <a:ln w="12700">
            <a:solidFill>
              <a:srgbClr val="01A89C"/>
            </a:solid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21511" name="矩形 16"/>
          <p:cNvSpPr>
            <a:spLocks noChangeArrowheads="1"/>
          </p:cNvSpPr>
          <p:nvPr/>
        </p:nvSpPr>
        <p:spPr bwMode="auto">
          <a:xfrm>
            <a:off x="5337175" y="2689225"/>
            <a:ext cx="1385888" cy="1200150"/>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rPr>
              <a:t>Curabitur aliquet quam id dui posuere</a:t>
            </a:r>
          </a:p>
        </p:txBody>
      </p:sp>
      <p:sp>
        <p:nvSpPr>
          <p:cNvPr id="21512" name="矩形 17"/>
          <p:cNvSpPr>
            <a:spLocks noChangeArrowheads="1"/>
          </p:cNvSpPr>
          <p:nvPr/>
        </p:nvSpPr>
        <p:spPr bwMode="auto">
          <a:xfrm>
            <a:off x="4049713" y="3962400"/>
            <a:ext cx="1387475" cy="1200150"/>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rPr>
              <a:t>Curabitur aliquet quam id dui posuere</a:t>
            </a:r>
          </a:p>
        </p:txBody>
      </p:sp>
      <p:sp>
        <p:nvSpPr>
          <p:cNvPr id="21513" name="矩形 18"/>
          <p:cNvSpPr>
            <a:spLocks noChangeArrowheads="1"/>
          </p:cNvSpPr>
          <p:nvPr/>
        </p:nvSpPr>
        <p:spPr bwMode="auto">
          <a:xfrm>
            <a:off x="6623050" y="3962400"/>
            <a:ext cx="1385888" cy="1200150"/>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a:solidFill>
                  <a:srgbClr val="01A89C"/>
                </a:solidFill>
                <a:latin typeface="Calibri" panose="020F0502020204030204" pitchFamily="34" charset="0"/>
                <a:ea typeface="微软雅黑" panose="020B0503020204020204" pitchFamily="34" charset="-122"/>
                <a:sym typeface="Calibri" panose="020F0502020204030204" pitchFamily="34" charset="0"/>
              </a:rPr>
              <a:t>Curabitur aliquet quam id dui posuere</a:t>
            </a:r>
          </a:p>
        </p:txBody>
      </p:sp>
      <p:grpSp>
        <p:nvGrpSpPr>
          <p:cNvPr id="21514" name="Group 10"/>
          <p:cNvGrpSpPr/>
          <p:nvPr/>
        </p:nvGrpSpPr>
        <p:grpSpPr bwMode="auto">
          <a:xfrm>
            <a:off x="6473825" y="2051050"/>
            <a:ext cx="3071813" cy="493713"/>
            <a:chOff x="0" y="0"/>
            <a:chExt cx="3434937" cy="574156"/>
          </a:xfrm>
        </p:grpSpPr>
        <p:grpSp>
          <p:nvGrpSpPr>
            <p:cNvPr id="21531" name="Group 11"/>
            <p:cNvGrpSpPr/>
            <p:nvPr/>
          </p:nvGrpSpPr>
          <p:grpSpPr bwMode="auto">
            <a:xfrm>
              <a:off x="0" y="107283"/>
              <a:ext cx="3212517" cy="466873"/>
              <a:chOff x="0" y="0"/>
              <a:chExt cx="3212517" cy="466873"/>
            </a:xfrm>
          </p:grpSpPr>
          <p:sp>
            <p:nvSpPr>
              <p:cNvPr id="21533" name="直接连接符 20"/>
              <p:cNvSpPr>
                <a:spLocks noChangeShapeType="1"/>
              </p:cNvSpPr>
              <p:nvPr/>
            </p:nvSpPr>
            <p:spPr bwMode="auto">
              <a:xfrm flipV="1">
                <a:off x="381057" y="14"/>
                <a:ext cx="2831460" cy="1"/>
              </a:xfrm>
              <a:prstGeom prst="line">
                <a:avLst/>
              </a:prstGeom>
              <a:noFill/>
              <a:ln w="12700">
                <a:solidFill>
                  <a:srgbClr val="01A89C"/>
                </a:solidFill>
                <a:bevel/>
              </a:ln>
            </p:spPr>
            <p:txBody>
              <a:bodyPr/>
              <a:lstStyle/>
              <a:p>
                <a:endParaRPr lang="zh-CN" altLang="en-US"/>
              </a:p>
            </p:txBody>
          </p:sp>
          <p:sp>
            <p:nvSpPr>
              <p:cNvPr id="21534" name="直接连接符 26"/>
              <p:cNvSpPr>
                <a:spLocks noChangeShapeType="1"/>
              </p:cNvSpPr>
              <p:nvPr/>
            </p:nvSpPr>
            <p:spPr bwMode="auto">
              <a:xfrm flipV="1">
                <a:off x="0" y="0"/>
                <a:ext cx="381057" cy="466873"/>
              </a:xfrm>
              <a:prstGeom prst="line">
                <a:avLst/>
              </a:prstGeom>
              <a:noFill/>
              <a:ln w="12700">
                <a:solidFill>
                  <a:srgbClr val="01A89C"/>
                </a:solidFill>
                <a:bevel/>
              </a:ln>
            </p:spPr>
            <p:txBody>
              <a:bodyPr/>
              <a:lstStyle/>
              <a:p>
                <a:endParaRPr lang="zh-CN" altLang="en-US"/>
              </a:p>
            </p:txBody>
          </p:sp>
        </p:grpSp>
        <p:sp>
          <p:nvSpPr>
            <p:cNvPr id="21532" name="椭圆 27"/>
            <p:cNvSpPr>
              <a:spLocks noChangeArrowheads="1"/>
            </p:cNvSpPr>
            <p:nvPr/>
          </p:nvSpPr>
          <p:spPr bwMode="auto">
            <a:xfrm>
              <a:off x="3220371" y="0"/>
              <a:ext cx="214566" cy="214566"/>
            </a:xfrm>
            <a:prstGeom prst="ellipse">
              <a:avLst/>
            </a:prstGeom>
            <a:solidFill>
              <a:srgbClr val="01A89C"/>
            </a:solidFill>
            <a:ln w="12700">
              <a:solidFill>
                <a:srgbClr val="01A89C"/>
              </a:solid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grpSp>
      <p:grpSp>
        <p:nvGrpSpPr>
          <p:cNvPr id="21515" name="Group 15"/>
          <p:cNvGrpSpPr/>
          <p:nvPr/>
        </p:nvGrpSpPr>
        <p:grpSpPr bwMode="auto">
          <a:xfrm>
            <a:off x="8096250" y="4949825"/>
            <a:ext cx="3071813" cy="527050"/>
            <a:chOff x="0" y="0"/>
            <a:chExt cx="3346317" cy="574142"/>
          </a:xfrm>
        </p:grpSpPr>
        <p:grpSp>
          <p:nvGrpSpPr>
            <p:cNvPr id="21527" name="Group 16"/>
            <p:cNvGrpSpPr/>
            <p:nvPr/>
          </p:nvGrpSpPr>
          <p:grpSpPr bwMode="auto">
            <a:xfrm flipV="1">
              <a:off x="0" y="0"/>
              <a:ext cx="3212048" cy="466873"/>
              <a:chOff x="0" y="0"/>
              <a:chExt cx="3212048" cy="466873"/>
            </a:xfrm>
          </p:grpSpPr>
          <p:sp>
            <p:nvSpPr>
              <p:cNvPr id="21529" name="直接连接符 30"/>
              <p:cNvSpPr>
                <a:spLocks noChangeShapeType="1"/>
              </p:cNvSpPr>
              <p:nvPr/>
            </p:nvSpPr>
            <p:spPr bwMode="auto">
              <a:xfrm flipV="1">
                <a:off x="380589" y="14"/>
                <a:ext cx="2831459" cy="1"/>
              </a:xfrm>
              <a:prstGeom prst="line">
                <a:avLst/>
              </a:prstGeom>
              <a:noFill/>
              <a:ln w="12700">
                <a:solidFill>
                  <a:srgbClr val="01A89C"/>
                </a:solidFill>
                <a:bevel/>
              </a:ln>
            </p:spPr>
            <p:txBody>
              <a:bodyPr/>
              <a:lstStyle/>
              <a:p>
                <a:endParaRPr lang="zh-CN" altLang="en-US"/>
              </a:p>
            </p:txBody>
          </p:sp>
          <p:sp>
            <p:nvSpPr>
              <p:cNvPr id="21530" name="直接连接符 31"/>
              <p:cNvSpPr>
                <a:spLocks noChangeShapeType="1"/>
              </p:cNvSpPr>
              <p:nvPr/>
            </p:nvSpPr>
            <p:spPr bwMode="auto">
              <a:xfrm flipV="1">
                <a:off x="0" y="0"/>
                <a:ext cx="381057" cy="466873"/>
              </a:xfrm>
              <a:prstGeom prst="line">
                <a:avLst/>
              </a:prstGeom>
              <a:noFill/>
              <a:ln w="12700">
                <a:solidFill>
                  <a:srgbClr val="01A89C"/>
                </a:solidFill>
                <a:bevel/>
              </a:ln>
            </p:spPr>
            <p:txBody>
              <a:bodyPr/>
              <a:lstStyle/>
              <a:p>
                <a:endParaRPr lang="zh-CN" altLang="en-US"/>
              </a:p>
            </p:txBody>
          </p:sp>
        </p:grpSp>
        <p:sp>
          <p:nvSpPr>
            <p:cNvPr id="21528" name="椭圆 32"/>
            <p:cNvSpPr>
              <a:spLocks noChangeArrowheads="1"/>
            </p:cNvSpPr>
            <p:nvPr/>
          </p:nvSpPr>
          <p:spPr bwMode="auto">
            <a:xfrm>
              <a:off x="3131751" y="359576"/>
              <a:ext cx="214566" cy="214566"/>
            </a:xfrm>
            <a:prstGeom prst="ellipse">
              <a:avLst/>
            </a:prstGeom>
            <a:solidFill>
              <a:schemeClr val="bg1"/>
            </a:solidFill>
            <a:ln w="12700">
              <a:solidFill>
                <a:srgbClr val="01A89C"/>
              </a:solid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grpSp>
      <p:grpSp>
        <p:nvGrpSpPr>
          <p:cNvPr id="21516" name="Group 20"/>
          <p:cNvGrpSpPr/>
          <p:nvPr/>
        </p:nvGrpSpPr>
        <p:grpSpPr bwMode="auto">
          <a:xfrm flipH="1">
            <a:off x="909638" y="4911725"/>
            <a:ext cx="3016250" cy="501650"/>
            <a:chOff x="0" y="0"/>
            <a:chExt cx="3346317" cy="574142"/>
          </a:xfrm>
        </p:grpSpPr>
        <p:grpSp>
          <p:nvGrpSpPr>
            <p:cNvPr id="21523" name="Group 21"/>
            <p:cNvGrpSpPr/>
            <p:nvPr/>
          </p:nvGrpSpPr>
          <p:grpSpPr bwMode="auto">
            <a:xfrm flipV="1">
              <a:off x="0" y="0"/>
              <a:ext cx="3212048" cy="466873"/>
              <a:chOff x="0" y="0"/>
              <a:chExt cx="3212048" cy="466873"/>
            </a:xfrm>
          </p:grpSpPr>
          <p:sp>
            <p:nvSpPr>
              <p:cNvPr id="21525" name="直接连接符 37"/>
              <p:cNvSpPr>
                <a:spLocks noChangeShapeType="1"/>
              </p:cNvSpPr>
              <p:nvPr/>
            </p:nvSpPr>
            <p:spPr bwMode="auto">
              <a:xfrm flipV="1">
                <a:off x="380589" y="14"/>
                <a:ext cx="2831459" cy="1"/>
              </a:xfrm>
              <a:prstGeom prst="line">
                <a:avLst/>
              </a:prstGeom>
              <a:noFill/>
              <a:ln w="12700">
                <a:solidFill>
                  <a:srgbClr val="D3CE3D"/>
                </a:solidFill>
                <a:bevel/>
              </a:ln>
            </p:spPr>
            <p:txBody>
              <a:bodyPr/>
              <a:lstStyle/>
              <a:p>
                <a:endParaRPr lang="zh-CN" altLang="en-US"/>
              </a:p>
            </p:txBody>
          </p:sp>
          <p:sp>
            <p:nvSpPr>
              <p:cNvPr id="21526" name="直接连接符 38"/>
              <p:cNvSpPr>
                <a:spLocks noChangeShapeType="1"/>
              </p:cNvSpPr>
              <p:nvPr/>
            </p:nvSpPr>
            <p:spPr bwMode="auto">
              <a:xfrm flipV="1">
                <a:off x="0" y="0"/>
                <a:ext cx="381057" cy="466873"/>
              </a:xfrm>
              <a:prstGeom prst="line">
                <a:avLst/>
              </a:prstGeom>
              <a:noFill/>
              <a:ln w="12700">
                <a:solidFill>
                  <a:srgbClr val="D3CE3D"/>
                </a:solidFill>
                <a:bevel/>
              </a:ln>
            </p:spPr>
            <p:txBody>
              <a:bodyPr/>
              <a:lstStyle/>
              <a:p>
                <a:endParaRPr lang="zh-CN" altLang="en-US"/>
              </a:p>
            </p:txBody>
          </p:sp>
        </p:grpSp>
        <p:sp>
          <p:nvSpPr>
            <p:cNvPr id="21524" name="椭圆 36"/>
            <p:cNvSpPr>
              <a:spLocks noChangeArrowheads="1"/>
            </p:cNvSpPr>
            <p:nvPr/>
          </p:nvSpPr>
          <p:spPr bwMode="auto">
            <a:xfrm>
              <a:off x="3131751" y="359576"/>
              <a:ext cx="214566" cy="214566"/>
            </a:xfrm>
            <a:prstGeom prst="ellipse">
              <a:avLst/>
            </a:prstGeom>
            <a:solidFill>
              <a:srgbClr val="D3CE3D"/>
            </a:solidFill>
            <a:ln w="12700">
              <a:no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grpSp>
      <p:sp>
        <p:nvSpPr>
          <p:cNvPr id="21517" name="文本框 40"/>
          <p:cNvSpPr>
            <a:spLocks noChangeArrowheads="1"/>
          </p:cNvSpPr>
          <p:nvPr/>
        </p:nvSpPr>
        <p:spPr bwMode="auto">
          <a:xfrm>
            <a:off x="1104900" y="5443538"/>
            <a:ext cx="2944813" cy="923925"/>
          </a:xfrm>
          <a:prstGeom prst="rect">
            <a:avLst/>
          </a:prstGeom>
          <a:noFill/>
          <a:ln w="9525">
            <a:noFill/>
            <a:miter lim="800000"/>
          </a:ln>
        </p:spPr>
        <p:txBody>
          <a:bodyPr>
            <a:spAutoFit/>
          </a:bodyPr>
          <a:lstStyle/>
          <a:p>
            <a:pPr eaLnBrk="1" hangingPunct="1">
              <a:buFont typeface="Arial" panose="020B0604020202020204" pitchFamily="34" charset="0"/>
              <a:buNone/>
            </a:pPr>
            <a:r>
              <a:rPr lang="en-US" altLang="zh-CN">
                <a:solidFill>
                  <a:srgbClr val="BFBFBF"/>
                </a:solidFill>
                <a:latin typeface="Calibri" panose="020F0502020204030204" pitchFamily="34" charset="0"/>
                <a:ea typeface="微软雅黑" panose="020B0503020204020204" pitchFamily="34" charset="-122"/>
                <a:sym typeface="Calibri" panose="020F0502020204030204" pitchFamily="34" charset="0"/>
              </a:rPr>
              <a:t>Vestibulum ante ipsum primis in faucibus orci luctus et ultrices posuere.</a:t>
            </a:r>
            <a:endParaRPr lang="zh-CN" altLang="en-US">
              <a:solidFill>
                <a:srgbClr val="BFBFBF"/>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1518" name="文本框 41"/>
          <p:cNvSpPr>
            <a:spLocks noChangeArrowheads="1"/>
          </p:cNvSpPr>
          <p:nvPr/>
        </p:nvSpPr>
        <p:spPr bwMode="auto">
          <a:xfrm>
            <a:off x="8382000" y="5543550"/>
            <a:ext cx="2944813" cy="922338"/>
          </a:xfrm>
          <a:prstGeom prst="rect">
            <a:avLst/>
          </a:prstGeom>
          <a:noFill/>
          <a:ln w="9525">
            <a:noFill/>
            <a:miter lim="800000"/>
          </a:ln>
        </p:spPr>
        <p:txBody>
          <a:bodyPr>
            <a:spAutoFit/>
          </a:bodyPr>
          <a:lstStyle/>
          <a:p>
            <a:pPr eaLnBrk="1" hangingPunct="1">
              <a:buFont typeface="Arial" panose="020B0604020202020204" pitchFamily="34" charset="0"/>
              <a:buNone/>
            </a:pPr>
            <a:r>
              <a:rPr lang="en-US" altLang="zh-CN">
                <a:solidFill>
                  <a:srgbClr val="BFBFBF"/>
                </a:solidFill>
                <a:latin typeface="Calibri" panose="020F0502020204030204" pitchFamily="34" charset="0"/>
                <a:ea typeface="微软雅黑" panose="020B0503020204020204" pitchFamily="34" charset="-122"/>
                <a:sym typeface="Calibri" panose="020F0502020204030204" pitchFamily="34" charset="0"/>
              </a:rPr>
              <a:t>Vestibulum ante ipsum primis in faucibus orci luctus et ultrices posuere.</a:t>
            </a:r>
            <a:endParaRPr lang="zh-CN" altLang="en-US">
              <a:solidFill>
                <a:srgbClr val="BFBFBF"/>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1519" name="文本框 42"/>
          <p:cNvSpPr>
            <a:spLocks noChangeArrowheads="1"/>
          </p:cNvSpPr>
          <p:nvPr/>
        </p:nvSpPr>
        <p:spPr bwMode="auto">
          <a:xfrm>
            <a:off x="7280275" y="2317750"/>
            <a:ext cx="2716213" cy="923925"/>
          </a:xfrm>
          <a:prstGeom prst="rect">
            <a:avLst/>
          </a:prstGeom>
          <a:noFill/>
          <a:ln w="9525">
            <a:noFill/>
            <a:miter lim="800000"/>
          </a:ln>
        </p:spPr>
        <p:txBody>
          <a:bodyPr>
            <a:spAutoFit/>
          </a:bodyPr>
          <a:lstStyle/>
          <a:p>
            <a:pPr eaLnBrk="1" hangingPunct="1">
              <a:buFont typeface="Arial" panose="020B0604020202020204" pitchFamily="34" charset="0"/>
              <a:buNone/>
            </a:pPr>
            <a:r>
              <a:rPr lang="en-US" altLang="zh-CN">
                <a:solidFill>
                  <a:srgbClr val="BFBFBF"/>
                </a:solidFill>
                <a:latin typeface="Calibri" panose="020F0502020204030204" pitchFamily="34" charset="0"/>
                <a:ea typeface="微软雅黑" panose="020B0503020204020204" pitchFamily="34" charset="-122"/>
                <a:sym typeface="Calibri" panose="020F0502020204030204" pitchFamily="34" charset="0"/>
              </a:rPr>
              <a:t>Vestibulum ante ipsum primis in faucibus orci luctus et ultrices posuere.</a:t>
            </a:r>
            <a:endParaRPr lang="zh-CN" altLang="en-US">
              <a:solidFill>
                <a:srgbClr val="BFBFBF"/>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21520" name="文本框 45"/>
          <p:cNvSpPr>
            <a:spLocks noChangeArrowheads="1"/>
          </p:cNvSpPr>
          <p:nvPr/>
        </p:nvSpPr>
        <p:spPr bwMode="auto">
          <a:xfrm>
            <a:off x="1190625" y="4918075"/>
            <a:ext cx="1908175" cy="369888"/>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a:solidFill>
                  <a:srgbClr val="D3CE3D"/>
                </a:solidFill>
                <a:latin typeface="Calibri" panose="020F0502020204030204" pitchFamily="34" charset="0"/>
                <a:sym typeface="Calibri" panose="020F0502020204030204" pitchFamily="34" charset="0"/>
              </a:rPr>
              <a:t>点击输入标题</a:t>
            </a:r>
            <a:endParaRPr lang="zh-CN" altLang="en-US">
              <a:solidFill>
                <a:srgbClr val="D3CE3D"/>
              </a:solidFill>
              <a:sym typeface="Calibri" panose="020F0502020204030204" pitchFamily="34" charset="0"/>
            </a:endParaRPr>
          </a:p>
        </p:txBody>
      </p:sp>
      <p:sp>
        <p:nvSpPr>
          <p:cNvPr id="21521" name="文本框 46"/>
          <p:cNvSpPr>
            <a:spLocks noChangeArrowheads="1"/>
          </p:cNvSpPr>
          <p:nvPr/>
        </p:nvSpPr>
        <p:spPr bwMode="auto">
          <a:xfrm>
            <a:off x="7280275" y="1725613"/>
            <a:ext cx="1909763" cy="369887"/>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
        <p:nvSpPr>
          <p:cNvPr id="21522" name="文本框 47"/>
          <p:cNvSpPr>
            <a:spLocks noChangeArrowheads="1"/>
          </p:cNvSpPr>
          <p:nvPr/>
        </p:nvSpPr>
        <p:spPr bwMode="auto">
          <a:xfrm>
            <a:off x="8807450" y="4994275"/>
            <a:ext cx="1908175" cy="369888"/>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Tree>
  </p:cSld>
  <p:clrMapOvr>
    <a:masterClrMapping/>
  </p:clrMapOvr>
  <p:transition spd="med" advTm="100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直角三角形 7"/>
          <p:cNvSpPr>
            <a:spLocks noChangeArrowheads="1"/>
          </p:cNvSpPr>
          <p:nvPr/>
        </p:nvSpPr>
        <p:spPr bwMode="auto">
          <a:xfrm flipH="1" flipV="1">
            <a:off x="10790238" y="0"/>
            <a:ext cx="1401762" cy="1401763"/>
          </a:xfrm>
          <a:prstGeom prst="rtTriangle">
            <a:avLst/>
          </a:prstGeom>
          <a:solidFill>
            <a:srgbClr val="01A89C"/>
          </a:solidFill>
          <a:ln w="12700">
            <a:no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23555" name="标题 2"/>
          <p:cNvSpPr>
            <a:spLocks noGrp="1" noChangeArrowheads="1"/>
          </p:cNvSpPr>
          <p:nvPr>
            <p:ph type="title" idx="4294967295"/>
          </p:nvPr>
        </p:nvSpPr>
        <p:spPr/>
        <p:txBody>
          <a:bodyPr/>
          <a:lstStyle/>
          <a:p>
            <a:pPr eaLnBrk="1" hangingPunct="1"/>
            <a:r>
              <a:rPr lang="zh-CN" altLang="en-US">
                <a:solidFill>
                  <a:srgbClr val="01A89C"/>
                </a:solidFill>
              </a:rPr>
              <a:t>点击输入标题</a:t>
            </a:r>
            <a:endParaRPr lang="zh-CN" altLang="en-US"/>
          </a:p>
        </p:txBody>
      </p:sp>
      <p:sp>
        <p:nvSpPr>
          <p:cNvPr id="23556" name="椭圆 11"/>
          <p:cNvSpPr>
            <a:spLocks noChangeArrowheads="1"/>
          </p:cNvSpPr>
          <p:nvPr/>
        </p:nvSpPr>
        <p:spPr bwMode="auto">
          <a:xfrm>
            <a:off x="2074863" y="2298700"/>
            <a:ext cx="3144837" cy="1092200"/>
          </a:xfrm>
          <a:prstGeom prst="ellipse">
            <a:avLst/>
          </a:prstGeom>
          <a:noFill/>
          <a:ln w="9525">
            <a:noFill/>
            <a:round/>
          </a:ln>
        </p:spPr>
        <p:txBody>
          <a:bodyPr/>
          <a:lstStyle/>
          <a:p>
            <a:pPr eaLnBrk="1" hangingPunct="1">
              <a:buFont typeface="Arial" panose="020B0604020202020204" pitchFamily="34" charset="0"/>
              <a:buNone/>
            </a:pPr>
            <a:endParaRPr lang="zh-CN" altLang="en-US">
              <a:sym typeface="Calibri" panose="020F0502020204030204" pitchFamily="34" charset="0"/>
            </a:endParaRPr>
          </a:p>
        </p:txBody>
      </p:sp>
      <p:sp>
        <p:nvSpPr>
          <p:cNvPr id="23557" name="下箭头 12"/>
          <p:cNvSpPr>
            <a:spLocks noChangeArrowheads="1"/>
          </p:cNvSpPr>
          <p:nvPr/>
        </p:nvSpPr>
        <p:spPr bwMode="auto">
          <a:xfrm>
            <a:off x="3348038" y="4973638"/>
            <a:ext cx="609600" cy="388937"/>
          </a:xfrm>
          <a:prstGeom prst="downArrow">
            <a:avLst>
              <a:gd name="adj1" fmla="val 50000"/>
              <a:gd name="adj2" fmla="val 50000"/>
            </a:avLst>
          </a:prstGeom>
          <a:solidFill>
            <a:srgbClr val="01A89C"/>
          </a:solidFill>
          <a:ln w="12700">
            <a:solidFill>
              <a:srgbClr val="FFFFFF"/>
            </a:solidFill>
            <a:miter lim="800000"/>
          </a:ln>
        </p:spPr>
        <p:txBody>
          <a:bodyPr/>
          <a:lstStyle/>
          <a:p>
            <a:pPr eaLnBrk="1" hangingPunct="1">
              <a:buFont typeface="Arial" panose="020B0604020202020204" pitchFamily="34" charset="0"/>
              <a:buNone/>
            </a:pPr>
            <a:endParaRPr lang="zh-CN" altLang="en-US">
              <a:sym typeface="Calibri" panose="020F0502020204030204" pitchFamily="34" charset="0"/>
            </a:endParaRPr>
          </a:p>
        </p:txBody>
      </p:sp>
      <p:sp>
        <p:nvSpPr>
          <p:cNvPr id="23558" name="任意多边形 13"/>
          <p:cNvSpPr>
            <a:spLocks noChangeArrowheads="1"/>
          </p:cNvSpPr>
          <p:nvPr/>
        </p:nvSpPr>
        <p:spPr bwMode="auto">
          <a:xfrm>
            <a:off x="2190750" y="5286375"/>
            <a:ext cx="2925763" cy="730250"/>
          </a:xfrm>
          <a:custGeom>
            <a:avLst/>
            <a:gdLst>
              <a:gd name="T0" fmla="*/ 0 w 2925990"/>
              <a:gd name="T1" fmla="*/ 0 h 731497"/>
              <a:gd name="T2" fmla="*/ 2925309 w 2925990"/>
              <a:gd name="T3" fmla="*/ 0 h 731497"/>
              <a:gd name="T4" fmla="*/ 2925309 w 2925990"/>
              <a:gd name="T5" fmla="*/ 727762 h 731497"/>
              <a:gd name="T6" fmla="*/ 0 w 2925990"/>
              <a:gd name="T7" fmla="*/ 727762 h 731497"/>
              <a:gd name="T8" fmla="*/ 0 w 2925990"/>
              <a:gd name="T9" fmla="*/ 0 h 731497"/>
              <a:gd name="T10" fmla="*/ 0 60000 65536"/>
              <a:gd name="T11" fmla="*/ 0 60000 65536"/>
              <a:gd name="T12" fmla="*/ 0 60000 65536"/>
              <a:gd name="T13" fmla="*/ 0 60000 65536"/>
              <a:gd name="T14" fmla="*/ 0 60000 65536"/>
              <a:gd name="T15" fmla="*/ 0 w 2925990"/>
              <a:gd name="T16" fmla="*/ 0 h 731497"/>
              <a:gd name="T17" fmla="*/ 2925990 w 2925990"/>
              <a:gd name="T18" fmla="*/ 731497 h 731497"/>
            </a:gdLst>
            <a:ahLst/>
            <a:cxnLst>
              <a:cxn ang="T10">
                <a:pos x="T0" y="T1"/>
              </a:cxn>
              <a:cxn ang="T11">
                <a:pos x="T2" y="T3"/>
              </a:cxn>
              <a:cxn ang="T12">
                <a:pos x="T4" y="T5"/>
              </a:cxn>
              <a:cxn ang="T13">
                <a:pos x="T6" y="T7"/>
              </a:cxn>
              <a:cxn ang="T14">
                <a:pos x="T8" y="T9"/>
              </a:cxn>
            </a:cxnLst>
            <a:rect l="T15" t="T16" r="T17" b="T18"/>
            <a:pathLst>
              <a:path w="2925990" h="731497">
                <a:moveTo>
                  <a:pt x="0" y="0"/>
                </a:moveTo>
                <a:lnTo>
                  <a:pt x="2925990" y="0"/>
                </a:lnTo>
                <a:lnTo>
                  <a:pt x="2925990" y="731497"/>
                </a:lnTo>
                <a:lnTo>
                  <a:pt x="0" y="731497"/>
                </a:lnTo>
                <a:lnTo>
                  <a:pt x="0" y="0"/>
                </a:lnTo>
                <a:close/>
              </a:path>
            </a:pathLst>
          </a:custGeom>
          <a:noFill/>
          <a:ln w="9525">
            <a:noFill/>
            <a:miter lim="800000"/>
          </a:ln>
        </p:spPr>
        <p:txBody>
          <a:bodyPr lIns="177800" tIns="177800" rIns="177800" bIns="177800" anchor="ctr"/>
          <a:lstStyle/>
          <a:p>
            <a:pPr algn="ctr" eaLnBrk="1" hangingPunct="1">
              <a:buFont typeface="Arial" panose="020B0604020202020204" pitchFamily="34" charset="0"/>
              <a:buNone/>
            </a:pPr>
            <a:r>
              <a:rPr lang="zh-CN" altLang="en-US" sz="2400" b="1">
                <a:solidFill>
                  <a:srgbClr val="01A89C"/>
                </a:solidFill>
                <a:latin typeface="Calibri" panose="020F0502020204030204" pitchFamily="34" charset="0"/>
                <a:sym typeface="Calibri" panose="020F0502020204030204" pitchFamily="34" charset="0"/>
              </a:rPr>
              <a:t>点击输入标题</a:t>
            </a:r>
            <a:endParaRPr lang="zh-CN" altLang="en-US" sz="2400">
              <a:solidFill>
                <a:srgbClr val="01A89C"/>
              </a:solidFill>
              <a:sym typeface="Calibri" panose="020F0502020204030204" pitchFamily="34" charset="0"/>
            </a:endParaRPr>
          </a:p>
        </p:txBody>
      </p:sp>
      <p:sp>
        <p:nvSpPr>
          <p:cNvPr id="23559" name="任意多边形 14"/>
          <p:cNvSpPr>
            <a:spLocks noChangeArrowheads="1"/>
          </p:cNvSpPr>
          <p:nvPr/>
        </p:nvSpPr>
        <p:spPr bwMode="auto">
          <a:xfrm>
            <a:off x="3219450" y="3475038"/>
            <a:ext cx="1096963" cy="1096962"/>
          </a:xfrm>
          <a:custGeom>
            <a:avLst/>
            <a:gdLst>
              <a:gd name="T0" fmla="*/ 0 w 1097246"/>
              <a:gd name="T1" fmla="*/ 548197 h 1097246"/>
              <a:gd name="T2" fmla="*/ 548200 w 1097246"/>
              <a:gd name="T3" fmla="*/ 0 h 1097246"/>
              <a:gd name="T4" fmla="*/ 1096397 w 1097246"/>
              <a:gd name="T5" fmla="*/ 548197 h 1097246"/>
              <a:gd name="T6" fmla="*/ 548200 w 1097246"/>
              <a:gd name="T7" fmla="*/ 1096394 h 1097246"/>
              <a:gd name="T8" fmla="*/ 0 w 1097246"/>
              <a:gd name="T9" fmla="*/ 548197 h 1097246"/>
              <a:gd name="T10" fmla="*/ 0 60000 65536"/>
              <a:gd name="T11" fmla="*/ 0 60000 65536"/>
              <a:gd name="T12" fmla="*/ 0 60000 65536"/>
              <a:gd name="T13" fmla="*/ 0 60000 65536"/>
              <a:gd name="T14" fmla="*/ 0 60000 65536"/>
              <a:gd name="T15" fmla="*/ 0 w 1097246"/>
              <a:gd name="T16" fmla="*/ 0 h 1097246"/>
              <a:gd name="T17" fmla="*/ 1097246 w 1097246"/>
              <a:gd name="T18" fmla="*/ 1097246 h 1097246"/>
            </a:gdLst>
            <a:ahLst/>
            <a:cxnLst>
              <a:cxn ang="T10">
                <a:pos x="T0" y="T1"/>
              </a:cxn>
              <a:cxn ang="T11">
                <a:pos x="T2" y="T3"/>
              </a:cxn>
              <a:cxn ang="T12">
                <a:pos x="T4" y="T5"/>
              </a:cxn>
              <a:cxn ang="T13">
                <a:pos x="T6" y="T7"/>
              </a:cxn>
              <a:cxn ang="T14">
                <a:pos x="T8" y="T9"/>
              </a:cxn>
            </a:cxnLst>
            <a:rect l="T15" t="T16" r="T17" b="T18"/>
            <a:pathLst>
              <a:path w="1097246" h="1097246">
                <a:moveTo>
                  <a:pt x="0" y="548623"/>
                </a:moveTo>
                <a:cubicBezTo>
                  <a:pt x="0" y="245627"/>
                  <a:pt x="245627" y="0"/>
                  <a:pt x="548623" y="0"/>
                </a:cubicBezTo>
                <a:cubicBezTo>
                  <a:pt x="851619" y="0"/>
                  <a:pt x="1097246" y="245627"/>
                  <a:pt x="1097246" y="548623"/>
                </a:cubicBezTo>
                <a:cubicBezTo>
                  <a:pt x="1097246" y="851619"/>
                  <a:pt x="851619" y="1097246"/>
                  <a:pt x="548623" y="1097246"/>
                </a:cubicBezTo>
                <a:cubicBezTo>
                  <a:pt x="245627" y="1097246"/>
                  <a:pt x="0" y="851619"/>
                  <a:pt x="0" y="548623"/>
                </a:cubicBezTo>
                <a:close/>
              </a:path>
            </a:pathLst>
          </a:custGeom>
          <a:solidFill>
            <a:srgbClr val="01A89C"/>
          </a:solidFill>
          <a:ln w="12700">
            <a:solidFill>
              <a:srgbClr val="FFFFFF"/>
            </a:solidFill>
            <a:miter lim="800000"/>
          </a:ln>
        </p:spPr>
        <p:txBody>
          <a:bodyPr lIns="193708" tIns="193708" rIns="193708" bIns="193708" anchor="ctr"/>
          <a:lstStyle/>
          <a:p>
            <a:pPr algn="ctr" eaLnBrk="1" hangingPunct="1">
              <a:lnSpc>
                <a:spcPct val="90000"/>
              </a:lnSpc>
              <a:spcAft>
                <a:spcPct val="35000"/>
              </a:spcAft>
              <a:buFont typeface="Arial" panose="020B0604020202020204" pitchFamily="34" charset="0"/>
              <a:buNone/>
            </a:pPr>
            <a:r>
              <a:rPr lang="en-US" altLang="zh-CN" sz="2400">
                <a:solidFill>
                  <a:srgbClr val="FFFFFF"/>
                </a:solidFill>
                <a:latin typeface="Calibri" panose="020F0502020204030204" pitchFamily="34" charset="0"/>
                <a:sym typeface="Calibri" panose="020F0502020204030204" pitchFamily="34" charset="0"/>
              </a:rPr>
              <a:t>TEXT</a:t>
            </a:r>
            <a:endParaRPr lang="zh-CN" altLang="en-US" sz="2400">
              <a:solidFill>
                <a:srgbClr val="FFFFFF"/>
              </a:solidFill>
              <a:sym typeface="Calibri" panose="020F0502020204030204" pitchFamily="34" charset="0"/>
            </a:endParaRPr>
          </a:p>
        </p:txBody>
      </p:sp>
      <p:sp>
        <p:nvSpPr>
          <p:cNvPr id="23560" name="任意多边形 15"/>
          <p:cNvSpPr>
            <a:spLocks noChangeArrowheads="1"/>
          </p:cNvSpPr>
          <p:nvPr/>
        </p:nvSpPr>
        <p:spPr bwMode="auto">
          <a:xfrm>
            <a:off x="2433638" y="2652713"/>
            <a:ext cx="1096962" cy="1096962"/>
          </a:xfrm>
          <a:custGeom>
            <a:avLst/>
            <a:gdLst>
              <a:gd name="T0" fmla="*/ 0 w 1097246"/>
              <a:gd name="T1" fmla="*/ 548197 h 1097246"/>
              <a:gd name="T2" fmla="*/ 548197 w 1097246"/>
              <a:gd name="T3" fmla="*/ 0 h 1097246"/>
              <a:gd name="T4" fmla="*/ 1096394 w 1097246"/>
              <a:gd name="T5" fmla="*/ 548197 h 1097246"/>
              <a:gd name="T6" fmla="*/ 548197 w 1097246"/>
              <a:gd name="T7" fmla="*/ 1096394 h 1097246"/>
              <a:gd name="T8" fmla="*/ 0 w 1097246"/>
              <a:gd name="T9" fmla="*/ 548197 h 1097246"/>
              <a:gd name="T10" fmla="*/ 0 60000 65536"/>
              <a:gd name="T11" fmla="*/ 0 60000 65536"/>
              <a:gd name="T12" fmla="*/ 0 60000 65536"/>
              <a:gd name="T13" fmla="*/ 0 60000 65536"/>
              <a:gd name="T14" fmla="*/ 0 60000 65536"/>
              <a:gd name="T15" fmla="*/ 0 w 1097246"/>
              <a:gd name="T16" fmla="*/ 0 h 1097246"/>
              <a:gd name="T17" fmla="*/ 1097246 w 1097246"/>
              <a:gd name="T18" fmla="*/ 1097246 h 1097246"/>
            </a:gdLst>
            <a:ahLst/>
            <a:cxnLst>
              <a:cxn ang="T10">
                <a:pos x="T0" y="T1"/>
              </a:cxn>
              <a:cxn ang="T11">
                <a:pos x="T2" y="T3"/>
              </a:cxn>
              <a:cxn ang="T12">
                <a:pos x="T4" y="T5"/>
              </a:cxn>
              <a:cxn ang="T13">
                <a:pos x="T6" y="T7"/>
              </a:cxn>
              <a:cxn ang="T14">
                <a:pos x="T8" y="T9"/>
              </a:cxn>
            </a:cxnLst>
            <a:rect l="T15" t="T16" r="T17" b="T18"/>
            <a:pathLst>
              <a:path w="1097246" h="1097246">
                <a:moveTo>
                  <a:pt x="0" y="548623"/>
                </a:moveTo>
                <a:cubicBezTo>
                  <a:pt x="0" y="245627"/>
                  <a:pt x="245627" y="0"/>
                  <a:pt x="548623" y="0"/>
                </a:cubicBezTo>
                <a:cubicBezTo>
                  <a:pt x="851619" y="0"/>
                  <a:pt x="1097246" y="245627"/>
                  <a:pt x="1097246" y="548623"/>
                </a:cubicBezTo>
                <a:cubicBezTo>
                  <a:pt x="1097246" y="851619"/>
                  <a:pt x="851619" y="1097246"/>
                  <a:pt x="548623" y="1097246"/>
                </a:cubicBezTo>
                <a:cubicBezTo>
                  <a:pt x="245627" y="1097246"/>
                  <a:pt x="0" y="851619"/>
                  <a:pt x="0" y="548623"/>
                </a:cubicBezTo>
                <a:close/>
              </a:path>
            </a:pathLst>
          </a:custGeom>
          <a:solidFill>
            <a:srgbClr val="D8D8D8"/>
          </a:solidFill>
          <a:ln w="12700">
            <a:solidFill>
              <a:srgbClr val="01A89C"/>
            </a:solidFill>
            <a:bevel/>
          </a:ln>
        </p:spPr>
        <p:txBody>
          <a:bodyPr lIns="193708" tIns="193708" rIns="193708" bIns="193708" anchor="ctr"/>
          <a:lstStyle/>
          <a:p>
            <a:pPr algn="ctr" eaLnBrk="1" hangingPunct="1">
              <a:lnSpc>
                <a:spcPct val="90000"/>
              </a:lnSpc>
              <a:spcAft>
                <a:spcPct val="35000"/>
              </a:spcAft>
              <a:buFont typeface="Arial" panose="020B0604020202020204" pitchFamily="34" charset="0"/>
              <a:buNone/>
            </a:pPr>
            <a:r>
              <a:rPr lang="en-US" altLang="zh-CN" sz="2400">
                <a:solidFill>
                  <a:srgbClr val="FFFFFF"/>
                </a:solidFill>
                <a:latin typeface="Calibri" panose="020F0502020204030204" pitchFamily="34" charset="0"/>
                <a:sym typeface="Calibri" panose="020F0502020204030204" pitchFamily="34" charset="0"/>
              </a:rPr>
              <a:t>TEXT</a:t>
            </a:r>
            <a:endParaRPr lang="zh-CN" altLang="en-US" sz="2400">
              <a:solidFill>
                <a:srgbClr val="FFFFFF"/>
              </a:solidFill>
              <a:sym typeface="Calibri" panose="020F0502020204030204" pitchFamily="34" charset="0"/>
            </a:endParaRPr>
          </a:p>
        </p:txBody>
      </p:sp>
      <p:sp>
        <p:nvSpPr>
          <p:cNvPr id="23561" name="任意多边形 16"/>
          <p:cNvSpPr>
            <a:spLocks noChangeArrowheads="1"/>
          </p:cNvSpPr>
          <p:nvPr/>
        </p:nvSpPr>
        <p:spPr bwMode="auto">
          <a:xfrm>
            <a:off x="3556000" y="2387600"/>
            <a:ext cx="1096963" cy="1096963"/>
          </a:xfrm>
          <a:custGeom>
            <a:avLst/>
            <a:gdLst>
              <a:gd name="T0" fmla="*/ 0 w 1097246"/>
              <a:gd name="T1" fmla="*/ 548200 h 1097246"/>
              <a:gd name="T2" fmla="*/ 548200 w 1097246"/>
              <a:gd name="T3" fmla="*/ 0 h 1097246"/>
              <a:gd name="T4" fmla="*/ 1096397 w 1097246"/>
              <a:gd name="T5" fmla="*/ 548200 h 1097246"/>
              <a:gd name="T6" fmla="*/ 548200 w 1097246"/>
              <a:gd name="T7" fmla="*/ 1096397 h 1097246"/>
              <a:gd name="T8" fmla="*/ 0 w 1097246"/>
              <a:gd name="T9" fmla="*/ 548200 h 1097246"/>
              <a:gd name="T10" fmla="*/ 0 60000 65536"/>
              <a:gd name="T11" fmla="*/ 0 60000 65536"/>
              <a:gd name="T12" fmla="*/ 0 60000 65536"/>
              <a:gd name="T13" fmla="*/ 0 60000 65536"/>
              <a:gd name="T14" fmla="*/ 0 60000 65536"/>
              <a:gd name="T15" fmla="*/ 0 w 1097246"/>
              <a:gd name="T16" fmla="*/ 0 h 1097246"/>
              <a:gd name="T17" fmla="*/ 1097246 w 1097246"/>
              <a:gd name="T18" fmla="*/ 1097246 h 1097246"/>
            </a:gdLst>
            <a:ahLst/>
            <a:cxnLst>
              <a:cxn ang="T10">
                <a:pos x="T0" y="T1"/>
              </a:cxn>
              <a:cxn ang="T11">
                <a:pos x="T2" y="T3"/>
              </a:cxn>
              <a:cxn ang="T12">
                <a:pos x="T4" y="T5"/>
              </a:cxn>
              <a:cxn ang="T13">
                <a:pos x="T6" y="T7"/>
              </a:cxn>
              <a:cxn ang="T14">
                <a:pos x="T8" y="T9"/>
              </a:cxn>
            </a:cxnLst>
            <a:rect l="T15" t="T16" r="T17" b="T18"/>
            <a:pathLst>
              <a:path w="1097246" h="1097246">
                <a:moveTo>
                  <a:pt x="0" y="548623"/>
                </a:moveTo>
                <a:cubicBezTo>
                  <a:pt x="0" y="245627"/>
                  <a:pt x="245627" y="0"/>
                  <a:pt x="548623" y="0"/>
                </a:cubicBezTo>
                <a:cubicBezTo>
                  <a:pt x="851619" y="0"/>
                  <a:pt x="1097246" y="245627"/>
                  <a:pt x="1097246" y="548623"/>
                </a:cubicBezTo>
                <a:cubicBezTo>
                  <a:pt x="1097246" y="851619"/>
                  <a:pt x="851619" y="1097246"/>
                  <a:pt x="548623" y="1097246"/>
                </a:cubicBezTo>
                <a:cubicBezTo>
                  <a:pt x="245627" y="1097246"/>
                  <a:pt x="0" y="851619"/>
                  <a:pt x="0" y="548623"/>
                </a:cubicBezTo>
                <a:close/>
              </a:path>
            </a:pathLst>
          </a:custGeom>
          <a:solidFill>
            <a:srgbClr val="D3CE3D"/>
          </a:solidFill>
          <a:ln w="12700">
            <a:solidFill>
              <a:srgbClr val="FFFFFF"/>
            </a:solidFill>
            <a:miter lim="800000"/>
          </a:ln>
        </p:spPr>
        <p:txBody>
          <a:bodyPr lIns="193708" tIns="193708" rIns="193708" bIns="193708" anchor="ctr"/>
          <a:lstStyle/>
          <a:p>
            <a:pPr algn="ctr" eaLnBrk="1" hangingPunct="1">
              <a:lnSpc>
                <a:spcPct val="90000"/>
              </a:lnSpc>
              <a:spcAft>
                <a:spcPct val="35000"/>
              </a:spcAft>
              <a:buFont typeface="Arial" panose="020B0604020202020204" pitchFamily="34" charset="0"/>
              <a:buNone/>
            </a:pPr>
            <a:r>
              <a:rPr lang="en-US" altLang="zh-CN" sz="2400">
                <a:solidFill>
                  <a:srgbClr val="FFFFFF"/>
                </a:solidFill>
                <a:latin typeface="Calibri" panose="020F0502020204030204" pitchFamily="34" charset="0"/>
                <a:sym typeface="Calibri" panose="020F0502020204030204" pitchFamily="34" charset="0"/>
              </a:rPr>
              <a:t>TEXT</a:t>
            </a:r>
            <a:endParaRPr lang="zh-CN" altLang="en-US" sz="2400">
              <a:solidFill>
                <a:srgbClr val="FFFFFF"/>
              </a:solidFill>
              <a:sym typeface="Calibri" panose="020F0502020204030204" pitchFamily="34" charset="0"/>
            </a:endParaRPr>
          </a:p>
        </p:txBody>
      </p:sp>
      <p:sp>
        <p:nvSpPr>
          <p:cNvPr id="23562" name="形状 17"/>
          <p:cNvSpPr/>
          <p:nvPr/>
        </p:nvSpPr>
        <p:spPr bwMode="auto">
          <a:xfrm>
            <a:off x="1946275" y="2165350"/>
            <a:ext cx="3413125" cy="2730500"/>
          </a:xfrm>
          <a:custGeom>
            <a:avLst/>
            <a:gdLst>
              <a:gd name="T0" fmla="*/ 2147483646 w 5376"/>
              <a:gd name="T1" fmla="*/ 2147483646 h 4301"/>
              <a:gd name="T2" fmla="*/ 2147483646 w 5376"/>
              <a:gd name="T3" fmla="*/ 2147483646 h 4301"/>
              <a:gd name="T4" fmla="*/ -255952631 w 5376"/>
              <a:gd name="T5" fmla="*/ 2147483646 h 4301"/>
              <a:gd name="T6" fmla="*/ 2147483646 w 5376"/>
              <a:gd name="T7" fmla="*/ 0 h 4301"/>
              <a:gd name="T8" fmla="*/ 2147483646 w 5376"/>
              <a:gd name="T9" fmla="*/ 2147483646 h 4301"/>
              <a:gd name="T10" fmla="*/ 2147483646 w 5376"/>
              <a:gd name="T11" fmla="*/ 2147483646 h 4301"/>
              <a:gd name="T12" fmla="*/ 2147483646 w 5376"/>
              <a:gd name="T13" fmla="*/ 2147483646 h 4301"/>
              <a:gd name="T14" fmla="*/ 2147483646 w 5376"/>
              <a:gd name="T15" fmla="*/ 2147483646 h 4301"/>
              <a:gd name="T16" fmla="*/ 2147483646 w 5376"/>
              <a:gd name="T17" fmla="*/ 2147483646 h 4301"/>
              <a:gd name="T18" fmla="*/ 2147483646 w 5376"/>
              <a:gd name="T19" fmla="*/ 2147483646 h 4301"/>
              <a:gd name="T20" fmla="*/ 2147483646 w 5376"/>
              <a:gd name="T21" fmla="*/ 2147483646 h 4301"/>
              <a:gd name="T22" fmla="*/ 2147483646 w 5376"/>
              <a:gd name="T23" fmla="*/ 2147483646 h 43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5376"/>
              <a:gd name="T37" fmla="*/ 0 h 4301"/>
              <a:gd name="T38" fmla="*/ 5376 w 5376"/>
              <a:gd name="T39" fmla="*/ 4301 h 43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5376" h="4301">
                <a:moveTo>
                  <a:pt x="26" y="1224"/>
                </a:moveTo>
                <a:lnTo>
                  <a:pt x="24" y="1224"/>
                </a:lnTo>
                <a:cubicBezTo>
                  <a:pt x="7" y="1174"/>
                  <a:pt x="-1" y="1124"/>
                  <a:pt x="-1" y="1075"/>
                </a:cubicBezTo>
                <a:cubicBezTo>
                  <a:pt x="-1" y="481"/>
                  <a:pt x="1202" y="0"/>
                  <a:pt x="2687" y="0"/>
                </a:cubicBezTo>
                <a:cubicBezTo>
                  <a:pt x="4171" y="0"/>
                  <a:pt x="5375" y="481"/>
                  <a:pt x="5375" y="1075"/>
                </a:cubicBezTo>
                <a:cubicBezTo>
                  <a:pt x="5375" y="1124"/>
                  <a:pt x="5366" y="1174"/>
                  <a:pt x="5349" y="1224"/>
                </a:cubicBezTo>
                <a:lnTo>
                  <a:pt x="3353" y="4069"/>
                </a:lnTo>
                <a:cubicBezTo>
                  <a:pt x="3307" y="4201"/>
                  <a:pt x="3023" y="4299"/>
                  <a:pt x="2688" y="4300"/>
                </a:cubicBezTo>
                <a:cubicBezTo>
                  <a:pt x="2352" y="4300"/>
                  <a:pt x="2068" y="4201"/>
                  <a:pt x="2022" y="4069"/>
                </a:cubicBezTo>
                <a:lnTo>
                  <a:pt x="26" y="1224"/>
                </a:lnTo>
                <a:close/>
                <a:moveTo>
                  <a:pt x="215" y="1075"/>
                </a:moveTo>
                <a:lnTo>
                  <a:pt x="215" y="1075"/>
                </a:lnTo>
                <a:close/>
              </a:path>
            </a:pathLst>
          </a:custGeom>
          <a:noFill/>
          <a:ln w="6350" cap="flat" cmpd="sng">
            <a:solidFill>
              <a:srgbClr val="01A89C"/>
            </a:solidFill>
            <a:bevel/>
          </a:ln>
        </p:spPr>
        <p:txBody>
          <a:bodyPr/>
          <a:lstStyle/>
          <a:p>
            <a:endParaRPr lang="zh-CN" altLang="en-US"/>
          </a:p>
        </p:txBody>
      </p:sp>
      <p:sp>
        <p:nvSpPr>
          <p:cNvPr id="23563" name="文本框 4"/>
          <p:cNvSpPr>
            <a:spLocks noChangeArrowheads="1"/>
          </p:cNvSpPr>
          <p:nvPr/>
        </p:nvSpPr>
        <p:spPr bwMode="auto">
          <a:xfrm>
            <a:off x="6735763" y="2627313"/>
            <a:ext cx="3729037" cy="369887"/>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
        <p:nvSpPr>
          <p:cNvPr id="23564" name="矩形 5"/>
          <p:cNvSpPr>
            <a:spLocks noChangeArrowheads="1"/>
          </p:cNvSpPr>
          <p:nvPr/>
        </p:nvSpPr>
        <p:spPr bwMode="auto">
          <a:xfrm>
            <a:off x="6737350" y="2909888"/>
            <a:ext cx="3735388" cy="523875"/>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
        <p:nvSpPr>
          <p:cNvPr id="23565" name="文本框 6"/>
          <p:cNvSpPr>
            <a:spLocks noChangeArrowheads="1"/>
          </p:cNvSpPr>
          <p:nvPr/>
        </p:nvSpPr>
        <p:spPr bwMode="auto">
          <a:xfrm>
            <a:off x="6742113" y="3592513"/>
            <a:ext cx="3729037" cy="369887"/>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
        <p:nvSpPr>
          <p:cNvPr id="23566" name="矩形 7"/>
          <p:cNvSpPr>
            <a:spLocks noChangeArrowheads="1"/>
          </p:cNvSpPr>
          <p:nvPr/>
        </p:nvSpPr>
        <p:spPr bwMode="auto">
          <a:xfrm>
            <a:off x="6743700" y="3875088"/>
            <a:ext cx="3735388" cy="523875"/>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
        <p:nvSpPr>
          <p:cNvPr id="23567" name="文本框 8"/>
          <p:cNvSpPr>
            <a:spLocks noChangeArrowheads="1"/>
          </p:cNvSpPr>
          <p:nvPr/>
        </p:nvSpPr>
        <p:spPr bwMode="auto">
          <a:xfrm>
            <a:off x="6750050" y="4557713"/>
            <a:ext cx="3729038" cy="369887"/>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
        <p:nvSpPr>
          <p:cNvPr id="23568" name="矩形 9"/>
          <p:cNvSpPr>
            <a:spLocks noChangeArrowheads="1"/>
          </p:cNvSpPr>
          <p:nvPr/>
        </p:nvSpPr>
        <p:spPr bwMode="auto">
          <a:xfrm>
            <a:off x="6750050" y="4840288"/>
            <a:ext cx="3735388" cy="523875"/>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Tree>
  </p:cSld>
  <p:clrMapOvr>
    <a:masterClrMapping/>
  </p:clrMapOvr>
  <p:transition spd="med" advTm="100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直角三角形 7"/>
          <p:cNvSpPr>
            <a:spLocks noChangeArrowheads="1"/>
          </p:cNvSpPr>
          <p:nvPr/>
        </p:nvSpPr>
        <p:spPr bwMode="auto">
          <a:xfrm flipH="1" flipV="1">
            <a:off x="10790238" y="0"/>
            <a:ext cx="1401762" cy="1401763"/>
          </a:xfrm>
          <a:prstGeom prst="rtTriangle">
            <a:avLst/>
          </a:prstGeom>
          <a:solidFill>
            <a:srgbClr val="01A89C"/>
          </a:solidFill>
          <a:ln w="12700">
            <a:no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25603" name="标题 2"/>
          <p:cNvSpPr>
            <a:spLocks noGrp="1" noChangeArrowheads="1"/>
          </p:cNvSpPr>
          <p:nvPr>
            <p:ph type="title" idx="4294967295"/>
          </p:nvPr>
        </p:nvSpPr>
        <p:spPr/>
        <p:txBody>
          <a:bodyPr/>
          <a:lstStyle/>
          <a:p>
            <a:pPr eaLnBrk="1" hangingPunct="1"/>
            <a:r>
              <a:rPr lang="zh-CN" altLang="en-US">
                <a:solidFill>
                  <a:srgbClr val="01A89C"/>
                </a:solidFill>
              </a:rPr>
              <a:t>点击输入标题</a:t>
            </a:r>
            <a:endParaRPr lang="zh-CN" altLang="en-US">
              <a:latin typeface="微软雅黑" panose="020B0503020204020204" pitchFamily="34" charset="-122"/>
              <a:sym typeface="微软雅黑" panose="020B0503020204020204" pitchFamily="34" charset="-122"/>
            </a:endParaRPr>
          </a:p>
        </p:txBody>
      </p:sp>
      <p:sp>
        <p:nvSpPr>
          <p:cNvPr id="25604" name="圆角矩形 5"/>
          <p:cNvSpPr>
            <a:spLocks noChangeArrowheads="1"/>
          </p:cNvSpPr>
          <p:nvPr/>
        </p:nvSpPr>
        <p:spPr bwMode="auto">
          <a:xfrm>
            <a:off x="2671763" y="2222500"/>
            <a:ext cx="1579562" cy="1579563"/>
          </a:xfrm>
          <a:prstGeom prst="roundRect">
            <a:avLst>
              <a:gd name="adj" fmla="val 10000"/>
            </a:avLst>
          </a:prstGeom>
          <a:solidFill>
            <a:srgbClr val="D8D8D8"/>
          </a:solidFill>
          <a:ln w="12700">
            <a:solidFill>
              <a:srgbClr val="FFFFFF"/>
            </a:solidFill>
            <a:round/>
          </a:ln>
        </p:spPr>
        <p:txBody>
          <a:bodyPr/>
          <a:lstStyle/>
          <a:p>
            <a:pPr eaLnBrk="1" hangingPunct="1">
              <a:buFont typeface="Arial" panose="020B0604020202020204" pitchFamily="34" charset="0"/>
              <a:buNone/>
            </a:pPr>
            <a:endParaRPr lang="zh-CN" altLang="en-US">
              <a:sym typeface="Calibri" panose="020F0502020204030204" pitchFamily="34" charset="0"/>
            </a:endParaRPr>
          </a:p>
        </p:txBody>
      </p:sp>
      <p:sp>
        <p:nvSpPr>
          <p:cNvPr id="25605" name="任意多边形 6"/>
          <p:cNvSpPr>
            <a:spLocks noChangeArrowheads="1"/>
          </p:cNvSpPr>
          <p:nvPr/>
        </p:nvSpPr>
        <p:spPr bwMode="auto">
          <a:xfrm>
            <a:off x="2928938" y="3170238"/>
            <a:ext cx="1579562" cy="1579562"/>
          </a:xfrm>
          <a:custGeom>
            <a:avLst/>
            <a:gdLst>
              <a:gd name="T0" fmla="*/ 0 w 1578458"/>
              <a:gd name="T1" fmla="*/ 158177 h 1578458"/>
              <a:gd name="T2" fmla="*/ 158177 w 1578458"/>
              <a:gd name="T3" fmla="*/ 0 h 1578458"/>
              <a:gd name="T4" fmla="*/ 1423595 w 1578458"/>
              <a:gd name="T5" fmla="*/ 0 h 1578458"/>
              <a:gd name="T6" fmla="*/ 1581773 w 1578458"/>
              <a:gd name="T7" fmla="*/ 158177 h 1578458"/>
              <a:gd name="T8" fmla="*/ 1581773 w 1578458"/>
              <a:gd name="T9" fmla="*/ 1423595 h 1578458"/>
              <a:gd name="T10" fmla="*/ 1423595 w 1578458"/>
              <a:gd name="T11" fmla="*/ 1581773 h 1578458"/>
              <a:gd name="T12" fmla="*/ 158177 w 1578458"/>
              <a:gd name="T13" fmla="*/ 1581773 h 1578458"/>
              <a:gd name="T14" fmla="*/ 0 w 1578458"/>
              <a:gd name="T15" fmla="*/ 1423595 h 1578458"/>
              <a:gd name="T16" fmla="*/ 0 w 1578458"/>
              <a:gd name="T17" fmla="*/ 158177 h 15784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78458"/>
              <a:gd name="T28" fmla="*/ 0 h 1578458"/>
              <a:gd name="T29" fmla="*/ 1578458 w 1578458"/>
              <a:gd name="T30" fmla="*/ 1578458 h 15784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78458" h="1578458">
                <a:moveTo>
                  <a:pt x="0" y="157846"/>
                </a:moveTo>
                <a:cubicBezTo>
                  <a:pt x="0" y="70670"/>
                  <a:pt x="70670" y="0"/>
                  <a:pt x="157846" y="0"/>
                </a:cubicBezTo>
                <a:lnTo>
                  <a:pt x="1420612" y="0"/>
                </a:lnTo>
                <a:cubicBezTo>
                  <a:pt x="1507788" y="0"/>
                  <a:pt x="1578458" y="70670"/>
                  <a:pt x="1578458" y="157846"/>
                </a:cubicBezTo>
                <a:lnTo>
                  <a:pt x="1578458" y="1420612"/>
                </a:lnTo>
                <a:cubicBezTo>
                  <a:pt x="1578458" y="1507788"/>
                  <a:pt x="1507788" y="1578458"/>
                  <a:pt x="1420612" y="1578458"/>
                </a:cubicBezTo>
                <a:lnTo>
                  <a:pt x="157846" y="1578458"/>
                </a:lnTo>
                <a:cubicBezTo>
                  <a:pt x="70670" y="1578458"/>
                  <a:pt x="0" y="1507788"/>
                  <a:pt x="0" y="1420612"/>
                </a:cubicBezTo>
                <a:lnTo>
                  <a:pt x="0" y="157846"/>
                </a:lnTo>
                <a:close/>
              </a:path>
            </a:pathLst>
          </a:custGeom>
          <a:solidFill>
            <a:srgbClr val="D3CE3D"/>
          </a:solidFill>
          <a:ln w="12700">
            <a:solidFill>
              <a:srgbClr val="FFFFFF"/>
            </a:solidFill>
            <a:miter lim="800000"/>
          </a:ln>
        </p:spPr>
        <p:txBody>
          <a:bodyPr lIns="156721" tIns="156721" rIns="156721" bIns="156721"/>
          <a:lstStyle/>
          <a:p>
            <a:pPr algn="ctr" eaLnBrk="1" hangingPunct="1">
              <a:buFont typeface="Arial" panose="020B0604020202020204" pitchFamily="34" charset="0"/>
              <a:buNone/>
            </a:pPr>
            <a:r>
              <a:rPr lang="zh-CN" altLang="en-US" sz="2400" b="1">
                <a:solidFill>
                  <a:schemeClr val="bg1"/>
                </a:solidFill>
                <a:latin typeface="Calibri" panose="020F0502020204030204" pitchFamily="34" charset="0"/>
                <a:sym typeface="Calibri" panose="020F0502020204030204" pitchFamily="34" charset="0"/>
              </a:rPr>
              <a:t>点击输入标题</a:t>
            </a:r>
            <a:endParaRPr lang="zh-CN" altLang="en-US" sz="2400">
              <a:solidFill>
                <a:schemeClr val="bg1"/>
              </a:solidFill>
              <a:sym typeface="Calibri" panose="020F0502020204030204" pitchFamily="34" charset="0"/>
            </a:endParaRPr>
          </a:p>
        </p:txBody>
      </p:sp>
      <p:sp>
        <p:nvSpPr>
          <p:cNvPr id="25606" name="任意多边形 7"/>
          <p:cNvSpPr>
            <a:spLocks noChangeArrowheads="1"/>
          </p:cNvSpPr>
          <p:nvPr/>
        </p:nvSpPr>
        <p:spPr bwMode="auto">
          <a:xfrm>
            <a:off x="4554538" y="2822575"/>
            <a:ext cx="304800" cy="379413"/>
          </a:xfrm>
          <a:custGeom>
            <a:avLst/>
            <a:gdLst>
              <a:gd name="T0" fmla="*/ 0 w 304046"/>
              <a:gd name="T1" fmla="*/ 75934 h 379281"/>
              <a:gd name="T2" fmla="*/ 153157 w 304046"/>
              <a:gd name="T3" fmla="*/ 75934 h 379281"/>
              <a:gd name="T4" fmla="*/ 153157 w 304046"/>
              <a:gd name="T5" fmla="*/ 0 h 379281"/>
              <a:gd name="T6" fmla="*/ 306314 w 304046"/>
              <a:gd name="T7" fmla="*/ 189839 h 379281"/>
              <a:gd name="T8" fmla="*/ 153157 w 304046"/>
              <a:gd name="T9" fmla="*/ 379677 h 379281"/>
              <a:gd name="T10" fmla="*/ 153157 w 304046"/>
              <a:gd name="T11" fmla="*/ 303743 h 379281"/>
              <a:gd name="T12" fmla="*/ 0 w 304046"/>
              <a:gd name="T13" fmla="*/ 303743 h 379281"/>
              <a:gd name="T14" fmla="*/ 0 w 304046"/>
              <a:gd name="T15" fmla="*/ 75934 h 379281"/>
              <a:gd name="T16" fmla="*/ 0 60000 65536"/>
              <a:gd name="T17" fmla="*/ 0 60000 65536"/>
              <a:gd name="T18" fmla="*/ 0 60000 65536"/>
              <a:gd name="T19" fmla="*/ 0 60000 65536"/>
              <a:gd name="T20" fmla="*/ 0 60000 65536"/>
              <a:gd name="T21" fmla="*/ 0 60000 65536"/>
              <a:gd name="T22" fmla="*/ 0 60000 65536"/>
              <a:gd name="T23" fmla="*/ 0 60000 65536"/>
              <a:gd name="T24" fmla="*/ 0 w 304046"/>
              <a:gd name="T25" fmla="*/ 0 h 379281"/>
              <a:gd name="T26" fmla="*/ 304046 w 304046"/>
              <a:gd name="T27" fmla="*/ 379281 h 3792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4046" h="379281">
                <a:moveTo>
                  <a:pt x="0" y="75856"/>
                </a:moveTo>
                <a:lnTo>
                  <a:pt x="152023" y="75856"/>
                </a:lnTo>
                <a:lnTo>
                  <a:pt x="152023" y="0"/>
                </a:lnTo>
                <a:lnTo>
                  <a:pt x="304046" y="189641"/>
                </a:lnTo>
                <a:lnTo>
                  <a:pt x="152023" y="379281"/>
                </a:lnTo>
                <a:lnTo>
                  <a:pt x="152023" y="303425"/>
                </a:lnTo>
                <a:lnTo>
                  <a:pt x="0" y="303425"/>
                </a:lnTo>
                <a:lnTo>
                  <a:pt x="0" y="75856"/>
                </a:lnTo>
                <a:close/>
              </a:path>
            </a:pathLst>
          </a:custGeom>
          <a:solidFill>
            <a:srgbClr val="D3CE3D"/>
          </a:solidFill>
          <a:ln w="9525" cmpd="sng">
            <a:solidFill>
              <a:schemeClr val="bg1"/>
            </a:solidFill>
            <a:bevel/>
          </a:ln>
        </p:spPr>
        <p:txBody>
          <a:bodyPr lIns="0" tIns="75856" rIns="91214" bIns="75856" anchor="ctr"/>
          <a:lstStyle/>
          <a:p>
            <a:endParaRPr lang="zh-CN" altLang="en-US"/>
          </a:p>
        </p:txBody>
      </p:sp>
      <p:sp>
        <p:nvSpPr>
          <p:cNvPr id="25607" name="圆角矩形 8"/>
          <p:cNvSpPr>
            <a:spLocks noChangeArrowheads="1"/>
          </p:cNvSpPr>
          <p:nvPr/>
        </p:nvSpPr>
        <p:spPr bwMode="auto">
          <a:xfrm>
            <a:off x="5119688" y="2222500"/>
            <a:ext cx="1577975" cy="1579563"/>
          </a:xfrm>
          <a:prstGeom prst="roundRect">
            <a:avLst>
              <a:gd name="adj" fmla="val 10000"/>
            </a:avLst>
          </a:prstGeom>
          <a:solidFill>
            <a:srgbClr val="D8D8D8"/>
          </a:solidFill>
          <a:ln w="12700">
            <a:solidFill>
              <a:srgbClr val="FFFFFF"/>
            </a:solidFill>
            <a:round/>
          </a:ln>
        </p:spPr>
        <p:txBody>
          <a:bodyPr/>
          <a:lstStyle/>
          <a:p>
            <a:pPr eaLnBrk="1" hangingPunct="1">
              <a:buFont typeface="Arial" panose="020B0604020202020204" pitchFamily="34" charset="0"/>
              <a:buNone/>
            </a:pPr>
            <a:endParaRPr lang="zh-CN" altLang="en-US">
              <a:sym typeface="Calibri" panose="020F0502020204030204" pitchFamily="34" charset="0"/>
            </a:endParaRPr>
          </a:p>
        </p:txBody>
      </p:sp>
      <p:sp>
        <p:nvSpPr>
          <p:cNvPr id="25608" name="任意多边形 9"/>
          <p:cNvSpPr>
            <a:spLocks noChangeArrowheads="1"/>
          </p:cNvSpPr>
          <p:nvPr/>
        </p:nvSpPr>
        <p:spPr bwMode="auto">
          <a:xfrm>
            <a:off x="5376863" y="3170238"/>
            <a:ext cx="1577975" cy="1579562"/>
          </a:xfrm>
          <a:custGeom>
            <a:avLst/>
            <a:gdLst>
              <a:gd name="T0" fmla="*/ 0 w 1578458"/>
              <a:gd name="T1" fmla="*/ 158177 h 1578458"/>
              <a:gd name="T2" fmla="*/ 157702 w 1578458"/>
              <a:gd name="T3" fmla="*/ 0 h 1578458"/>
              <a:gd name="T4" fmla="*/ 1419308 w 1578458"/>
              <a:gd name="T5" fmla="*/ 0 h 1578458"/>
              <a:gd name="T6" fmla="*/ 1577009 w 1578458"/>
              <a:gd name="T7" fmla="*/ 158177 h 1578458"/>
              <a:gd name="T8" fmla="*/ 1577009 w 1578458"/>
              <a:gd name="T9" fmla="*/ 1423595 h 1578458"/>
              <a:gd name="T10" fmla="*/ 1419308 w 1578458"/>
              <a:gd name="T11" fmla="*/ 1581773 h 1578458"/>
              <a:gd name="T12" fmla="*/ 157702 w 1578458"/>
              <a:gd name="T13" fmla="*/ 1581773 h 1578458"/>
              <a:gd name="T14" fmla="*/ 0 w 1578458"/>
              <a:gd name="T15" fmla="*/ 1423595 h 1578458"/>
              <a:gd name="T16" fmla="*/ 0 w 1578458"/>
              <a:gd name="T17" fmla="*/ 158177 h 15784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78458"/>
              <a:gd name="T28" fmla="*/ 0 h 1578458"/>
              <a:gd name="T29" fmla="*/ 1578458 w 1578458"/>
              <a:gd name="T30" fmla="*/ 1578458 h 15784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78458" h="1578458">
                <a:moveTo>
                  <a:pt x="0" y="157846"/>
                </a:moveTo>
                <a:cubicBezTo>
                  <a:pt x="0" y="70670"/>
                  <a:pt x="70670" y="0"/>
                  <a:pt x="157846" y="0"/>
                </a:cubicBezTo>
                <a:lnTo>
                  <a:pt x="1420612" y="0"/>
                </a:lnTo>
                <a:cubicBezTo>
                  <a:pt x="1507788" y="0"/>
                  <a:pt x="1578458" y="70670"/>
                  <a:pt x="1578458" y="157846"/>
                </a:cubicBezTo>
                <a:lnTo>
                  <a:pt x="1578458" y="1420612"/>
                </a:lnTo>
                <a:cubicBezTo>
                  <a:pt x="1578458" y="1507788"/>
                  <a:pt x="1507788" y="1578458"/>
                  <a:pt x="1420612" y="1578458"/>
                </a:cubicBezTo>
                <a:lnTo>
                  <a:pt x="157846" y="1578458"/>
                </a:lnTo>
                <a:cubicBezTo>
                  <a:pt x="70670" y="1578458"/>
                  <a:pt x="0" y="1507788"/>
                  <a:pt x="0" y="1420612"/>
                </a:cubicBezTo>
                <a:lnTo>
                  <a:pt x="0" y="157846"/>
                </a:lnTo>
                <a:close/>
              </a:path>
            </a:pathLst>
          </a:custGeom>
          <a:solidFill>
            <a:schemeClr val="bg1"/>
          </a:solidFill>
          <a:ln w="12700">
            <a:solidFill>
              <a:srgbClr val="FFFFFF"/>
            </a:solidFill>
            <a:miter lim="800000"/>
          </a:ln>
        </p:spPr>
        <p:txBody>
          <a:bodyPr lIns="156721" tIns="156721" rIns="156721" bIns="156721"/>
          <a:lstStyle/>
          <a:p>
            <a:pPr algn="ctr" eaLnBrk="1" hangingPunct="1">
              <a:buFont typeface="Arial" panose="020B0604020202020204" pitchFamily="34" charset="0"/>
              <a:buNone/>
            </a:pPr>
            <a:r>
              <a:rPr lang="zh-CN" altLang="en-US" sz="2400" b="1">
                <a:solidFill>
                  <a:srgbClr val="01A89C"/>
                </a:solidFill>
                <a:latin typeface="Calibri" panose="020F0502020204030204" pitchFamily="34" charset="0"/>
                <a:sym typeface="Calibri" panose="020F0502020204030204" pitchFamily="34" charset="0"/>
              </a:rPr>
              <a:t>点击输入标题</a:t>
            </a:r>
            <a:endParaRPr lang="zh-CN" altLang="en-US" sz="2400">
              <a:solidFill>
                <a:srgbClr val="01A89C"/>
              </a:solidFill>
              <a:sym typeface="Calibri" panose="020F0502020204030204" pitchFamily="34" charset="0"/>
            </a:endParaRPr>
          </a:p>
        </p:txBody>
      </p:sp>
      <p:sp>
        <p:nvSpPr>
          <p:cNvPr id="25609" name="任意多边形 10"/>
          <p:cNvSpPr>
            <a:spLocks noChangeArrowheads="1"/>
          </p:cNvSpPr>
          <p:nvPr/>
        </p:nvSpPr>
        <p:spPr bwMode="auto">
          <a:xfrm>
            <a:off x="7002463" y="2822575"/>
            <a:ext cx="303212" cy="379413"/>
          </a:xfrm>
          <a:custGeom>
            <a:avLst/>
            <a:gdLst>
              <a:gd name="T0" fmla="*/ 0 w 304046"/>
              <a:gd name="T1" fmla="*/ 75934 h 379281"/>
              <a:gd name="T2" fmla="*/ 150775 w 304046"/>
              <a:gd name="T3" fmla="*/ 75934 h 379281"/>
              <a:gd name="T4" fmla="*/ 150775 w 304046"/>
              <a:gd name="T5" fmla="*/ 0 h 379281"/>
              <a:gd name="T6" fmla="*/ 301551 w 304046"/>
              <a:gd name="T7" fmla="*/ 189839 h 379281"/>
              <a:gd name="T8" fmla="*/ 150775 w 304046"/>
              <a:gd name="T9" fmla="*/ 379677 h 379281"/>
              <a:gd name="T10" fmla="*/ 150775 w 304046"/>
              <a:gd name="T11" fmla="*/ 303743 h 379281"/>
              <a:gd name="T12" fmla="*/ 0 w 304046"/>
              <a:gd name="T13" fmla="*/ 303743 h 379281"/>
              <a:gd name="T14" fmla="*/ 0 w 304046"/>
              <a:gd name="T15" fmla="*/ 75934 h 379281"/>
              <a:gd name="T16" fmla="*/ 0 60000 65536"/>
              <a:gd name="T17" fmla="*/ 0 60000 65536"/>
              <a:gd name="T18" fmla="*/ 0 60000 65536"/>
              <a:gd name="T19" fmla="*/ 0 60000 65536"/>
              <a:gd name="T20" fmla="*/ 0 60000 65536"/>
              <a:gd name="T21" fmla="*/ 0 60000 65536"/>
              <a:gd name="T22" fmla="*/ 0 60000 65536"/>
              <a:gd name="T23" fmla="*/ 0 60000 65536"/>
              <a:gd name="T24" fmla="*/ 0 w 304046"/>
              <a:gd name="T25" fmla="*/ 0 h 379281"/>
              <a:gd name="T26" fmla="*/ 304046 w 304046"/>
              <a:gd name="T27" fmla="*/ 379281 h 37928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4046" h="379281">
                <a:moveTo>
                  <a:pt x="0" y="75856"/>
                </a:moveTo>
                <a:lnTo>
                  <a:pt x="152023" y="75856"/>
                </a:lnTo>
                <a:lnTo>
                  <a:pt x="152023" y="0"/>
                </a:lnTo>
                <a:lnTo>
                  <a:pt x="304046" y="189641"/>
                </a:lnTo>
                <a:lnTo>
                  <a:pt x="152023" y="379281"/>
                </a:lnTo>
                <a:lnTo>
                  <a:pt x="152023" y="303425"/>
                </a:lnTo>
                <a:lnTo>
                  <a:pt x="0" y="303425"/>
                </a:lnTo>
                <a:lnTo>
                  <a:pt x="0" y="75856"/>
                </a:lnTo>
                <a:close/>
              </a:path>
            </a:pathLst>
          </a:custGeom>
          <a:solidFill>
            <a:srgbClr val="01A89C"/>
          </a:solidFill>
          <a:ln w="9525" cmpd="sng">
            <a:solidFill>
              <a:schemeClr val="bg1"/>
            </a:solidFill>
            <a:bevel/>
          </a:ln>
        </p:spPr>
        <p:txBody>
          <a:bodyPr lIns="0" tIns="75856" rIns="91214" bIns="75856" anchor="ctr"/>
          <a:lstStyle/>
          <a:p>
            <a:endParaRPr lang="zh-CN" altLang="en-US"/>
          </a:p>
        </p:txBody>
      </p:sp>
      <p:sp>
        <p:nvSpPr>
          <p:cNvPr id="25610" name="圆角矩形 11"/>
          <p:cNvSpPr>
            <a:spLocks noChangeArrowheads="1"/>
          </p:cNvSpPr>
          <p:nvPr/>
        </p:nvSpPr>
        <p:spPr bwMode="auto">
          <a:xfrm>
            <a:off x="7566025" y="2222500"/>
            <a:ext cx="1579563" cy="1579563"/>
          </a:xfrm>
          <a:prstGeom prst="roundRect">
            <a:avLst>
              <a:gd name="adj" fmla="val 10000"/>
            </a:avLst>
          </a:prstGeom>
          <a:solidFill>
            <a:srgbClr val="D8D8D8"/>
          </a:solidFill>
          <a:ln w="12700">
            <a:solidFill>
              <a:srgbClr val="FFFFFF"/>
            </a:solidFill>
            <a:round/>
          </a:ln>
        </p:spPr>
        <p:txBody>
          <a:bodyPr/>
          <a:lstStyle/>
          <a:p>
            <a:pPr eaLnBrk="1" hangingPunct="1">
              <a:buFont typeface="Arial" panose="020B0604020202020204" pitchFamily="34" charset="0"/>
              <a:buNone/>
            </a:pPr>
            <a:endParaRPr lang="zh-CN" altLang="en-US">
              <a:sym typeface="Calibri" panose="020F0502020204030204" pitchFamily="34" charset="0"/>
            </a:endParaRPr>
          </a:p>
        </p:txBody>
      </p:sp>
      <p:sp>
        <p:nvSpPr>
          <p:cNvPr id="25611" name="任意多边形 12"/>
          <p:cNvSpPr>
            <a:spLocks noChangeArrowheads="1"/>
          </p:cNvSpPr>
          <p:nvPr/>
        </p:nvSpPr>
        <p:spPr bwMode="auto">
          <a:xfrm>
            <a:off x="7823200" y="3170238"/>
            <a:ext cx="1577975" cy="1579562"/>
          </a:xfrm>
          <a:custGeom>
            <a:avLst/>
            <a:gdLst>
              <a:gd name="T0" fmla="*/ 0 w 1578458"/>
              <a:gd name="T1" fmla="*/ 158177 h 1578458"/>
              <a:gd name="T2" fmla="*/ 157702 w 1578458"/>
              <a:gd name="T3" fmla="*/ 0 h 1578458"/>
              <a:gd name="T4" fmla="*/ 1419308 w 1578458"/>
              <a:gd name="T5" fmla="*/ 0 h 1578458"/>
              <a:gd name="T6" fmla="*/ 1577009 w 1578458"/>
              <a:gd name="T7" fmla="*/ 158177 h 1578458"/>
              <a:gd name="T8" fmla="*/ 1577009 w 1578458"/>
              <a:gd name="T9" fmla="*/ 1423595 h 1578458"/>
              <a:gd name="T10" fmla="*/ 1419308 w 1578458"/>
              <a:gd name="T11" fmla="*/ 1581773 h 1578458"/>
              <a:gd name="T12" fmla="*/ 157702 w 1578458"/>
              <a:gd name="T13" fmla="*/ 1581773 h 1578458"/>
              <a:gd name="T14" fmla="*/ 0 w 1578458"/>
              <a:gd name="T15" fmla="*/ 1423595 h 1578458"/>
              <a:gd name="T16" fmla="*/ 0 w 1578458"/>
              <a:gd name="T17" fmla="*/ 158177 h 15784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78458"/>
              <a:gd name="T28" fmla="*/ 0 h 1578458"/>
              <a:gd name="T29" fmla="*/ 1578458 w 1578458"/>
              <a:gd name="T30" fmla="*/ 1578458 h 15784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78458" h="1578458">
                <a:moveTo>
                  <a:pt x="0" y="157846"/>
                </a:moveTo>
                <a:cubicBezTo>
                  <a:pt x="0" y="70670"/>
                  <a:pt x="70670" y="0"/>
                  <a:pt x="157846" y="0"/>
                </a:cubicBezTo>
                <a:lnTo>
                  <a:pt x="1420612" y="0"/>
                </a:lnTo>
                <a:cubicBezTo>
                  <a:pt x="1507788" y="0"/>
                  <a:pt x="1578458" y="70670"/>
                  <a:pt x="1578458" y="157846"/>
                </a:cubicBezTo>
                <a:lnTo>
                  <a:pt x="1578458" y="1420612"/>
                </a:lnTo>
                <a:cubicBezTo>
                  <a:pt x="1578458" y="1507788"/>
                  <a:pt x="1507788" y="1578458"/>
                  <a:pt x="1420612" y="1578458"/>
                </a:cubicBezTo>
                <a:lnTo>
                  <a:pt x="157846" y="1578458"/>
                </a:lnTo>
                <a:cubicBezTo>
                  <a:pt x="70670" y="1578458"/>
                  <a:pt x="0" y="1507788"/>
                  <a:pt x="0" y="1420612"/>
                </a:cubicBezTo>
                <a:lnTo>
                  <a:pt x="0" y="157846"/>
                </a:lnTo>
                <a:close/>
              </a:path>
            </a:pathLst>
          </a:custGeom>
          <a:solidFill>
            <a:srgbClr val="01A89C"/>
          </a:solidFill>
          <a:ln w="12700">
            <a:solidFill>
              <a:srgbClr val="FFFFFF"/>
            </a:solidFill>
            <a:miter lim="800000"/>
          </a:ln>
        </p:spPr>
        <p:txBody>
          <a:bodyPr lIns="156721" tIns="156721" rIns="156721" bIns="156721"/>
          <a:lstStyle/>
          <a:p>
            <a:pPr algn="ctr" eaLnBrk="1" hangingPunct="1">
              <a:buFont typeface="Arial" panose="020B0604020202020204" pitchFamily="34" charset="0"/>
              <a:buNone/>
            </a:pPr>
            <a:r>
              <a:rPr lang="zh-CN" altLang="en-US" sz="2400" b="1">
                <a:solidFill>
                  <a:schemeClr val="bg1"/>
                </a:solidFill>
                <a:latin typeface="Calibri" panose="020F0502020204030204" pitchFamily="34" charset="0"/>
                <a:sym typeface="Calibri" panose="020F0502020204030204" pitchFamily="34" charset="0"/>
              </a:rPr>
              <a:t>点击输入标题</a:t>
            </a:r>
            <a:endParaRPr lang="zh-CN" altLang="en-US" sz="2400">
              <a:solidFill>
                <a:schemeClr val="bg1"/>
              </a:solidFill>
              <a:sym typeface="Calibri" panose="020F0502020204030204" pitchFamily="34" charset="0"/>
            </a:endParaRPr>
          </a:p>
        </p:txBody>
      </p:sp>
      <p:sp>
        <p:nvSpPr>
          <p:cNvPr id="25612" name="矩形 15"/>
          <p:cNvSpPr>
            <a:spLocks noChangeArrowheads="1"/>
          </p:cNvSpPr>
          <p:nvPr/>
        </p:nvSpPr>
        <p:spPr bwMode="auto">
          <a:xfrm>
            <a:off x="3117850" y="5233988"/>
            <a:ext cx="6096000" cy="923925"/>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a:solidFill>
                  <a:srgbClr val="000000"/>
                </a:solidFill>
                <a:latin typeface="Calibri" panose="020F0502020204030204" pitchFamily="34" charset="0"/>
                <a:ea typeface="微软雅黑" panose="020B0503020204020204" pitchFamily="34" charset="-122"/>
                <a:sym typeface="Calibri" panose="020F0502020204030204" pitchFamily="34" charset="0"/>
              </a:rPr>
              <a:t>Praesent sapien massa, convallis a pellentesque nec, egestas non nisi. Donec rutrum congue leo eget malesuada. Curabitur aliquet quam id dui posuere blandit.</a:t>
            </a:r>
            <a:endParaRPr lang="zh-CN" altLang="en-US">
              <a:sym typeface="Calibri" panose="020F0502020204030204" pitchFamily="34" charset="0"/>
            </a:endParaRPr>
          </a:p>
        </p:txBody>
      </p:sp>
    </p:spTree>
  </p:cSld>
  <p:clrMapOvr>
    <a:masterClrMapping/>
  </p:clrMapOvr>
  <p:transition spd="med" advTm="100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流程图: 决策 14"/>
          <p:cNvSpPr>
            <a:spLocks noChangeArrowheads="1"/>
          </p:cNvSpPr>
          <p:nvPr/>
        </p:nvSpPr>
        <p:spPr bwMode="auto">
          <a:xfrm>
            <a:off x="4489450" y="2833688"/>
            <a:ext cx="3330575" cy="1519237"/>
          </a:xfrm>
          <a:prstGeom prst="flowChartDecision">
            <a:avLst/>
          </a:prstGeom>
          <a:solidFill>
            <a:srgbClr val="01A89C"/>
          </a:solidFill>
          <a:ln w="57150">
            <a:solidFill>
              <a:srgbClr val="EEEEEE"/>
            </a:solid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27651" name="流程图: 决策 15"/>
          <p:cNvSpPr>
            <a:spLocks noChangeArrowheads="1"/>
          </p:cNvSpPr>
          <p:nvPr/>
        </p:nvSpPr>
        <p:spPr bwMode="auto">
          <a:xfrm>
            <a:off x="4489450" y="2514600"/>
            <a:ext cx="3330575" cy="1520825"/>
          </a:xfrm>
          <a:prstGeom prst="flowChartDecision">
            <a:avLst/>
          </a:prstGeom>
          <a:solidFill>
            <a:srgbClr val="01A89C"/>
          </a:solidFill>
          <a:ln w="57150">
            <a:solidFill>
              <a:srgbClr val="EEEEEE"/>
            </a:solid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27652" name="流程图: 决策 16"/>
          <p:cNvSpPr>
            <a:spLocks noChangeArrowheads="1"/>
          </p:cNvSpPr>
          <p:nvPr/>
        </p:nvSpPr>
        <p:spPr bwMode="auto">
          <a:xfrm>
            <a:off x="4489450" y="2155825"/>
            <a:ext cx="3330575" cy="1520825"/>
          </a:xfrm>
          <a:prstGeom prst="flowChartDecision">
            <a:avLst/>
          </a:prstGeom>
          <a:solidFill>
            <a:srgbClr val="01A89C"/>
          </a:solidFill>
          <a:ln w="57150">
            <a:solidFill>
              <a:srgbClr val="EEEEEE"/>
            </a:solid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27653" name="标题 2"/>
          <p:cNvSpPr>
            <a:spLocks noGrp="1" noChangeArrowheads="1"/>
          </p:cNvSpPr>
          <p:nvPr>
            <p:ph type="title" idx="4294967295"/>
          </p:nvPr>
        </p:nvSpPr>
        <p:spPr>
          <a:xfrm>
            <a:off x="838200" y="4352925"/>
            <a:ext cx="10515600" cy="1325563"/>
          </a:xfrm>
        </p:spPr>
        <p:txBody>
          <a:bodyPr/>
          <a:lstStyle/>
          <a:p>
            <a:pPr algn="ctr" eaLnBrk="1" hangingPunct="1"/>
            <a:r>
              <a:rPr lang="zh-CN" altLang="en-US" b="1"/>
              <a:t>第三部分</a:t>
            </a:r>
          </a:p>
        </p:txBody>
      </p:sp>
    </p:spTree>
  </p:cSld>
  <p:clrMapOvr>
    <a:masterClrMapping/>
  </p:clrMapOvr>
  <p:transition spd="med" advTm="100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直角三角形 7"/>
          <p:cNvSpPr>
            <a:spLocks noChangeArrowheads="1"/>
          </p:cNvSpPr>
          <p:nvPr/>
        </p:nvSpPr>
        <p:spPr bwMode="auto">
          <a:xfrm flipH="1" flipV="1">
            <a:off x="10790238" y="0"/>
            <a:ext cx="1401762" cy="1401763"/>
          </a:xfrm>
          <a:prstGeom prst="rtTriangle">
            <a:avLst/>
          </a:prstGeom>
          <a:solidFill>
            <a:srgbClr val="01A89C"/>
          </a:solidFill>
          <a:ln w="12700">
            <a:no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29699" name="标题 4"/>
          <p:cNvSpPr>
            <a:spLocks noGrp="1" noChangeArrowheads="1"/>
          </p:cNvSpPr>
          <p:nvPr>
            <p:ph type="title" idx="4294967295"/>
          </p:nvPr>
        </p:nvSpPr>
        <p:spPr/>
        <p:txBody>
          <a:bodyPr/>
          <a:lstStyle/>
          <a:p>
            <a:pPr eaLnBrk="1" hangingPunct="1"/>
            <a:r>
              <a:rPr lang="zh-CN" altLang="en-US">
                <a:solidFill>
                  <a:srgbClr val="01A89C"/>
                </a:solidFill>
              </a:rPr>
              <a:t>点击输入标题</a:t>
            </a:r>
            <a:endParaRPr lang="zh-CN" altLang="en-US"/>
          </a:p>
        </p:txBody>
      </p:sp>
      <p:grpSp>
        <p:nvGrpSpPr>
          <p:cNvPr id="29700" name="Group 4"/>
          <p:cNvGrpSpPr/>
          <p:nvPr/>
        </p:nvGrpSpPr>
        <p:grpSpPr bwMode="auto">
          <a:xfrm>
            <a:off x="1450975" y="2397125"/>
            <a:ext cx="1958975" cy="1958975"/>
            <a:chOff x="0" y="0"/>
            <a:chExt cx="1959094" cy="1959094"/>
          </a:xfrm>
        </p:grpSpPr>
        <p:sp>
          <p:nvSpPr>
            <p:cNvPr id="29711" name="椭圆 2"/>
            <p:cNvSpPr>
              <a:spLocks noChangeArrowheads="1"/>
            </p:cNvSpPr>
            <p:nvPr/>
          </p:nvSpPr>
          <p:spPr bwMode="auto">
            <a:xfrm>
              <a:off x="0" y="0"/>
              <a:ext cx="1959094" cy="1959094"/>
            </a:xfrm>
            <a:prstGeom prst="ellipse">
              <a:avLst/>
            </a:prstGeom>
            <a:noFill/>
            <a:ln w="19050">
              <a:solidFill>
                <a:srgbClr val="01A89C"/>
              </a:solid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29712" name="任意多边形 26"/>
            <p:cNvSpPr>
              <a:spLocks noChangeArrowheads="1"/>
            </p:cNvSpPr>
            <p:nvPr/>
          </p:nvSpPr>
          <p:spPr bwMode="auto">
            <a:xfrm>
              <a:off x="148568" y="547633"/>
              <a:ext cx="1661959" cy="1262894"/>
            </a:xfrm>
            <a:custGeom>
              <a:avLst/>
              <a:gdLst>
                <a:gd name="T0" fmla="*/ 69112 w 2208628"/>
                <a:gd name="T1" fmla="*/ 0 h 1678298"/>
                <a:gd name="T2" fmla="*/ 871945 w 2208628"/>
                <a:gd name="T3" fmla="*/ 0 h 1678298"/>
                <a:gd name="T4" fmla="*/ 884266 w 2208628"/>
                <a:gd name="T5" fmla="*/ 20282 h 1678298"/>
                <a:gd name="T6" fmla="*/ 941057 w 2208628"/>
                <a:gd name="T7" fmla="*/ 244564 h 1678298"/>
                <a:gd name="T8" fmla="*/ 470529 w 2208628"/>
                <a:gd name="T9" fmla="*/ 715093 h 1678298"/>
                <a:gd name="T10" fmla="*/ 0 w 2208628"/>
                <a:gd name="T11" fmla="*/ 244564 h 1678298"/>
                <a:gd name="T12" fmla="*/ 56790 w 2208628"/>
                <a:gd name="T13" fmla="*/ 20282 h 1678298"/>
                <a:gd name="T14" fmla="*/ 69112 w 2208628"/>
                <a:gd name="T15" fmla="*/ 0 h 1678298"/>
                <a:gd name="T16" fmla="*/ 0 60000 65536"/>
                <a:gd name="T17" fmla="*/ 0 60000 65536"/>
                <a:gd name="T18" fmla="*/ 0 60000 65536"/>
                <a:gd name="T19" fmla="*/ 0 60000 65536"/>
                <a:gd name="T20" fmla="*/ 0 60000 65536"/>
                <a:gd name="T21" fmla="*/ 0 60000 65536"/>
                <a:gd name="T22" fmla="*/ 0 60000 65536"/>
                <a:gd name="T23" fmla="*/ 0 60000 65536"/>
                <a:gd name="T24" fmla="*/ 0 w 2208628"/>
                <a:gd name="T25" fmla="*/ 0 h 1678298"/>
                <a:gd name="T26" fmla="*/ 2208628 w 2208628"/>
                <a:gd name="T27" fmla="*/ 1678298 h 1678298"/>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208628" h="1678298">
                  <a:moveTo>
                    <a:pt x="162204" y="0"/>
                  </a:moveTo>
                  <a:lnTo>
                    <a:pt x="2046425" y="0"/>
                  </a:lnTo>
                  <a:lnTo>
                    <a:pt x="2075343" y="47602"/>
                  </a:lnTo>
                  <a:cubicBezTo>
                    <a:pt x="2160345" y="204076"/>
                    <a:pt x="2208628" y="383392"/>
                    <a:pt x="2208628" y="573984"/>
                  </a:cubicBezTo>
                  <a:cubicBezTo>
                    <a:pt x="2208628" y="1183880"/>
                    <a:pt x="1714210" y="1678298"/>
                    <a:pt x="1104314" y="1678298"/>
                  </a:cubicBezTo>
                  <a:cubicBezTo>
                    <a:pt x="494418" y="1678298"/>
                    <a:pt x="0" y="1183880"/>
                    <a:pt x="0" y="573984"/>
                  </a:cubicBezTo>
                  <a:cubicBezTo>
                    <a:pt x="0" y="383392"/>
                    <a:pt x="48283" y="204076"/>
                    <a:pt x="133285" y="47602"/>
                  </a:cubicBezTo>
                  <a:lnTo>
                    <a:pt x="162204" y="0"/>
                  </a:lnTo>
                  <a:close/>
                </a:path>
              </a:pathLst>
            </a:custGeom>
            <a:solidFill>
              <a:srgbClr val="01A89C"/>
            </a:solidFill>
            <a:ln w="12700">
              <a:solidFill>
                <a:srgbClr val="01A89C"/>
              </a:solidFill>
              <a:bevel/>
            </a:ln>
          </p:spPr>
          <p:txBody>
            <a:bodyPr anchor="ctr"/>
            <a:lstStyle/>
            <a:p>
              <a:pPr algn="ctr" eaLnBrk="1" hangingPunct="1">
                <a:buFont typeface="Arial" panose="020B0604020202020204" pitchFamily="34" charset="0"/>
                <a:buNone/>
              </a:pPr>
              <a:r>
                <a:rPr lang="en-US" altLang="zh-CN">
                  <a:solidFill>
                    <a:srgbClr val="FFFFFF"/>
                  </a:solidFill>
                  <a:latin typeface="Calibri" panose="020F0502020204030204" pitchFamily="34" charset="0"/>
                  <a:sym typeface="Calibri" panose="020F0502020204030204" pitchFamily="34" charset="0"/>
                </a:rPr>
                <a:t>80%</a:t>
              </a:r>
              <a:endParaRPr lang="zh-CN" altLang="en-US">
                <a:solidFill>
                  <a:srgbClr val="FFFFFF"/>
                </a:solidFill>
                <a:sym typeface="Calibri" panose="020F0502020204030204" pitchFamily="34" charset="0"/>
              </a:endParaRPr>
            </a:p>
          </p:txBody>
        </p:sp>
      </p:grpSp>
      <p:sp>
        <p:nvSpPr>
          <p:cNvPr id="29701" name="椭圆 29"/>
          <p:cNvSpPr>
            <a:spLocks noChangeArrowheads="1"/>
          </p:cNvSpPr>
          <p:nvPr/>
        </p:nvSpPr>
        <p:spPr bwMode="auto">
          <a:xfrm>
            <a:off x="5127625" y="2397125"/>
            <a:ext cx="1958975" cy="1958975"/>
          </a:xfrm>
          <a:prstGeom prst="ellipse">
            <a:avLst/>
          </a:prstGeom>
          <a:noFill/>
          <a:ln w="19050">
            <a:solidFill>
              <a:srgbClr val="01A89C"/>
            </a:solid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29702" name="任意多边形 32"/>
          <p:cNvSpPr>
            <a:spLocks noChangeArrowheads="1"/>
          </p:cNvSpPr>
          <p:nvPr/>
        </p:nvSpPr>
        <p:spPr bwMode="auto">
          <a:xfrm>
            <a:off x="5276850" y="3294063"/>
            <a:ext cx="1662113" cy="914400"/>
          </a:xfrm>
          <a:custGeom>
            <a:avLst/>
            <a:gdLst>
              <a:gd name="T0" fmla="*/ 2951 w 2208628"/>
              <a:gd name="T1" fmla="*/ 0 h 1214064"/>
              <a:gd name="T2" fmla="*/ 938368 w 2208628"/>
              <a:gd name="T3" fmla="*/ 0 h 1214064"/>
              <a:gd name="T4" fmla="*/ 941319 w 2208628"/>
              <a:gd name="T5" fmla="*/ 46891 h 1214064"/>
              <a:gd name="T6" fmla="*/ 470660 w 2208628"/>
              <a:gd name="T7" fmla="*/ 518711 h 1214064"/>
              <a:gd name="T8" fmla="*/ 0 w 2208628"/>
              <a:gd name="T9" fmla="*/ 46891 h 1214064"/>
              <a:gd name="T10" fmla="*/ 2951 w 2208628"/>
              <a:gd name="T11" fmla="*/ 0 h 1214064"/>
              <a:gd name="T12" fmla="*/ 0 60000 65536"/>
              <a:gd name="T13" fmla="*/ 0 60000 65536"/>
              <a:gd name="T14" fmla="*/ 0 60000 65536"/>
              <a:gd name="T15" fmla="*/ 0 60000 65536"/>
              <a:gd name="T16" fmla="*/ 0 60000 65536"/>
              <a:gd name="T17" fmla="*/ 0 60000 65536"/>
              <a:gd name="T18" fmla="*/ 0 w 2208628"/>
              <a:gd name="T19" fmla="*/ 0 h 1214064"/>
              <a:gd name="T20" fmla="*/ 2208628 w 2208628"/>
              <a:gd name="T21" fmla="*/ 1214064 h 1214064"/>
            </a:gdLst>
            <a:ahLst/>
            <a:cxnLst>
              <a:cxn ang="T12">
                <a:pos x="T0" y="T1"/>
              </a:cxn>
              <a:cxn ang="T13">
                <a:pos x="T2" y="T3"/>
              </a:cxn>
              <a:cxn ang="T14">
                <a:pos x="T4" y="T5"/>
              </a:cxn>
              <a:cxn ang="T15">
                <a:pos x="T6" y="T7"/>
              </a:cxn>
              <a:cxn ang="T16">
                <a:pos x="T8" y="T9"/>
              </a:cxn>
              <a:cxn ang="T17">
                <a:pos x="T10" y="T11"/>
              </a:cxn>
            </a:cxnLst>
            <a:rect l="T18" t="T19" r="T20" b="T21"/>
            <a:pathLst>
              <a:path w="2208628" h="1214064">
                <a:moveTo>
                  <a:pt x="6923" y="0"/>
                </a:moveTo>
                <a:lnTo>
                  <a:pt x="2201705" y="0"/>
                </a:lnTo>
                <a:lnTo>
                  <a:pt x="2208628" y="109750"/>
                </a:lnTo>
                <a:cubicBezTo>
                  <a:pt x="2208628" y="719646"/>
                  <a:pt x="1714210" y="1214064"/>
                  <a:pt x="1104314" y="1214064"/>
                </a:cubicBezTo>
                <a:cubicBezTo>
                  <a:pt x="494418" y="1214064"/>
                  <a:pt x="0" y="719646"/>
                  <a:pt x="0" y="109750"/>
                </a:cubicBezTo>
                <a:lnTo>
                  <a:pt x="6923" y="0"/>
                </a:lnTo>
                <a:close/>
              </a:path>
            </a:pathLst>
          </a:custGeom>
          <a:solidFill>
            <a:srgbClr val="01A89C"/>
          </a:solidFill>
          <a:ln w="12700">
            <a:noFill/>
            <a:bevel/>
          </a:ln>
        </p:spPr>
        <p:txBody>
          <a:bodyPr anchor="ctr"/>
          <a:lstStyle/>
          <a:p>
            <a:pPr algn="ctr" eaLnBrk="1" hangingPunct="1">
              <a:buFont typeface="Arial" panose="020B0604020202020204" pitchFamily="34" charset="0"/>
              <a:buNone/>
            </a:pPr>
            <a:r>
              <a:rPr lang="en-US" altLang="zh-CN">
                <a:solidFill>
                  <a:srgbClr val="FFFFFF"/>
                </a:solidFill>
                <a:latin typeface="Calibri" panose="020F0502020204030204" pitchFamily="34" charset="0"/>
                <a:sym typeface="Calibri" panose="020F0502020204030204" pitchFamily="34" charset="0"/>
              </a:rPr>
              <a:t>60%</a:t>
            </a:r>
            <a:endParaRPr lang="zh-CN" altLang="en-US">
              <a:solidFill>
                <a:srgbClr val="FFFFFF"/>
              </a:solidFill>
              <a:sym typeface="Calibri" panose="020F0502020204030204" pitchFamily="34" charset="0"/>
            </a:endParaRPr>
          </a:p>
        </p:txBody>
      </p:sp>
      <p:sp>
        <p:nvSpPr>
          <p:cNvPr id="29703" name="椭圆 35"/>
          <p:cNvSpPr>
            <a:spLocks noChangeArrowheads="1"/>
          </p:cNvSpPr>
          <p:nvPr/>
        </p:nvSpPr>
        <p:spPr bwMode="auto">
          <a:xfrm>
            <a:off x="8805863" y="2397125"/>
            <a:ext cx="1958975" cy="1958975"/>
          </a:xfrm>
          <a:prstGeom prst="ellipse">
            <a:avLst/>
          </a:prstGeom>
          <a:noFill/>
          <a:ln w="19050">
            <a:solidFill>
              <a:srgbClr val="01A89C"/>
            </a:solid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29704" name="任意多边形 38"/>
          <p:cNvSpPr>
            <a:spLocks noChangeArrowheads="1"/>
          </p:cNvSpPr>
          <p:nvPr/>
        </p:nvSpPr>
        <p:spPr bwMode="auto">
          <a:xfrm>
            <a:off x="9007475" y="3665538"/>
            <a:ext cx="1557338" cy="542925"/>
          </a:xfrm>
          <a:custGeom>
            <a:avLst/>
            <a:gdLst>
              <a:gd name="T0" fmla="*/ 0 w 2069278"/>
              <a:gd name="T1" fmla="*/ 0 h 721207"/>
              <a:gd name="T2" fmla="*/ 882086 w 2069278"/>
              <a:gd name="T3" fmla="*/ 0 h 721207"/>
              <a:gd name="T4" fmla="*/ 874793 w 2069278"/>
              <a:gd name="T5" fmla="*/ 19941 h 721207"/>
              <a:gd name="T6" fmla="*/ 441043 w 2069278"/>
              <a:gd name="T7" fmla="*/ 307680 h 721207"/>
              <a:gd name="T8" fmla="*/ 7293 w 2069278"/>
              <a:gd name="T9" fmla="*/ 19941 h 721207"/>
              <a:gd name="T10" fmla="*/ 0 w 2069278"/>
              <a:gd name="T11" fmla="*/ 0 h 721207"/>
              <a:gd name="T12" fmla="*/ 0 60000 65536"/>
              <a:gd name="T13" fmla="*/ 0 60000 65536"/>
              <a:gd name="T14" fmla="*/ 0 60000 65536"/>
              <a:gd name="T15" fmla="*/ 0 60000 65536"/>
              <a:gd name="T16" fmla="*/ 0 60000 65536"/>
              <a:gd name="T17" fmla="*/ 0 60000 65536"/>
              <a:gd name="T18" fmla="*/ 0 w 2069278"/>
              <a:gd name="T19" fmla="*/ 0 h 721207"/>
              <a:gd name="T20" fmla="*/ 2069278 w 2069278"/>
              <a:gd name="T21" fmla="*/ 721207 h 721207"/>
            </a:gdLst>
            <a:ahLst/>
            <a:cxnLst>
              <a:cxn ang="T12">
                <a:pos x="T0" y="T1"/>
              </a:cxn>
              <a:cxn ang="T13">
                <a:pos x="T2" y="T3"/>
              </a:cxn>
              <a:cxn ang="T14">
                <a:pos x="T4" y="T5"/>
              </a:cxn>
              <a:cxn ang="T15">
                <a:pos x="T6" y="T7"/>
              </a:cxn>
              <a:cxn ang="T16">
                <a:pos x="T8" y="T9"/>
              </a:cxn>
              <a:cxn ang="T17">
                <a:pos x="T10" y="T11"/>
              </a:cxn>
            </a:cxnLst>
            <a:rect l="T18" t="T19" r="T20" b="T21"/>
            <a:pathLst>
              <a:path w="2069278" h="721207">
                <a:moveTo>
                  <a:pt x="0" y="0"/>
                </a:moveTo>
                <a:lnTo>
                  <a:pt x="2069278" y="0"/>
                </a:lnTo>
                <a:lnTo>
                  <a:pt x="2052171" y="46742"/>
                </a:lnTo>
                <a:cubicBezTo>
                  <a:pt x="1884527" y="443097"/>
                  <a:pt x="1492061" y="721207"/>
                  <a:pt x="1034639" y="721207"/>
                </a:cubicBezTo>
                <a:cubicBezTo>
                  <a:pt x="577217" y="721207"/>
                  <a:pt x="184751" y="443097"/>
                  <a:pt x="17107" y="46742"/>
                </a:cubicBezTo>
                <a:lnTo>
                  <a:pt x="0" y="0"/>
                </a:lnTo>
                <a:close/>
              </a:path>
            </a:pathLst>
          </a:custGeom>
          <a:solidFill>
            <a:srgbClr val="01A89C"/>
          </a:solidFill>
          <a:ln w="12700">
            <a:noFill/>
            <a:bevel/>
          </a:ln>
        </p:spPr>
        <p:txBody>
          <a:bodyPr anchor="ctr"/>
          <a:lstStyle/>
          <a:p>
            <a:pPr algn="ctr" eaLnBrk="1" hangingPunct="1">
              <a:buFont typeface="Arial" panose="020B0604020202020204" pitchFamily="34" charset="0"/>
              <a:buNone/>
            </a:pPr>
            <a:r>
              <a:rPr lang="en-US" altLang="zh-CN">
                <a:solidFill>
                  <a:srgbClr val="FFFFFF"/>
                </a:solidFill>
                <a:latin typeface="Calibri" panose="020F0502020204030204" pitchFamily="34" charset="0"/>
                <a:sym typeface="Calibri" panose="020F0502020204030204" pitchFamily="34" charset="0"/>
              </a:rPr>
              <a:t>25%</a:t>
            </a:r>
            <a:endParaRPr lang="zh-CN" altLang="en-US">
              <a:solidFill>
                <a:srgbClr val="FFFFFF"/>
              </a:solidFill>
              <a:sym typeface="Calibri" panose="020F0502020204030204" pitchFamily="34" charset="0"/>
            </a:endParaRPr>
          </a:p>
        </p:txBody>
      </p:sp>
      <p:sp>
        <p:nvSpPr>
          <p:cNvPr id="29705" name="矩形 47"/>
          <p:cNvSpPr>
            <a:spLocks noChangeArrowheads="1"/>
          </p:cNvSpPr>
          <p:nvPr/>
        </p:nvSpPr>
        <p:spPr bwMode="auto">
          <a:xfrm>
            <a:off x="1235075" y="5189538"/>
            <a:ext cx="2546350" cy="522287"/>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a:t>
            </a:r>
          </a:p>
        </p:txBody>
      </p:sp>
      <p:sp>
        <p:nvSpPr>
          <p:cNvPr id="29706" name="文本框 48"/>
          <p:cNvSpPr>
            <a:spLocks noChangeArrowheads="1"/>
          </p:cNvSpPr>
          <p:nvPr/>
        </p:nvSpPr>
        <p:spPr bwMode="auto">
          <a:xfrm>
            <a:off x="1235075" y="4733925"/>
            <a:ext cx="2276475" cy="369888"/>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
        <p:nvSpPr>
          <p:cNvPr id="29707" name="矩形 50"/>
          <p:cNvSpPr>
            <a:spLocks noChangeArrowheads="1"/>
          </p:cNvSpPr>
          <p:nvPr/>
        </p:nvSpPr>
        <p:spPr bwMode="auto">
          <a:xfrm>
            <a:off x="4964113" y="5189538"/>
            <a:ext cx="2546350" cy="522287"/>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a:t>
            </a:r>
          </a:p>
        </p:txBody>
      </p:sp>
      <p:sp>
        <p:nvSpPr>
          <p:cNvPr id="29708" name="文本框 51"/>
          <p:cNvSpPr>
            <a:spLocks noChangeArrowheads="1"/>
          </p:cNvSpPr>
          <p:nvPr/>
        </p:nvSpPr>
        <p:spPr bwMode="auto">
          <a:xfrm>
            <a:off x="4964113" y="4733925"/>
            <a:ext cx="2276475" cy="369888"/>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
        <p:nvSpPr>
          <p:cNvPr id="29709" name="矩形 52"/>
          <p:cNvSpPr>
            <a:spLocks noChangeArrowheads="1"/>
          </p:cNvSpPr>
          <p:nvPr/>
        </p:nvSpPr>
        <p:spPr bwMode="auto">
          <a:xfrm>
            <a:off x="8693150" y="5189538"/>
            <a:ext cx="2544763" cy="522287"/>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a:t>
            </a:r>
          </a:p>
        </p:txBody>
      </p:sp>
      <p:sp>
        <p:nvSpPr>
          <p:cNvPr id="29710" name="文本框 53"/>
          <p:cNvSpPr>
            <a:spLocks noChangeArrowheads="1"/>
          </p:cNvSpPr>
          <p:nvPr/>
        </p:nvSpPr>
        <p:spPr bwMode="auto">
          <a:xfrm>
            <a:off x="8693150" y="4733925"/>
            <a:ext cx="2276475" cy="369888"/>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Tree>
  </p:cSld>
  <p:clrMapOvr>
    <a:masterClrMapping/>
  </p:clrMapOvr>
  <p:transition spd="med" advTm="100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直角三角形 7"/>
          <p:cNvSpPr>
            <a:spLocks noChangeArrowheads="1"/>
          </p:cNvSpPr>
          <p:nvPr/>
        </p:nvSpPr>
        <p:spPr bwMode="auto">
          <a:xfrm flipH="1" flipV="1">
            <a:off x="10790238" y="0"/>
            <a:ext cx="1401762" cy="1401763"/>
          </a:xfrm>
          <a:prstGeom prst="rtTriangle">
            <a:avLst/>
          </a:prstGeom>
          <a:solidFill>
            <a:srgbClr val="01A89C"/>
          </a:solidFill>
          <a:ln w="12700">
            <a:no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31747" name="标题 4"/>
          <p:cNvSpPr>
            <a:spLocks noGrp="1" noChangeArrowheads="1"/>
          </p:cNvSpPr>
          <p:nvPr>
            <p:ph type="title" idx="4294967295"/>
          </p:nvPr>
        </p:nvSpPr>
        <p:spPr/>
        <p:txBody>
          <a:bodyPr/>
          <a:lstStyle/>
          <a:p>
            <a:pPr eaLnBrk="1" hangingPunct="1"/>
            <a:r>
              <a:rPr lang="zh-CN" altLang="en-US">
                <a:solidFill>
                  <a:srgbClr val="01A89C"/>
                </a:solidFill>
              </a:rPr>
              <a:t>点击输入标题</a:t>
            </a:r>
            <a:endParaRPr lang="zh-CN" altLang="en-US"/>
          </a:p>
        </p:txBody>
      </p:sp>
      <p:sp>
        <p:nvSpPr>
          <p:cNvPr id="31748" name="矩形 47"/>
          <p:cNvSpPr>
            <a:spLocks noChangeArrowheads="1"/>
          </p:cNvSpPr>
          <p:nvPr/>
        </p:nvSpPr>
        <p:spPr bwMode="auto">
          <a:xfrm>
            <a:off x="1803400" y="3189288"/>
            <a:ext cx="2546350" cy="1816100"/>
          </a:xfrm>
          <a:prstGeom prst="rect">
            <a:avLst/>
          </a:prstGeom>
          <a:noFill/>
          <a:ln w="9525">
            <a:noFill/>
            <a:miter lim="800000"/>
          </a:ln>
        </p:spPr>
        <p:txBody>
          <a:bodyPr>
            <a:spAutoFit/>
          </a:bodyPr>
          <a:lstStyle/>
          <a:p>
            <a:pPr algn="just" eaLnBrk="1" hangingPunct="1">
              <a:buFont typeface="Arial" panose="020B0604020202020204" pitchFamily="34" charset="0"/>
              <a:buNone/>
            </a:pPr>
            <a:r>
              <a:rPr lang="en-US" altLang="zh-CN" sz="1400">
                <a:solidFill>
                  <a:srgbClr val="000000"/>
                </a:solidFill>
                <a:latin typeface="Calibri" panose="020F0502020204030204" pitchFamily="34" charset="0"/>
                <a:ea typeface="微软雅黑" panose="020B0503020204020204" pitchFamily="34" charset="-122"/>
                <a:sym typeface="Calibri" panose="020F0502020204030204" pitchFamily="34" charset="0"/>
              </a:rPr>
              <a:t>Vestibulum ac diam sit amet quam vehicula elementum sed sit amet dui. Curabitur non nulla sit amet nisl tempus convallis quis ac lectus. Vivamus magna justo, lacinia eget consectetur sed, convallis at tellus. Sed porttitor lectus nibh.</a:t>
            </a:r>
            <a:endPar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endParaRPr>
          </a:p>
        </p:txBody>
      </p:sp>
      <p:sp>
        <p:nvSpPr>
          <p:cNvPr id="31749" name="文本框 48"/>
          <p:cNvSpPr>
            <a:spLocks noChangeArrowheads="1"/>
          </p:cNvSpPr>
          <p:nvPr/>
        </p:nvSpPr>
        <p:spPr bwMode="auto">
          <a:xfrm>
            <a:off x="1803400" y="2728913"/>
            <a:ext cx="2276475" cy="369887"/>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pic>
        <p:nvPicPr>
          <p:cNvPr id="31750" name="图表 9"/>
          <p:cNvPicPr>
            <a:picLocks noChangeArrowheads="1"/>
          </p:cNvPicPr>
          <p:nvPr/>
        </p:nvPicPr>
        <p:blipFill>
          <a:blip r:embed="rId3"/>
          <a:srcRect/>
          <a:stretch>
            <a:fillRect/>
          </a:stretch>
        </p:blipFill>
        <p:spPr bwMode="auto">
          <a:xfrm>
            <a:off x="5153025" y="2343150"/>
            <a:ext cx="5597525" cy="3281363"/>
          </a:xfrm>
          <a:prstGeom prst="rect">
            <a:avLst/>
          </a:prstGeom>
          <a:noFill/>
          <a:ln w="9525">
            <a:noFill/>
            <a:miter lim="800000"/>
            <a:headEnd/>
            <a:tailEnd/>
          </a:ln>
        </p:spPr>
      </p:pic>
      <p:sp>
        <p:nvSpPr>
          <p:cNvPr id="31751" name="直接连接符 11"/>
          <p:cNvSpPr>
            <a:spLocks noChangeShapeType="1"/>
          </p:cNvSpPr>
          <p:nvPr/>
        </p:nvSpPr>
        <p:spPr bwMode="auto">
          <a:xfrm>
            <a:off x="4954588" y="2528888"/>
            <a:ext cx="1587" cy="2841625"/>
          </a:xfrm>
          <a:prstGeom prst="line">
            <a:avLst/>
          </a:prstGeom>
          <a:noFill/>
          <a:ln w="19050">
            <a:solidFill>
              <a:srgbClr val="01A89C"/>
            </a:solidFill>
            <a:bevel/>
          </a:ln>
        </p:spPr>
        <p:txBody>
          <a:bodyPr/>
          <a:lstStyle/>
          <a:p>
            <a:endParaRPr lang="zh-CN" altLang="en-US"/>
          </a:p>
        </p:txBody>
      </p:sp>
    </p:spTree>
  </p:cSld>
  <p:clrMapOvr>
    <a:masterClrMapping/>
  </p:clrMapOvr>
  <p:transition spd="med" advTm="100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直角三角形 7"/>
          <p:cNvSpPr>
            <a:spLocks noChangeArrowheads="1"/>
          </p:cNvSpPr>
          <p:nvPr/>
        </p:nvSpPr>
        <p:spPr bwMode="auto">
          <a:xfrm flipH="1" flipV="1">
            <a:off x="10790238" y="0"/>
            <a:ext cx="1401762" cy="1401763"/>
          </a:xfrm>
          <a:prstGeom prst="rtTriangle">
            <a:avLst/>
          </a:prstGeom>
          <a:solidFill>
            <a:srgbClr val="01A89C"/>
          </a:solidFill>
          <a:ln w="12700">
            <a:no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33795" name="标题 4"/>
          <p:cNvSpPr>
            <a:spLocks noGrp="1" noChangeArrowheads="1"/>
          </p:cNvSpPr>
          <p:nvPr>
            <p:ph type="title" idx="4294967295"/>
          </p:nvPr>
        </p:nvSpPr>
        <p:spPr/>
        <p:txBody>
          <a:bodyPr/>
          <a:lstStyle/>
          <a:p>
            <a:pPr eaLnBrk="1" hangingPunct="1"/>
            <a:r>
              <a:rPr lang="zh-CN" altLang="en-US">
                <a:solidFill>
                  <a:srgbClr val="01A89C"/>
                </a:solidFill>
              </a:rPr>
              <a:t>点击输入标题</a:t>
            </a:r>
            <a:endParaRPr lang="zh-CN" altLang="en-US"/>
          </a:p>
        </p:txBody>
      </p:sp>
      <p:sp>
        <p:nvSpPr>
          <p:cNvPr id="33796" name="任意多边形 16"/>
          <p:cNvSpPr>
            <a:spLocks noChangeArrowheads="1"/>
          </p:cNvSpPr>
          <p:nvPr/>
        </p:nvSpPr>
        <p:spPr bwMode="auto">
          <a:xfrm>
            <a:off x="2578100" y="2054225"/>
            <a:ext cx="1681163" cy="1120775"/>
          </a:xfrm>
          <a:custGeom>
            <a:avLst/>
            <a:gdLst>
              <a:gd name="T0" fmla="*/ 0 w 2709333"/>
              <a:gd name="T1" fmla="*/ 431532 h 1806222"/>
              <a:gd name="T2" fmla="*/ 323650 w 2709333"/>
              <a:gd name="T3" fmla="*/ 0 h 1806222"/>
              <a:gd name="T4" fmla="*/ 323650 w 2709333"/>
              <a:gd name="T5" fmla="*/ 0 h 1806222"/>
              <a:gd name="T6" fmla="*/ 647299 w 2709333"/>
              <a:gd name="T7" fmla="*/ 431532 h 1806222"/>
              <a:gd name="T8" fmla="*/ 0 w 2709333"/>
              <a:gd name="T9" fmla="*/ 431532 h 1806222"/>
              <a:gd name="T10" fmla="*/ 0 60000 65536"/>
              <a:gd name="T11" fmla="*/ 0 60000 65536"/>
              <a:gd name="T12" fmla="*/ 0 60000 65536"/>
              <a:gd name="T13" fmla="*/ 0 60000 65536"/>
              <a:gd name="T14" fmla="*/ 0 60000 65536"/>
              <a:gd name="T15" fmla="*/ 0 w 2709333"/>
              <a:gd name="T16" fmla="*/ 0 h 1806222"/>
              <a:gd name="T17" fmla="*/ 2709333 w 2709333"/>
              <a:gd name="T18" fmla="*/ 1806222 h 1806222"/>
            </a:gdLst>
            <a:ahLst/>
            <a:cxnLst>
              <a:cxn ang="T10">
                <a:pos x="T0" y="T1"/>
              </a:cxn>
              <a:cxn ang="T11">
                <a:pos x="T2" y="T3"/>
              </a:cxn>
              <a:cxn ang="T12">
                <a:pos x="T4" y="T5"/>
              </a:cxn>
              <a:cxn ang="T13">
                <a:pos x="T6" y="T7"/>
              </a:cxn>
              <a:cxn ang="T14">
                <a:pos x="T8" y="T9"/>
              </a:cxn>
            </a:cxnLst>
            <a:rect l="T15" t="T16" r="T17" b="T18"/>
            <a:pathLst>
              <a:path w="2709333" h="1806222">
                <a:moveTo>
                  <a:pt x="0" y="1806222"/>
                </a:moveTo>
                <a:lnTo>
                  <a:pt x="1354667" y="0"/>
                </a:lnTo>
                <a:lnTo>
                  <a:pt x="2709333" y="1806222"/>
                </a:lnTo>
                <a:lnTo>
                  <a:pt x="0" y="1806222"/>
                </a:lnTo>
                <a:close/>
              </a:path>
            </a:pathLst>
          </a:custGeom>
          <a:noFill/>
          <a:ln w="12700">
            <a:solidFill>
              <a:srgbClr val="01A89C"/>
            </a:solidFill>
            <a:bevel/>
          </a:ln>
        </p:spPr>
        <p:txBody>
          <a:bodyPr lIns="82550" tIns="82550" rIns="82550" bIns="82550" anchor="b"/>
          <a:lstStyle/>
          <a:p>
            <a:pPr algn="ctr" eaLnBrk="1" hangingPunct="1">
              <a:lnSpc>
                <a:spcPct val="90000"/>
              </a:lnSpc>
              <a:spcAft>
                <a:spcPct val="35000"/>
              </a:spcAft>
              <a:buFont typeface="Arial" panose="020B0604020202020204" pitchFamily="34" charset="0"/>
              <a:buNone/>
            </a:pPr>
            <a:r>
              <a:rPr lang="zh-CN" altLang="en-US" sz="2400">
                <a:solidFill>
                  <a:srgbClr val="01A89C"/>
                </a:solidFill>
                <a:latin typeface="Calibri" panose="020F0502020204030204" pitchFamily="34" charset="0"/>
                <a:sym typeface="Calibri" panose="020F0502020204030204" pitchFamily="34" charset="0"/>
              </a:rPr>
              <a:t>关键词</a:t>
            </a:r>
            <a:endParaRPr lang="zh-CN" altLang="en-US" sz="2400">
              <a:solidFill>
                <a:srgbClr val="01A89C"/>
              </a:solidFill>
              <a:sym typeface="Calibri" panose="020F0502020204030204" pitchFamily="34" charset="0"/>
            </a:endParaRPr>
          </a:p>
        </p:txBody>
      </p:sp>
      <p:sp>
        <p:nvSpPr>
          <p:cNvPr id="33797" name="任意多边形 17"/>
          <p:cNvSpPr>
            <a:spLocks noChangeArrowheads="1"/>
          </p:cNvSpPr>
          <p:nvPr/>
        </p:nvSpPr>
        <p:spPr bwMode="auto">
          <a:xfrm>
            <a:off x="1736725" y="3175000"/>
            <a:ext cx="3363913" cy="1120775"/>
          </a:xfrm>
          <a:custGeom>
            <a:avLst/>
            <a:gdLst>
              <a:gd name="T0" fmla="*/ 0 w 5418666"/>
              <a:gd name="T1" fmla="*/ 431532 h 1806222"/>
              <a:gd name="T2" fmla="*/ 324108 w 5418666"/>
              <a:gd name="T3" fmla="*/ 0 h 1806222"/>
              <a:gd name="T4" fmla="*/ 972323 w 5418666"/>
              <a:gd name="T5" fmla="*/ 0 h 1806222"/>
              <a:gd name="T6" fmla="*/ 1296431 w 5418666"/>
              <a:gd name="T7" fmla="*/ 431532 h 1806222"/>
              <a:gd name="T8" fmla="*/ 0 w 5418666"/>
              <a:gd name="T9" fmla="*/ 431532 h 1806222"/>
              <a:gd name="T10" fmla="*/ 0 60000 65536"/>
              <a:gd name="T11" fmla="*/ 0 60000 65536"/>
              <a:gd name="T12" fmla="*/ 0 60000 65536"/>
              <a:gd name="T13" fmla="*/ 0 60000 65536"/>
              <a:gd name="T14" fmla="*/ 0 60000 65536"/>
              <a:gd name="T15" fmla="*/ 0 w 5418666"/>
              <a:gd name="T16" fmla="*/ 0 h 1806222"/>
              <a:gd name="T17" fmla="*/ 5418666 w 5418666"/>
              <a:gd name="T18" fmla="*/ 1806222 h 1806222"/>
            </a:gdLst>
            <a:ahLst/>
            <a:cxnLst>
              <a:cxn ang="T10">
                <a:pos x="T0" y="T1"/>
              </a:cxn>
              <a:cxn ang="T11">
                <a:pos x="T2" y="T3"/>
              </a:cxn>
              <a:cxn ang="T12">
                <a:pos x="T4" y="T5"/>
              </a:cxn>
              <a:cxn ang="T13">
                <a:pos x="T6" y="T7"/>
              </a:cxn>
              <a:cxn ang="T14">
                <a:pos x="T8" y="T9"/>
              </a:cxn>
            </a:cxnLst>
            <a:rect l="T15" t="T16" r="T17" b="T18"/>
            <a:pathLst>
              <a:path w="5418666" h="1806222">
                <a:moveTo>
                  <a:pt x="0" y="1806222"/>
                </a:moveTo>
                <a:lnTo>
                  <a:pt x="1354667" y="0"/>
                </a:lnTo>
                <a:lnTo>
                  <a:pt x="4064000" y="0"/>
                </a:lnTo>
                <a:lnTo>
                  <a:pt x="5418666" y="1806222"/>
                </a:lnTo>
                <a:lnTo>
                  <a:pt x="0" y="1806222"/>
                </a:lnTo>
                <a:close/>
              </a:path>
            </a:pathLst>
          </a:custGeom>
          <a:solidFill>
            <a:srgbClr val="D8D8D8"/>
          </a:solidFill>
          <a:ln w="12700">
            <a:solidFill>
              <a:srgbClr val="01A89C"/>
            </a:solidFill>
            <a:bevel/>
          </a:ln>
        </p:spPr>
        <p:txBody>
          <a:bodyPr lIns="1030817" tIns="82550" rIns="1030816" bIns="82550" anchor="b"/>
          <a:lstStyle/>
          <a:p>
            <a:pPr algn="ctr" eaLnBrk="1" hangingPunct="1">
              <a:lnSpc>
                <a:spcPct val="90000"/>
              </a:lnSpc>
              <a:spcAft>
                <a:spcPct val="35000"/>
              </a:spcAft>
              <a:buFont typeface="Arial" panose="020B0604020202020204" pitchFamily="34" charset="0"/>
              <a:buNone/>
            </a:pPr>
            <a:r>
              <a:rPr lang="zh-CN" altLang="en-US" sz="2800">
                <a:solidFill>
                  <a:srgbClr val="01A89C"/>
                </a:solidFill>
                <a:latin typeface="Calibri" panose="020F0502020204030204" pitchFamily="34" charset="0"/>
                <a:sym typeface="Calibri" panose="020F0502020204030204" pitchFamily="34" charset="0"/>
              </a:rPr>
              <a:t>关键词</a:t>
            </a:r>
            <a:endParaRPr lang="zh-CN" altLang="en-US" sz="2800">
              <a:solidFill>
                <a:srgbClr val="01A89C"/>
              </a:solidFill>
              <a:sym typeface="Calibri" panose="020F0502020204030204" pitchFamily="34" charset="0"/>
            </a:endParaRPr>
          </a:p>
        </p:txBody>
      </p:sp>
      <p:sp>
        <p:nvSpPr>
          <p:cNvPr id="33798" name="任意多边形 18"/>
          <p:cNvSpPr>
            <a:spLocks noChangeArrowheads="1"/>
          </p:cNvSpPr>
          <p:nvPr/>
        </p:nvSpPr>
        <p:spPr bwMode="auto">
          <a:xfrm>
            <a:off x="895350" y="4295775"/>
            <a:ext cx="5045075" cy="1122363"/>
          </a:xfrm>
          <a:custGeom>
            <a:avLst/>
            <a:gdLst>
              <a:gd name="T0" fmla="*/ 0 w 8128000"/>
              <a:gd name="T1" fmla="*/ 433369 h 1806222"/>
              <a:gd name="T2" fmla="*/ 323955 w 8128000"/>
              <a:gd name="T3" fmla="*/ 0 h 1806222"/>
              <a:gd name="T4" fmla="*/ 1619774 w 8128000"/>
              <a:gd name="T5" fmla="*/ 0 h 1806222"/>
              <a:gd name="T6" fmla="*/ 1943728 w 8128000"/>
              <a:gd name="T7" fmla="*/ 433369 h 1806222"/>
              <a:gd name="T8" fmla="*/ 0 w 8128000"/>
              <a:gd name="T9" fmla="*/ 433369 h 1806222"/>
              <a:gd name="T10" fmla="*/ 0 60000 65536"/>
              <a:gd name="T11" fmla="*/ 0 60000 65536"/>
              <a:gd name="T12" fmla="*/ 0 60000 65536"/>
              <a:gd name="T13" fmla="*/ 0 60000 65536"/>
              <a:gd name="T14" fmla="*/ 0 60000 65536"/>
              <a:gd name="T15" fmla="*/ 0 w 8128000"/>
              <a:gd name="T16" fmla="*/ 0 h 1806222"/>
              <a:gd name="T17" fmla="*/ 8128000 w 8128000"/>
              <a:gd name="T18" fmla="*/ 1806222 h 1806222"/>
            </a:gdLst>
            <a:ahLst/>
            <a:cxnLst>
              <a:cxn ang="T10">
                <a:pos x="T0" y="T1"/>
              </a:cxn>
              <a:cxn ang="T11">
                <a:pos x="T2" y="T3"/>
              </a:cxn>
              <a:cxn ang="T12">
                <a:pos x="T4" y="T5"/>
              </a:cxn>
              <a:cxn ang="T13">
                <a:pos x="T6" y="T7"/>
              </a:cxn>
              <a:cxn ang="T14">
                <a:pos x="T8" y="T9"/>
              </a:cxn>
            </a:cxnLst>
            <a:rect l="T15" t="T16" r="T17" b="T18"/>
            <a:pathLst>
              <a:path w="8128000" h="1806222">
                <a:moveTo>
                  <a:pt x="0" y="1806222"/>
                </a:moveTo>
                <a:lnTo>
                  <a:pt x="1354667" y="0"/>
                </a:lnTo>
                <a:lnTo>
                  <a:pt x="6773334" y="0"/>
                </a:lnTo>
                <a:lnTo>
                  <a:pt x="8128000" y="1806222"/>
                </a:lnTo>
                <a:lnTo>
                  <a:pt x="0" y="1806222"/>
                </a:lnTo>
                <a:close/>
              </a:path>
            </a:pathLst>
          </a:custGeom>
          <a:solidFill>
            <a:srgbClr val="01A89C"/>
          </a:solidFill>
          <a:ln w="12700">
            <a:solidFill>
              <a:srgbClr val="01A89C"/>
            </a:solidFill>
            <a:bevel/>
          </a:ln>
        </p:spPr>
        <p:txBody>
          <a:bodyPr lIns="1504949" tIns="82550" rIns="1504951" bIns="82550" anchor="b"/>
          <a:lstStyle/>
          <a:p>
            <a:pPr algn="ctr" eaLnBrk="1" hangingPunct="1">
              <a:lnSpc>
                <a:spcPct val="90000"/>
              </a:lnSpc>
              <a:spcAft>
                <a:spcPct val="35000"/>
              </a:spcAft>
              <a:buFont typeface="Arial" panose="020B0604020202020204" pitchFamily="34" charset="0"/>
              <a:buNone/>
            </a:pPr>
            <a:r>
              <a:rPr lang="zh-CN" altLang="en-US" sz="2800">
                <a:solidFill>
                  <a:srgbClr val="FFFFFF"/>
                </a:solidFill>
                <a:latin typeface="Calibri" panose="020F0502020204030204" pitchFamily="34" charset="0"/>
                <a:sym typeface="Calibri" panose="020F0502020204030204" pitchFamily="34" charset="0"/>
              </a:rPr>
              <a:t>关键词</a:t>
            </a:r>
            <a:endParaRPr lang="zh-CN" altLang="en-US" sz="2800">
              <a:solidFill>
                <a:srgbClr val="FFFFFF"/>
              </a:solidFill>
              <a:sym typeface="Calibri" panose="020F0502020204030204" pitchFamily="34" charset="0"/>
            </a:endParaRPr>
          </a:p>
        </p:txBody>
      </p:sp>
      <p:sp>
        <p:nvSpPr>
          <p:cNvPr id="33799" name="直接连接符 20"/>
          <p:cNvSpPr>
            <a:spLocks noChangeShapeType="1"/>
          </p:cNvSpPr>
          <p:nvPr/>
        </p:nvSpPr>
        <p:spPr bwMode="auto">
          <a:xfrm>
            <a:off x="3994150" y="2535238"/>
            <a:ext cx="2381250" cy="0"/>
          </a:xfrm>
          <a:prstGeom prst="line">
            <a:avLst/>
          </a:prstGeom>
          <a:noFill/>
          <a:ln w="6350">
            <a:solidFill>
              <a:srgbClr val="01A89C"/>
            </a:solidFill>
            <a:bevel/>
          </a:ln>
        </p:spPr>
        <p:txBody>
          <a:bodyPr/>
          <a:lstStyle/>
          <a:p>
            <a:endParaRPr lang="zh-CN" altLang="en-US"/>
          </a:p>
        </p:txBody>
      </p:sp>
      <p:sp>
        <p:nvSpPr>
          <p:cNvPr id="33800" name="直接连接符 22"/>
          <p:cNvSpPr>
            <a:spLocks noChangeShapeType="1"/>
          </p:cNvSpPr>
          <p:nvPr/>
        </p:nvSpPr>
        <p:spPr bwMode="auto">
          <a:xfrm>
            <a:off x="4762500" y="3629025"/>
            <a:ext cx="1611313" cy="0"/>
          </a:xfrm>
          <a:prstGeom prst="line">
            <a:avLst/>
          </a:prstGeom>
          <a:noFill/>
          <a:ln w="6350">
            <a:solidFill>
              <a:srgbClr val="01A89C"/>
            </a:solidFill>
            <a:bevel/>
          </a:ln>
        </p:spPr>
        <p:txBody>
          <a:bodyPr/>
          <a:lstStyle/>
          <a:p>
            <a:endParaRPr lang="zh-CN" altLang="en-US"/>
          </a:p>
        </p:txBody>
      </p:sp>
      <p:sp>
        <p:nvSpPr>
          <p:cNvPr id="33801" name="直接连接符 24"/>
          <p:cNvSpPr>
            <a:spLocks noChangeShapeType="1"/>
          </p:cNvSpPr>
          <p:nvPr/>
        </p:nvSpPr>
        <p:spPr bwMode="auto">
          <a:xfrm>
            <a:off x="5570538" y="4765675"/>
            <a:ext cx="803275" cy="0"/>
          </a:xfrm>
          <a:prstGeom prst="line">
            <a:avLst/>
          </a:prstGeom>
          <a:noFill/>
          <a:ln w="6350">
            <a:solidFill>
              <a:srgbClr val="01A89C"/>
            </a:solidFill>
            <a:bevel/>
          </a:ln>
        </p:spPr>
        <p:txBody>
          <a:bodyPr/>
          <a:lstStyle/>
          <a:p>
            <a:endParaRPr lang="zh-CN" altLang="en-US"/>
          </a:p>
        </p:txBody>
      </p:sp>
      <p:sp>
        <p:nvSpPr>
          <p:cNvPr id="33802" name="椭圆 32"/>
          <p:cNvSpPr>
            <a:spLocks noChangeAspect="1" noChangeArrowheads="1"/>
          </p:cNvSpPr>
          <p:nvPr/>
        </p:nvSpPr>
        <p:spPr bwMode="auto">
          <a:xfrm>
            <a:off x="6515100" y="2327275"/>
            <a:ext cx="450850" cy="450850"/>
          </a:xfrm>
          <a:prstGeom prst="ellipse">
            <a:avLst/>
          </a:prstGeom>
          <a:noFill/>
          <a:ln w="12700">
            <a:solidFill>
              <a:srgbClr val="01A89C"/>
            </a:solidFill>
            <a:bevel/>
          </a:ln>
        </p:spPr>
        <p:txBody>
          <a:bodyPr anchor="ctr"/>
          <a:lstStyle/>
          <a:p>
            <a:pPr algn="ctr" eaLnBrk="1" hangingPunct="1">
              <a:buFont typeface="Arial" panose="020B0604020202020204" pitchFamily="34" charset="0"/>
              <a:buNone/>
            </a:pPr>
            <a:r>
              <a:rPr lang="en-US" altLang="zh-CN">
                <a:solidFill>
                  <a:srgbClr val="01A89C"/>
                </a:solidFill>
                <a:latin typeface="HelveticaNeueLT Pro 75 Bd" pitchFamily="2" charset="0"/>
                <a:sym typeface="HelveticaNeueLT Pro 75 Bd" pitchFamily="2" charset="0"/>
              </a:rPr>
              <a:t>1</a:t>
            </a:r>
            <a:endParaRPr lang="zh-CN" altLang="en-US">
              <a:solidFill>
                <a:srgbClr val="01A89C"/>
              </a:solidFill>
              <a:latin typeface="HelveticaNeueLT Pro 75 Bd" pitchFamily="2" charset="0"/>
              <a:sym typeface="HelveticaNeueLT Pro 75 Bd" pitchFamily="2" charset="0"/>
            </a:endParaRPr>
          </a:p>
        </p:txBody>
      </p:sp>
      <p:sp>
        <p:nvSpPr>
          <p:cNvPr id="33803" name="椭圆 33"/>
          <p:cNvSpPr>
            <a:spLocks noChangeAspect="1" noChangeArrowheads="1"/>
          </p:cNvSpPr>
          <p:nvPr/>
        </p:nvSpPr>
        <p:spPr bwMode="auto">
          <a:xfrm>
            <a:off x="6515100" y="3419475"/>
            <a:ext cx="450850" cy="450850"/>
          </a:xfrm>
          <a:prstGeom prst="ellipse">
            <a:avLst/>
          </a:prstGeom>
          <a:solidFill>
            <a:srgbClr val="D8D8D8"/>
          </a:solidFill>
          <a:ln w="12700">
            <a:solidFill>
              <a:srgbClr val="01A89C"/>
            </a:solidFill>
            <a:bevel/>
          </a:ln>
        </p:spPr>
        <p:txBody>
          <a:bodyPr anchor="ctr"/>
          <a:lstStyle/>
          <a:p>
            <a:pPr algn="ctr" eaLnBrk="1" hangingPunct="1">
              <a:buFont typeface="Arial" panose="020B0604020202020204" pitchFamily="34" charset="0"/>
              <a:buNone/>
            </a:pPr>
            <a:r>
              <a:rPr lang="en-US" altLang="zh-CN">
                <a:solidFill>
                  <a:srgbClr val="01A89C"/>
                </a:solidFill>
                <a:latin typeface="HelveticaNeueLT Pro 75 Bd" pitchFamily="2" charset="0"/>
                <a:sym typeface="HelveticaNeueLT Pro 75 Bd" pitchFamily="2" charset="0"/>
              </a:rPr>
              <a:t>2</a:t>
            </a:r>
            <a:endParaRPr lang="zh-CN" altLang="en-US">
              <a:solidFill>
                <a:srgbClr val="01A89C"/>
              </a:solidFill>
              <a:latin typeface="HelveticaNeueLT Pro 75 Bd" pitchFamily="2" charset="0"/>
              <a:sym typeface="HelveticaNeueLT Pro 75 Bd" pitchFamily="2" charset="0"/>
            </a:endParaRPr>
          </a:p>
        </p:txBody>
      </p:sp>
      <p:sp>
        <p:nvSpPr>
          <p:cNvPr id="33804" name="椭圆 34"/>
          <p:cNvSpPr>
            <a:spLocks noChangeAspect="1" noChangeArrowheads="1"/>
          </p:cNvSpPr>
          <p:nvPr/>
        </p:nvSpPr>
        <p:spPr bwMode="auto">
          <a:xfrm>
            <a:off x="6515100" y="4510088"/>
            <a:ext cx="450850" cy="449262"/>
          </a:xfrm>
          <a:prstGeom prst="ellipse">
            <a:avLst/>
          </a:prstGeom>
          <a:solidFill>
            <a:srgbClr val="01A89C"/>
          </a:solidFill>
          <a:ln w="12700">
            <a:solidFill>
              <a:schemeClr val="bg1"/>
            </a:solidFill>
            <a:bevel/>
          </a:ln>
        </p:spPr>
        <p:txBody>
          <a:bodyPr anchor="ctr"/>
          <a:lstStyle/>
          <a:p>
            <a:pPr algn="ctr" eaLnBrk="1" hangingPunct="1">
              <a:buFont typeface="Arial" panose="020B0604020202020204" pitchFamily="34" charset="0"/>
              <a:buNone/>
            </a:pPr>
            <a:r>
              <a:rPr lang="en-US" altLang="zh-CN">
                <a:solidFill>
                  <a:srgbClr val="FFFFFF"/>
                </a:solidFill>
                <a:latin typeface="HelveticaNeueLT Pro 75 Bd" pitchFamily="2" charset="0"/>
                <a:sym typeface="HelveticaNeueLT Pro 75 Bd" pitchFamily="2" charset="0"/>
              </a:rPr>
              <a:t>3</a:t>
            </a:r>
            <a:endParaRPr lang="zh-CN" altLang="en-US">
              <a:solidFill>
                <a:srgbClr val="FFFFFF"/>
              </a:solidFill>
              <a:latin typeface="HelveticaNeueLT Pro 75 Bd" pitchFamily="2" charset="0"/>
              <a:sym typeface="HelveticaNeueLT Pro 75 Bd" pitchFamily="2" charset="0"/>
            </a:endParaRPr>
          </a:p>
        </p:txBody>
      </p:sp>
      <p:sp>
        <p:nvSpPr>
          <p:cNvPr id="33805" name="文本框 35"/>
          <p:cNvSpPr>
            <a:spLocks noChangeArrowheads="1"/>
          </p:cNvSpPr>
          <p:nvPr/>
        </p:nvSpPr>
        <p:spPr bwMode="auto">
          <a:xfrm>
            <a:off x="7132638" y="2327275"/>
            <a:ext cx="2276475" cy="369888"/>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
        <p:nvSpPr>
          <p:cNvPr id="33806" name="矩形 36"/>
          <p:cNvSpPr>
            <a:spLocks noChangeArrowheads="1"/>
          </p:cNvSpPr>
          <p:nvPr/>
        </p:nvSpPr>
        <p:spPr bwMode="auto">
          <a:xfrm>
            <a:off x="7132638" y="2595563"/>
            <a:ext cx="4638675" cy="523875"/>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
        <p:nvSpPr>
          <p:cNvPr id="33807" name="文本框 37"/>
          <p:cNvSpPr>
            <a:spLocks noChangeArrowheads="1"/>
          </p:cNvSpPr>
          <p:nvPr/>
        </p:nvSpPr>
        <p:spPr bwMode="auto">
          <a:xfrm>
            <a:off x="7132638" y="3413125"/>
            <a:ext cx="2276475" cy="369888"/>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
        <p:nvSpPr>
          <p:cNvPr id="33808" name="矩形 38"/>
          <p:cNvSpPr>
            <a:spLocks noChangeArrowheads="1"/>
          </p:cNvSpPr>
          <p:nvPr/>
        </p:nvSpPr>
        <p:spPr bwMode="auto">
          <a:xfrm>
            <a:off x="7132638" y="3683000"/>
            <a:ext cx="4638675" cy="522288"/>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
        <p:nvSpPr>
          <p:cNvPr id="33809" name="文本框 39"/>
          <p:cNvSpPr>
            <a:spLocks noChangeArrowheads="1"/>
          </p:cNvSpPr>
          <p:nvPr/>
        </p:nvSpPr>
        <p:spPr bwMode="auto">
          <a:xfrm>
            <a:off x="7132638" y="4475163"/>
            <a:ext cx="2276475" cy="369887"/>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
        <p:nvSpPr>
          <p:cNvPr id="33810" name="矩形 40"/>
          <p:cNvSpPr>
            <a:spLocks noChangeArrowheads="1"/>
          </p:cNvSpPr>
          <p:nvPr/>
        </p:nvSpPr>
        <p:spPr bwMode="auto">
          <a:xfrm>
            <a:off x="7132638" y="4743450"/>
            <a:ext cx="4638675" cy="523875"/>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Tree>
  </p:cSld>
  <p:clrMapOvr>
    <a:masterClrMapping/>
  </p:clrMapOvr>
  <p:transition spd="med" advTm="100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直角三角形 7"/>
          <p:cNvSpPr>
            <a:spLocks noChangeArrowheads="1"/>
          </p:cNvSpPr>
          <p:nvPr/>
        </p:nvSpPr>
        <p:spPr bwMode="auto">
          <a:xfrm flipH="1" flipV="1">
            <a:off x="10790238" y="0"/>
            <a:ext cx="1401762" cy="1401763"/>
          </a:xfrm>
          <a:prstGeom prst="rtTriangle">
            <a:avLst/>
          </a:prstGeom>
          <a:solidFill>
            <a:srgbClr val="01A89C"/>
          </a:solidFill>
          <a:ln w="12700">
            <a:no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35843" name="标题 4"/>
          <p:cNvSpPr>
            <a:spLocks noGrp="1" noChangeArrowheads="1"/>
          </p:cNvSpPr>
          <p:nvPr>
            <p:ph type="title" idx="4294967295"/>
          </p:nvPr>
        </p:nvSpPr>
        <p:spPr/>
        <p:txBody>
          <a:bodyPr/>
          <a:lstStyle/>
          <a:p>
            <a:pPr eaLnBrk="1" hangingPunct="1"/>
            <a:r>
              <a:rPr lang="zh-CN" altLang="en-US">
                <a:solidFill>
                  <a:srgbClr val="01A89C"/>
                </a:solidFill>
              </a:rPr>
              <a:t>点击输入标题</a:t>
            </a:r>
            <a:endParaRPr lang="zh-CN" altLang="en-US"/>
          </a:p>
        </p:txBody>
      </p:sp>
      <p:sp>
        <p:nvSpPr>
          <p:cNvPr id="35844" name="同心圆 19"/>
          <p:cNvSpPr>
            <a:spLocks noChangeAspect="1" noChangeArrowheads="1"/>
          </p:cNvSpPr>
          <p:nvPr/>
        </p:nvSpPr>
        <p:spPr bwMode="auto">
          <a:xfrm>
            <a:off x="2246313" y="2865438"/>
            <a:ext cx="269875" cy="269875"/>
          </a:xfrm>
          <a:custGeom>
            <a:avLst/>
            <a:gdLst>
              <a:gd name="T0" fmla="*/ 21064543 w 21600"/>
              <a:gd name="T1" fmla="*/ 0 h 21600"/>
              <a:gd name="T2" fmla="*/ 6169130 w 21600"/>
              <a:gd name="T3" fmla="*/ 6169130 h 21600"/>
              <a:gd name="T4" fmla="*/ 0 w 21600"/>
              <a:gd name="T5" fmla="*/ 21064543 h 21600"/>
              <a:gd name="T6" fmla="*/ 6169130 w 21600"/>
              <a:gd name="T7" fmla="*/ 35959807 h 21600"/>
              <a:gd name="T8" fmla="*/ 21064543 w 21600"/>
              <a:gd name="T9" fmla="*/ 42128937 h 21600"/>
              <a:gd name="T10" fmla="*/ 35959807 w 21600"/>
              <a:gd name="T11" fmla="*/ 35959807 h 21600"/>
              <a:gd name="T12" fmla="*/ 42128937 w 21600"/>
              <a:gd name="T13" fmla="*/ 21064543 h 21600"/>
              <a:gd name="T14" fmla="*/ 35959807 w 21600"/>
              <a:gd name="T15" fmla="*/ 6169130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01A89C"/>
          </a:solidFill>
          <a:ln w="12700" cap="flat" cmpd="sng">
            <a:noFill/>
            <a:bevel/>
          </a:ln>
        </p:spPr>
        <p:txBody>
          <a:bodyPr anchor="ctr"/>
          <a:lstStyle/>
          <a:p>
            <a:endParaRPr lang="zh-CN" altLang="en-US"/>
          </a:p>
        </p:txBody>
      </p:sp>
      <p:sp>
        <p:nvSpPr>
          <p:cNvPr id="35845" name="椭圆 21"/>
          <p:cNvSpPr>
            <a:spLocks noChangeAspect="1" noChangeArrowheads="1"/>
          </p:cNvSpPr>
          <p:nvPr/>
        </p:nvSpPr>
        <p:spPr bwMode="auto">
          <a:xfrm>
            <a:off x="2246313" y="4052888"/>
            <a:ext cx="269875" cy="269875"/>
          </a:xfrm>
          <a:prstGeom prst="ellipse">
            <a:avLst/>
          </a:prstGeom>
          <a:solidFill>
            <a:schemeClr val="bg1"/>
          </a:solidFill>
          <a:ln w="12700">
            <a:solidFill>
              <a:srgbClr val="01A89C"/>
            </a:solid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35846" name="椭圆 23"/>
          <p:cNvSpPr>
            <a:spLocks noChangeAspect="1" noChangeArrowheads="1"/>
          </p:cNvSpPr>
          <p:nvPr/>
        </p:nvSpPr>
        <p:spPr bwMode="auto">
          <a:xfrm>
            <a:off x="2246313" y="5108575"/>
            <a:ext cx="269875" cy="269875"/>
          </a:xfrm>
          <a:prstGeom prst="ellipse">
            <a:avLst/>
          </a:prstGeom>
          <a:solidFill>
            <a:schemeClr val="bg1"/>
          </a:solidFill>
          <a:ln w="12700">
            <a:solidFill>
              <a:srgbClr val="01A89C"/>
            </a:solid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cxnSp>
        <p:nvCxnSpPr>
          <p:cNvPr id="35847" name="直接连接符 25"/>
          <p:cNvCxnSpPr>
            <a:cxnSpLocks noChangeShapeType="1"/>
            <a:stCxn id="35844" idx="4"/>
            <a:endCxn id="35845" idx="0"/>
          </p:cNvCxnSpPr>
          <p:nvPr/>
        </p:nvCxnSpPr>
        <p:spPr bwMode="auto">
          <a:xfrm>
            <a:off x="2381250" y="3135313"/>
            <a:ext cx="0" cy="917575"/>
          </a:xfrm>
          <a:prstGeom prst="line">
            <a:avLst/>
          </a:prstGeom>
          <a:noFill/>
          <a:ln w="12700">
            <a:solidFill>
              <a:srgbClr val="01A89C"/>
            </a:solidFill>
            <a:bevel/>
          </a:ln>
        </p:spPr>
      </p:cxnSp>
      <p:cxnSp>
        <p:nvCxnSpPr>
          <p:cNvPr id="35848" name="直接连接符 26"/>
          <p:cNvCxnSpPr>
            <a:cxnSpLocks noChangeShapeType="1"/>
            <a:stCxn id="35845" idx="4"/>
            <a:endCxn id="35846" idx="0"/>
          </p:cNvCxnSpPr>
          <p:nvPr/>
        </p:nvCxnSpPr>
        <p:spPr bwMode="auto">
          <a:xfrm>
            <a:off x="2381250" y="4322763"/>
            <a:ext cx="0" cy="785812"/>
          </a:xfrm>
          <a:prstGeom prst="line">
            <a:avLst/>
          </a:prstGeom>
          <a:noFill/>
          <a:ln w="12700">
            <a:solidFill>
              <a:srgbClr val="01A89C"/>
            </a:solidFill>
            <a:bevel/>
          </a:ln>
        </p:spPr>
      </p:cxnSp>
      <p:sp>
        <p:nvSpPr>
          <p:cNvPr id="35849" name="文本框 27"/>
          <p:cNvSpPr>
            <a:spLocks noChangeArrowheads="1"/>
          </p:cNvSpPr>
          <p:nvPr/>
        </p:nvSpPr>
        <p:spPr bwMode="auto">
          <a:xfrm>
            <a:off x="1444625" y="2816225"/>
            <a:ext cx="650875" cy="368300"/>
          </a:xfrm>
          <a:prstGeom prst="rect">
            <a:avLst/>
          </a:prstGeom>
          <a:noFill/>
          <a:ln w="9525">
            <a:noFill/>
            <a:miter lim="800000"/>
          </a:ln>
        </p:spPr>
        <p:txBody>
          <a:bodyPr wrap="none">
            <a:spAutoFit/>
          </a:bodyPr>
          <a:lstStyle/>
          <a:p>
            <a:pPr algn="r" eaLnBrk="1" hangingPunct="1">
              <a:buFont typeface="Arial" panose="020B0604020202020204" pitchFamily="34" charset="0"/>
              <a:buNone/>
            </a:pPr>
            <a:r>
              <a:rPr lang="en-US" altLang="zh-CN" b="1">
                <a:solidFill>
                  <a:srgbClr val="01A89C"/>
                </a:solidFill>
                <a:latin typeface="Calibri" panose="020F0502020204030204" pitchFamily="34" charset="0"/>
                <a:sym typeface="Calibri" panose="020F0502020204030204" pitchFamily="34" charset="0"/>
              </a:rPr>
              <a:t>TEXT</a:t>
            </a:r>
            <a:endParaRPr lang="zh-CN" altLang="en-US" b="1">
              <a:solidFill>
                <a:srgbClr val="01A89C"/>
              </a:solidFill>
              <a:latin typeface="Calibri" panose="020F0502020204030204" pitchFamily="34" charset="0"/>
              <a:sym typeface="Calibri" panose="020F0502020204030204" pitchFamily="34" charset="0"/>
            </a:endParaRPr>
          </a:p>
        </p:txBody>
      </p:sp>
      <p:sp>
        <p:nvSpPr>
          <p:cNvPr id="35850" name="文本框 28"/>
          <p:cNvSpPr>
            <a:spLocks noChangeArrowheads="1"/>
          </p:cNvSpPr>
          <p:nvPr/>
        </p:nvSpPr>
        <p:spPr bwMode="auto">
          <a:xfrm>
            <a:off x="1444625" y="4003675"/>
            <a:ext cx="650875" cy="369888"/>
          </a:xfrm>
          <a:prstGeom prst="rect">
            <a:avLst/>
          </a:prstGeom>
          <a:noFill/>
          <a:ln w="9525">
            <a:noFill/>
            <a:miter lim="800000"/>
          </a:ln>
        </p:spPr>
        <p:txBody>
          <a:bodyPr wrap="none">
            <a:spAutoFit/>
          </a:bodyPr>
          <a:lstStyle/>
          <a:p>
            <a:pPr algn="r" eaLnBrk="1" hangingPunct="1">
              <a:buFont typeface="Arial" panose="020B0604020202020204" pitchFamily="34" charset="0"/>
              <a:buNone/>
            </a:pPr>
            <a:r>
              <a:rPr lang="en-US" altLang="zh-CN" b="1">
                <a:solidFill>
                  <a:srgbClr val="01A89C"/>
                </a:solidFill>
                <a:latin typeface="Calibri" panose="020F0502020204030204" pitchFamily="34" charset="0"/>
                <a:sym typeface="Calibri" panose="020F0502020204030204" pitchFamily="34" charset="0"/>
              </a:rPr>
              <a:t>TEXT</a:t>
            </a:r>
            <a:endParaRPr lang="zh-CN" altLang="en-US" b="1">
              <a:solidFill>
                <a:srgbClr val="01A89C"/>
              </a:solidFill>
              <a:latin typeface="Calibri" panose="020F0502020204030204" pitchFamily="34" charset="0"/>
              <a:sym typeface="Calibri" panose="020F0502020204030204" pitchFamily="34" charset="0"/>
            </a:endParaRPr>
          </a:p>
        </p:txBody>
      </p:sp>
      <p:sp>
        <p:nvSpPr>
          <p:cNvPr id="35851" name="文本框 29"/>
          <p:cNvSpPr>
            <a:spLocks noChangeArrowheads="1"/>
          </p:cNvSpPr>
          <p:nvPr/>
        </p:nvSpPr>
        <p:spPr bwMode="auto">
          <a:xfrm>
            <a:off x="1444625" y="5059363"/>
            <a:ext cx="650875" cy="369887"/>
          </a:xfrm>
          <a:prstGeom prst="rect">
            <a:avLst/>
          </a:prstGeom>
          <a:noFill/>
          <a:ln w="9525">
            <a:noFill/>
            <a:miter lim="800000"/>
          </a:ln>
        </p:spPr>
        <p:txBody>
          <a:bodyPr wrap="none">
            <a:spAutoFit/>
          </a:bodyPr>
          <a:lstStyle/>
          <a:p>
            <a:pPr algn="r" eaLnBrk="1" hangingPunct="1">
              <a:buFont typeface="Arial" panose="020B0604020202020204" pitchFamily="34" charset="0"/>
              <a:buNone/>
            </a:pPr>
            <a:r>
              <a:rPr lang="en-US" altLang="zh-CN" b="1">
                <a:solidFill>
                  <a:srgbClr val="01A89C"/>
                </a:solidFill>
                <a:latin typeface="Calibri" panose="020F0502020204030204" pitchFamily="34" charset="0"/>
                <a:sym typeface="Calibri" panose="020F0502020204030204" pitchFamily="34" charset="0"/>
              </a:rPr>
              <a:t>TEXT</a:t>
            </a:r>
            <a:endParaRPr lang="zh-CN" altLang="en-US" b="1">
              <a:solidFill>
                <a:srgbClr val="01A89C"/>
              </a:solidFill>
              <a:latin typeface="Calibri" panose="020F0502020204030204" pitchFamily="34" charset="0"/>
              <a:sym typeface="Calibri" panose="020F0502020204030204" pitchFamily="34" charset="0"/>
            </a:endParaRPr>
          </a:p>
        </p:txBody>
      </p:sp>
      <p:sp>
        <p:nvSpPr>
          <p:cNvPr id="35852" name="直接连接符 42"/>
          <p:cNvSpPr>
            <a:spLocks noChangeShapeType="1"/>
          </p:cNvSpPr>
          <p:nvPr/>
        </p:nvSpPr>
        <p:spPr bwMode="auto">
          <a:xfrm flipH="1">
            <a:off x="2516188" y="3000375"/>
            <a:ext cx="8666162" cy="0"/>
          </a:xfrm>
          <a:prstGeom prst="line">
            <a:avLst/>
          </a:prstGeom>
          <a:noFill/>
          <a:ln w="12700">
            <a:solidFill>
              <a:srgbClr val="01A89C"/>
            </a:solidFill>
            <a:bevel/>
          </a:ln>
        </p:spPr>
        <p:txBody>
          <a:bodyPr/>
          <a:lstStyle/>
          <a:p>
            <a:endParaRPr lang="zh-CN" altLang="en-US"/>
          </a:p>
        </p:txBody>
      </p:sp>
      <p:sp>
        <p:nvSpPr>
          <p:cNvPr id="35853" name="直接连接符 48"/>
          <p:cNvSpPr>
            <a:spLocks noChangeShapeType="1"/>
          </p:cNvSpPr>
          <p:nvPr/>
        </p:nvSpPr>
        <p:spPr bwMode="auto">
          <a:xfrm>
            <a:off x="2381250" y="5378450"/>
            <a:ext cx="0" cy="1035050"/>
          </a:xfrm>
          <a:prstGeom prst="line">
            <a:avLst/>
          </a:prstGeom>
          <a:noFill/>
          <a:ln w="12700">
            <a:solidFill>
              <a:srgbClr val="01A89C"/>
            </a:solidFill>
            <a:bevel/>
          </a:ln>
        </p:spPr>
        <p:txBody>
          <a:bodyPr/>
          <a:lstStyle/>
          <a:p>
            <a:endParaRPr lang="zh-CN" altLang="en-US"/>
          </a:p>
        </p:txBody>
      </p:sp>
      <p:sp>
        <p:nvSpPr>
          <p:cNvPr id="35854" name="直接连接符 53"/>
          <p:cNvSpPr>
            <a:spLocks noChangeShapeType="1"/>
          </p:cNvSpPr>
          <p:nvPr/>
        </p:nvSpPr>
        <p:spPr bwMode="auto">
          <a:xfrm flipV="1">
            <a:off x="2381250" y="2055813"/>
            <a:ext cx="0" cy="809625"/>
          </a:xfrm>
          <a:prstGeom prst="line">
            <a:avLst/>
          </a:prstGeom>
          <a:noFill/>
          <a:ln w="12700">
            <a:solidFill>
              <a:srgbClr val="01A89C"/>
            </a:solidFill>
            <a:bevel/>
          </a:ln>
        </p:spPr>
        <p:txBody>
          <a:bodyPr/>
          <a:lstStyle/>
          <a:p>
            <a:endParaRPr lang="zh-CN" altLang="en-US"/>
          </a:p>
        </p:txBody>
      </p:sp>
      <p:sp>
        <p:nvSpPr>
          <p:cNvPr id="35855" name="文本框 55"/>
          <p:cNvSpPr>
            <a:spLocks noChangeArrowheads="1"/>
          </p:cNvSpPr>
          <p:nvPr/>
        </p:nvSpPr>
        <p:spPr bwMode="auto">
          <a:xfrm>
            <a:off x="2667000" y="2022475"/>
            <a:ext cx="2276475" cy="369888"/>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
        <p:nvSpPr>
          <p:cNvPr id="35856" name="矩形 56"/>
          <p:cNvSpPr>
            <a:spLocks noChangeArrowheads="1"/>
          </p:cNvSpPr>
          <p:nvPr/>
        </p:nvSpPr>
        <p:spPr bwMode="auto">
          <a:xfrm>
            <a:off x="2667000" y="2341563"/>
            <a:ext cx="4638675" cy="523875"/>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pic>
        <p:nvPicPr>
          <p:cNvPr id="35857" name="图表 5"/>
          <p:cNvPicPr>
            <a:picLocks noChangeArrowheads="1"/>
          </p:cNvPicPr>
          <p:nvPr/>
        </p:nvPicPr>
        <p:blipFill>
          <a:blip r:embed="rId3"/>
          <a:srcRect/>
          <a:stretch>
            <a:fillRect/>
          </a:stretch>
        </p:blipFill>
        <p:spPr bwMode="auto">
          <a:xfrm>
            <a:off x="1898650" y="3524250"/>
            <a:ext cx="4106863" cy="2581275"/>
          </a:xfrm>
          <a:prstGeom prst="rect">
            <a:avLst/>
          </a:prstGeom>
          <a:noFill/>
          <a:ln w="9525">
            <a:noFill/>
            <a:miter lim="800000"/>
            <a:headEnd/>
            <a:tailEnd/>
          </a:ln>
        </p:spPr>
      </p:pic>
      <p:sp>
        <p:nvSpPr>
          <p:cNvPr id="35858" name="椭圆 8"/>
          <p:cNvSpPr>
            <a:spLocks noChangeArrowheads="1"/>
          </p:cNvSpPr>
          <p:nvPr/>
        </p:nvSpPr>
        <p:spPr bwMode="auto">
          <a:xfrm>
            <a:off x="7535863" y="3722688"/>
            <a:ext cx="917575" cy="917575"/>
          </a:xfrm>
          <a:prstGeom prst="ellipse">
            <a:avLst/>
          </a:prstGeom>
          <a:solidFill>
            <a:srgbClr val="F2F2F2"/>
          </a:solidFill>
          <a:ln w="12700">
            <a:solidFill>
              <a:srgbClr val="01A89C"/>
            </a:solidFill>
            <a:bevel/>
          </a:ln>
        </p:spPr>
        <p:txBody>
          <a:bodyPr anchor="ctr"/>
          <a:lstStyle/>
          <a:p>
            <a:pPr algn="ctr" eaLnBrk="1" hangingPunct="1">
              <a:buFont typeface="Arial" panose="020B0604020202020204" pitchFamily="34" charset="0"/>
              <a:buNone/>
            </a:pPr>
            <a:r>
              <a:rPr lang="en-US" altLang="zh-CN">
                <a:solidFill>
                  <a:srgbClr val="01A89C"/>
                </a:solidFill>
                <a:latin typeface="Calibri" panose="020F0502020204030204" pitchFamily="34" charset="0"/>
                <a:sym typeface="Calibri" panose="020F0502020204030204" pitchFamily="34" charset="0"/>
              </a:rPr>
              <a:t>TEXT</a:t>
            </a:r>
            <a:endParaRPr lang="zh-CN" altLang="en-US">
              <a:solidFill>
                <a:srgbClr val="01A89C"/>
              </a:solidFill>
              <a:sym typeface="Calibri" panose="020F0502020204030204" pitchFamily="34" charset="0"/>
            </a:endParaRPr>
          </a:p>
        </p:txBody>
      </p:sp>
      <p:sp>
        <p:nvSpPr>
          <p:cNvPr id="35859" name="椭圆 22"/>
          <p:cNvSpPr>
            <a:spLocks noChangeArrowheads="1"/>
          </p:cNvSpPr>
          <p:nvPr/>
        </p:nvSpPr>
        <p:spPr bwMode="auto">
          <a:xfrm>
            <a:off x="6808788" y="5033963"/>
            <a:ext cx="917575" cy="917575"/>
          </a:xfrm>
          <a:prstGeom prst="ellipse">
            <a:avLst/>
          </a:prstGeom>
          <a:noFill/>
          <a:ln w="12700">
            <a:solidFill>
              <a:srgbClr val="01A89C"/>
            </a:solidFill>
            <a:bevel/>
          </a:ln>
        </p:spPr>
        <p:txBody>
          <a:bodyPr anchor="ctr"/>
          <a:lstStyle/>
          <a:p>
            <a:pPr algn="ctr" eaLnBrk="1" hangingPunct="1">
              <a:buFont typeface="Arial" panose="020B0604020202020204" pitchFamily="34" charset="0"/>
              <a:buNone/>
            </a:pPr>
            <a:r>
              <a:rPr lang="en-US" altLang="zh-CN">
                <a:solidFill>
                  <a:srgbClr val="01A89C"/>
                </a:solidFill>
                <a:latin typeface="Calibri" panose="020F0502020204030204" pitchFamily="34" charset="0"/>
                <a:sym typeface="Calibri" panose="020F0502020204030204" pitchFamily="34" charset="0"/>
              </a:rPr>
              <a:t>TEXT</a:t>
            </a:r>
            <a:endParaRPr lang="zh-CN" altLang="en-US">
              <a:solidFill>
                <a:srgbClr val="01A89C"/>
              </a:solidFill>
              <a:sym typeface="Calibri" panose="020F0502020204030204" pitchFamily="34" charset="0"/>
            </a:endParaRPr>
          </a:p>
        </p:txBody>
      </p:sp>
      <p:grpSp>
        <p:nvGrpSpPr>
          <p:cNvPr id="35860" name="Group 20"/>
          <p:cNvGrpSpPr/>
          <p:nvPr/>
        </p:nvGrpSpPr>
        <p:grpSpPr bwMode="auto">
          <a:xfrm>
            <a:off x="3190875" y="3762375"/>
            <a:ext cx="4768850" cy="3241675"/>
            <a:chOff x="0" y="0"/>
            <a:chExt cx="4767710" cy="3242069"/>
          </a:xfrm>
        </p:grpSpPr>
        <p:sp>
          <p:nvSpPr>
            <p:cNvPr id="35867" name="等腰三角形 14"/>
            <p:cNvSpPr>
              <a:spLocks noChangeArrowheads="1"/>
            </p:cNvSpPr>
            <p:nvPr/>
          </p:nvSpPr>
          <p:spPr bwMode="auto">
            <a:xfrm rot="7200000">
              <a:off x="3935661" y="6410"/>
              <a:ext cx="92966" cy="80143"/>
            </a:xfrm>
            <a:prstGeom prst="triangle">
              <a:avLst>
                <a:gd name="adj" fmla="val 50000"/>
              </a:avLst>
            </a:prstGeom>
            <a:solidFill>
              <a:srgbClr val="01A89C"/>
            </a:solidFill>
            <a:ln w="12700">
              <a:no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grpSp>
      <p:grpSp>
        <p:nvGrpSpPr>
          <p:cNvPr id="35861" name="Group 23"/>
          <p:cNvGrpSpPr/>
          <p:nvPr/>
        </p:nvGrpSpPr>
        <p:grpSpPr bwMode="auto">
          <a:xfrm>
            <a:off x="2014538" y="2603500"/>
            <a:ext cx="5143500" cy="3398838"/>
            <a:chOff x="0" y="0"/>
            <a:chExt cx="5143737" cy="3399165"/>
          </a:xfrm>
        </p:grpSpPr>
        <p:sp>
          <p:nvSpPr>
            <p:cNvPr id="35866" name="等腰三角形 32"/>
            <p:cNvSpPr>
              <a:spLocks noChangeArrowheads="1"/>
            </p:cNvSpPr>
            <p:nvPr/>
          </p:nvSpPr>
          <p:spPr bwMode="auto">
            <a:xfrm rot="14400000" flipV="1">
              <a:off x="4529403" y="3009669"/>
              <a:ext cx="92966" cy="80143"/>
            </a:xfrm>
            <a:prstGeom prst="triangle">
              <a:avLst>
                <a:gd name="adj" fmla="val 50000"/>
              </a:avLst>
            </a:prstGeom>
            <a:solidFill>
              <a:srgbClr val="01A89C"/>
            </a:solidFill>
            <a:ln w="12700">
              <a:no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grpSp>
      <p:sp>
        <p:nvSpPr>
          <p:cNvPr id="35862" name="矩形 36"/>
          <p:cNvSpPr>
            <a:spLocks noChangeArrowheads="1"/>
          </p:cNvSpPr>
          <p:nvPr/>
        </p:nvSpPr>
        <p:spPr bwMode="auto">
          <a:xfrm>
            <a:off x="8634413" y="4195763"/>
            <a:ext cx="2095500" cy="738187"/>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a:t>
            </a:r>
          </a:p>
        </p:txBody>
      </p:sp>
      <p:sp>
        <p:nvSpPr>
          <p:cNvPr id="35863" name="文本框 37"/>
          <p:cNvSpPr>
            <a:spLocks noChangeArrowheads="1"/>
          </p:cNvSpPr>
          <p:nvPr/>
        </p:nvSpPr>
        <p:spPr bwMode="auto">
          <a:xfrm>
            <a:off x="8634413" y="3827463"/>
            <a:ext cx="2835275" cy="369887"/>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
        <p:nvSpPr>
          <p:cNvPr id="35864" name="矩形 38"/>
          <p:cNvSpPr>
            <a:spLocks noChangeArrowheads="1"/>
          </p:cNvSpPr>
          <p:nvPr/>
        </p:nvSpPr>
        <p:spPr bwMode="auto">
          <a:xfrm>
            <a:off x="7894638" y="5581650"/>
            <a:ext cx="2095500" cy="738188"/>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a:t>
            </a:r>
          </a:p>
        </p:txBody>
      </p:sp>
      <p:sp>
        <p:nvSpPr>
          <p:cNvPr id="35865" name="文本框 39"/>
          <p:cNvSpPr>
            <a:spLocks noChangeArrowheads="1"/>
          </p:cNvSpPr>
          <p:nvPr/>
        </p:nvSpPr>
        <p:spPr bwMode="auto">
          <a:xfrm>
            <a:off x="7894638" y="5213350"/>
            <a:ext cx="2835275" cy="368300"/>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Tree>
  </p:cSld>
  <p:clrMapOvr>
    <a:masterClrMapping/>
  </p:clrMapOvr>
  <p:transition spd="med" advTm="1000"/>
</p:sld>
</file>

<file path=ppt/slides/slide18.xml><?xml version="1.0" encoding="utf-8"?>
<p:sld xmlns:a="http://schemas.openxmlformats.org/drawingml/2006/main" xmlns:r="http://schemas.openxmlformats.org/officeDocument/2006/relationships" xmlns:p="http://schemas.openxmlformats.org/presentationml/2006/main" showMasterSp="0">
  <p:cSld>
    <p:bg bwMode="auto">
      <p:bgPr>
        <a:solidFill>
          <a:srgbClr val="01A89C"/>
        </a:solidFill>
        <a:effectLst/>
      </p:bgPr>
    </p:bg>
    <p:spTree>
      <p:nvGrpSpPr>
        <p:cNvPr id="1" name=""/>
        <p:cNvGrpSpPr/>
        <p:nvPr/>
      </p:nvGrpSpPr>
      <p:grpSpPr>
        <a:xfrm>
          <a:off x="0" y="0"/>
          <a:ext cx="0" cy="0"/>
          <a:chOff x="0" y="0"/>
          <a:chExt cx="0" cy="0"/>
        </a:xfrm>
      </p:grpSpPr>
      <p:sp>
        <p:nvSpPr>
          <p:cNvPr id="37890" name="文本框 4"/>
          <p:cNvSpPr>
            <a:spLocks noChangeArrowheads="1"/>
          </p:cNvSpPr>
          <p:nvPr/>
        </p:nvSpPr>
        <p:spPr bwMode="auto">
          <a:xfrm>
            <a:off x="1924050" y="2484438"/>
            <a:ext cx="7878763" cy="1938337"/>
          </a:xfrm>
          <a:prstGeom prst="rect">
            <a:avLst/>
          </a:prstGeom>
          <a:noFill/>
          <a:ln w="9525">
            <a:noFill/>
            <a:miter lim="800000"/>
          </a:ln>
        </p:spPr>
        <p:txBody>
          <a:bodyPr wrap="none">
            <a:spAutoFit/>
          </a:bodyPr>
          <a:lstStyle/>
          <a:p>
            <a:pPr eaLnBrk="1" hangingPunct="1">
              <a:buFont typeface="Arial" panose="020B0604020202020204" pitchFamily="34" charset="0"/>
              <a:buNone/>
            </a:pPr>
            <a:r>
              <a:rPr lang="zh-CN" altLang="en-US" sz="12000">
                <a:solidFill>
                  <a:srgbClr val="D3CE3D"/>
                </a:solidFill>
                <a:latin typeface="Calibri" panose="020F0502020204030204" pitchFamily="34" charset="0"/>
                <a:ea typeface="微软雅黑" panose="020B0503020204020204" pitchFamily="34" charset="-122"/>
                <a:sym typeface="Calibri" panose="020F0502020204030204" pitchFamily="34" charset="0"/>
              </a:rPr>
              <a:t>谢谢观看！</a:t>
            </a:r>
          </a:p>
        </p:txBody>
      </p:sp>
    </p:spTree>
  </p:cSld>
  <p:clrMapOvr>
    <a:masterClrMapping/>
  </p:clrMapOvr>
  <p:transition spd="med" advTm="1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直角三角形 7"/>
          <p:cNvSpPr>
            <a:spLocks noChangeArrowheads="1"/>
          </p:cNvSpPr>
          <p:nvPr/>
        </p:nvSpPr>
        <p:spPr bwMode="auto">
          <a:xfrm flipH="1" flipV="1">
            <a:off x="10790238" y="0"/>
            <a:ext cx="1401762" cy="1401763"/>
          </a:xfrm>
          <a:prstGeom prst="rtTriangle">
            <a:avLst/>
          </a:prstGeom>
          <a:solidFill>
            <a:srgbClr val="01A89C"/>
          </a:solidFill>
          <a:ln w="12700">
            <a:no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5123" name="文本占位符 5"/>
          <p:cNvSpPr>
            <a:spLocks noGrp="1" noChangeArrowheads="1"/>
          </p:cNvSpPr>
          <p:nvPr>
            <p:ph sz="quarter" idx="4294967295"/>
          </p:nvPr>
        </p:nvSpPr>
        <p:spPr>
          <a:xfrm rot="2700000">
            <a:off x="11279188" y="-158751"/>
            <a:ext cx="1049338" cy="1103313"/>
          </a:xfrm>
        </p:spPr>
        <p:txBody>
          <a:bodyPr anchor="ctr"/>
          <a:lstStyle/>
          <a:p>
            <a:pPr marL="0" indent="0" algn="ctr" eaLnBrk="1" hangingPunct="1">
              <a:buFont typeface="Arial" panose="020B0604020202020204" pitchFamily="34" charset="0"/>
              <a:buNone/>
            </a:pPr>
            <a:r>
              <a:rPr lang="zh-CN" altLang="zh-CN">
                <a:solidFill>
                  <a:schemeClr val="bg1"/>
                </a:solidFill>
              </a:rPr>
              <a:t>目录</a:t>
            </a:r>
            <a:endParaRPr lang="zh-CN" altLang="zh-CN"/>
          </a:p>
        </p:txBody>
      </p:sp>
      <p:cxnSp>
        <p:nvCxnSpPr>
          <p:cNvPr id="5124" name="肘形连接符 9"/>
          <p:cNvCxnSpPr>
            <a:cxnSpLocks noChangeShapeType="1"/>
          </p:cNvCxnSpPr>
          <p:nvPr/>
        </p:nvCxnSpPr>
        <p:spPr bwMode="auto">
          <a:xfrm>
            <a:off x="1800225" y="695325"/>
            <a:ext cx="914400" cy="914400"/>
          </a:xfrm>
          <a:prstGeom prst="bentConnector3">
            <a:avLst>
              <a:gd name="adj1" fmla="val 50000"/>
            </a:avLst>
          </a:prstGeom>
          <a:noFill/>
          <a:ln w="6350">
            <a:solidFill>
              <a:srgbClr val="01A89C"/>
            </a:solidFill>
            <a:bevel/>
          </a:ln>
        </p:spPr>
      </p:cxnSp>
      <p:cxnSp>
        <p:nvCxnSpPr>
          <p:cNvPr id="5125" name="肘形连接符 10"/>
          <p:cNvCxnSpPr>
            <a:cxnSpLocks noChangeShapeType="1"/>
          </p:cNvCxnSpPr>
          <p:nvPr/>
        </p:nvCxnSpPr>
        <p:spPr bwMode="auto">
          <a:xfrm>
            <a:off x="2714625" y="1609725"/>
            <a:ext cx="914400" cy="914400"/>
          </a:xfrm>
          <a:prstGeom prst="bentConnector3">
            <a:avLst>
              <a:gd name="adj1" fmla="val 50000"/>
            </a:avLst>
          </a:prstGeom>
          <a:noFill/>
          <a:ln w="6350">
            <a:solidFill>
              <a:srgbClr val="01A89C"/>
            </a:solidFill>
            <a:bevel/>
          </a:ln>
        </p:spPr>
      </p:cxnSp>
      <p:cxnSp>
        <p:nvCxnSpPr>
          <p:cNvPr id="5126" name="肘形连接符 11"/>
          <p:cNvCxnSpPr>
            <a:cxnSpLocks noChangeShapeType="1"/>
          </p:cNvCxnSpPr>
          <p:nvPr/>
        </p:nvCxnSpPr>
        <p:spPr bwMode="auto">
          <a:xfrm>
            <a:off x="3603625" y="2524125"/>
            <a:ext cx="914400" cy="914400"/>
          </a:xfrm>
          <a:prstGeom prst="bentConnector3">
            <a:avLst>
              <a:gd name="adj1" fmla="val 50000"/>
            </a:avLst>
          </a:prstGeom>
          <a:noFill/>
          <a:ln w="6350">
            <a:solidFill>
              <a:srgbClr val="01A89C"/>
            </a:solidFill>
            <a:bevel/>
          </a:ln>
        </p:spPr>
      </p:cxnSp>
      <p:cxnSp>
        <p:nvCxnSpPr>
          <p:cNvPr id="5127" name="肘形连接符 33"/>
          <p:cNvCxnSpPr>
            <a:cxnSpLocks noChangeShapeType="1"/>
          </p:cNvCxnSpPr>
          <p:nvPr/>
        </p:nvCxnSpPr>
        <p:spPr bwMode="auto">
          <a:xfrm>
            <a:off x="4513263" y="3438525"/>
            <a:ext cx="914400" cy="914400"/>
          </a:xfrm>
          <a:prstGeom prst="bentConnector3">
            <a:avLst>
              <a:gd name="adj1" fmla="val 50000"/>
            </a:avLst>
          </a:prstGeom>
          <a:noFill/>
          <a:ln w="6350">
            <a:solidFill>
              <a:srgbClr val="01A89C"/>
            </a:solidFill>
            <a:bevel/>
          </a:ln>
        </p:spPr>
      </p:cxnSp>
      <p:cxnSp>
        <p:nvCxnSpPr>
          <p:cNvPr id="5128" name="肘形连接符 34"/>
          <p:cNvCxnSpPr>
            <a:cxnSpLocks noChangeShapeType="1"/>
          </p:cNvCxnSpPr>
          <p:nvPr/>
        </p:nvCxnSpPr>
        <p:spPr bwMode="auto">
          <a:xfrm>
            <a:off x="5427663" y="4352925"/>
            <a:ext cx="914400" cy="914400"/>
          </a:xfrm>
          <a:prstGeom prst="bentConnector3">
            <a:avLst>
              <a:gd name="adj1" fmla="val 50000"/>
            </a:avLst>
          </a:prstGeom>
          <a:noFill/>
          <a:ln w="6350">
            <a:solidFill>
              <a:srgbClr val="01A89C"/>
            </a:solidFill>
            <a:bevel/>
          </a:ln>
        </p:spPr>
      </p:cxnSp>
      <p:cxnSp>
        <p:nvCxnSpPr>
          <p:cNvPr id="5129" name="肘形连接符 35"/>
          <p:cNvCxnSpPr>
            <a:cxnSpLocks noChangeShapeType="1"/>
          </p:cNvCxnSpPr>
          <p:nvPr/>
        </p:nvCxnSpPr>
        <p:spPr bwMode="auto">
          <a:xfrm>
            <a:off x="6316663" y="5267325"/>
            <a:ext cx="914400" cy="914400"/>
          </a:xfrm>
          <a:prstGeom prst="bentConnector3">
            <a:avLst>
              <a:gd name="adj1" fmla="val 50000"/>
            </a:avLst>
          </a:prstGeom>
          <a:noFill/>
          <a:ln w="6350">
            <a:solidFill>
              <a:srgbClr val="01A89C"/>
            </a:solidFill>
            <a:bevel/>
          </a:ln>
        </p:spPr>
      </p:cxnSp>
      <p:sp>
        <p:nvSpPr>
          <p:cNvPr id="5130" name="矩形 45"/>
          <p:cNvSpPr>
            <a:spLocks noChangeArrowheads="1"/>
          </p:cNvSpPr>
          <p:nvPr/>
        </p:nvSpPr>
        <p:spPr bwMode="auto">
          <a:xfrm>
            <a:off x="1533525" y="885825"/>
            <a:ext cx="534988" cy="534988"/>
          </a:xfrm>
          <a:prstGeom prst="rect">
            <a:avLst/>
          </a:prstGeom>
          <a:noFill/>
          <a:ln w="12700">
            <a:solidFill>
              <a:srgbClr val="01A89C"/>
            </a:solidFill>
            <a:prstDash val="dash"/>
            <a:bevel/>
          </a:ln>
        </p:spPr>
        <p:txBody>
          <a:bodyPr anchor="ctr"/>
          <a:lstStyle/>
          <a:p>
            <a:pPr algn="ctr" eaLnBrk="1" hangingPunct="1">
              <a:buFont typeface="Arial" panose="020B0604020202020204" pitchFamily="34" charset="0"/>
              <a:buNone/>
            </a:pPr>
            <a:r>
              <a:rPr lang="en-US" altLang="zh-CN" sz="2800">
                <a:solidFill>
                  <a:srgbClr val="01A89C"/>
                </a:solidFill>
                <a:latin typeface="Calibri" panose="020F0502020204030204" pitchFamily="34" charset="0"/>
                <a:sym typeface="Calibri" panose="020F0502020204030204" pitchFamily="34" charset="0"/>
              </a:rPr>
              <a:t>1</a:t>
            </a:r>
            <a:endParaRPr lang="zh-CN" altLang="en-US" sz="2800">
              <a:solidFill>
                <a:srgbClr val="01A89C"/>
              </a:solidFill>
              <a:sym typeface="Calibri" panose="020F0502020204030204" pitchFamily="34" charset="0"/>
            </a:endParaRPr>
          </a:p>
        </p:txBody>
      </p:sp>
      <p:sp>
        <p:nvSpPr>
          <p:cNvPr id="5131" name="矩形 46"/>
          <p:cNvSpPr>
            <a:spLocks noChangeArrowheads="1"/>
          </p:cNvSpPr>
          <p:nvPr/>
        </p:nvSpPr>
        <p:spPr bwMode="auto">
          <a:xfrm>
            <a:off x="2425700" y="1944688"/>
            <a:ext cx="536575" cy="534987"/>
          </a:xfrm>
          <a:prstGeom prst="rect">
            <a:avLst/>
          </a:prstGeom>
          <a:noFill/>
          <a:ln w="12700">
            <a:solidFill>
              <a:srgbClr val="01A89C"/>
            </a:solidFill>
            <a:prstDash val="dash"/>
            <a:bevel/>
          </a:ln>
        </p:spPr>
        <p:txBody>
          <a:bodyPr anchor="ctr"/>
          <a:lstStyle/>
          <a:p>
            <a:pPr algn="ctr" eaLnBrk="1" hangingPunct="1">
              <a:buFont typeface="Arial" panose="020B0604020202020204" pitchFamily="34" charset="0"/>
              <a:buNone/>
            </a:pPr>
            <a:r>
              <a:rPr lang="en-US" altLang="zh-CN" sz="2800">
                <a:solidFill>
                  <a:srgbClr val="01A89C"/>
                </a:solidFill>
                <a:latin typeface="Calibri" panose="020F0502020204030204" pitchFamily="34" charset="0"/>
                <a:sym typeface="Calibri" panose="020F0502020204030204" pitchFamily="34" charset="0"/>
              </a:rPr>
              <a:t>2</a:t>
            </a:r>
            <a:endParaRPr lang="zh-CN" altLang="en-US" sz="2800">
              <a:solidFill>
                <a:srgbClr val="01A89C"/>
              </a:solidFill>
              <a:sym typeface="Calibri" panose="020F0502020204030204" pitchFamily="34" charset="0"/>
            </a:endParaRPr>
          </a:p>
        </p:txBody>
      </p:sp>
      <p:sp>
        <p:nvSpPr>
          <p:cNvPr id="5132" name="矩形 47"/>
          <p:cNvSpPr>
            <a:spLocks noChangeArrowheads="1"/>
          </p:cNvSpPr>
          <p:nvPr/>
        </p:nvSpPr>
        <p:spPr bwMode="auto">
          <a:xfrm>
            <a:off x="3313113" y="2751138"/>
            <a:ext cx="534987" cy="534987"/>
          </a:xfrm>
          <a:prstGeom prst="rect">
            <a:avLst/>
          </a:prstGeom>
          <a:noFill/>
          <a:ln w="12700">
            <a:solidFill>
              <a:srgbClr val="01A89C"/>
            </a:solidFill>
            <a:prstDash val="dash"/>
            <a:bevel/>
          </a:ln>
        </p:spPr>
        <p:txBody>
          <a:bodyPr anchor="ctr"/>
          <a:lstStyle/>
          <a:p>
            <a:pPr algn="ctr" eaLnBrk="1" hangingPunct="1">
              <a:buFont typeface="Arial" panose="020B0604020202020204" pitchFamily="34" charset="0"/>
              <a:buNone/>
            </a:pPr>
            <a:r>
              <a:rPr lang="en-US" altLang="zh-CN" sz="2800">
                <a:solidFill>
                  <a:srgbClr val="01A89C"/>
                </a:solidFill>
                <a:latin typeface="Calibri" panose="020F0502020204030204" pitchFamily="34" charset="0"/>
                <a:sym typeface="Calibri" panose="020F0502020204030204" pitchFamily="34" charset="0"/>
              </a:rPr>
              <a:t>3</a:t>
            </a:r>
            <a:endParaRPr lang="zh-CN" altLang="en-US" sz="2800">
              <a:solidFill>
                <a:srgbClr val="01A89C"/>
              </a:solidFill>
              <a:sym typeface="Calibri" panose="020F0502020204030204" pitchFamily="34" charset="0"/>
            </a:endParaRPr>
          </a:p>
        </p:txBody>
      </p:sp>
      <p:sp>
        <p:nvSpPr>
          <p:cNvPr id="5133" name="矩形 48"/>
          <p:cNvSpPr>
            <a:spLocks noChangeArrowheads="1"/>
          </p:cNvSpPr>
          <p:nvPr/>
        </p:nvSpPr>
        <p:spPr bwMode="auto">
          <a:xfrm>
            <a:off x="4270375" y="3665538"/>
            <a:ext cx="534988" cy="534987"/>
          </a:xfrm>
          <a:prstGeom prst="rect">
            <a:avLst/>
          </a:prstGeom>
          <a:noFill/>
          <a:ln w="12700">
            <a:solidFill>
              <a:srgbClr val="01A89C"/>
            </a:solidFill>
            <a:prstDash val="dash"/>
            <a:bevel/>
          </a:ln>
        </p:spPr>
        <p:txBody>
          <a:bodyPr anchor="ctr"/>
          <a:lstStyle/>
          <a:p>
            <a:pPr algn="ctr" eaLnBrk="1" hangingPunct="1">
              <a:buFont typeface="Arial" panose="020B0604020202020204" pitchFamily="34" charset="0"/>
              <a:buNone/>
            </a:pPr>
            <a:r>
              <a:rPr lang="en-US" altLang="zh-CN" sz="2800">
                <a:solidFill>
                  <a:srgbClr val="01A89C"/>
                </a:solidFill>
                <a:latin typeface="Calibri" panose="020F0502020204030204" pitchFamily="34" charset="0"/>
                <a:sym typeface="Calibri" panose="020F0502020204030204" pitchFamily="34" charset="0"/>
              </a:rPr>
              <a:t>4</a:t>
            </a:r>
            <a:endParaRPr lang="zh-CN" altLang="en-US" sz="2800">
              <a:solidFill>
                <a:srgbClr val="01A89C"/>
              </a:solidFill>
              <a:sym typeface="Calibri" panose="020F0502020204030204" pitchFamily="34" charset="0"/>
            </a:endParaRPr>
          </a:p>
        </p:txBody>
      </p:sp>
      <p:sp>
        <p:nvSpPr>
          <p:cNvPr id="5134" name="矩形 49"/>
          <p:cNvSpPr>
            <a:spLocks noChangeArrowheads="1"/>
          </p:cNvSpPr>
          <p:nvPr/>
        </p:nvSpPr>
        <p:spPr bwMode="auto">
          <a:xfrm>
            <a:off x="5180013" y="4579938"/>
            <a:ext cx="534987" cy="534987"/>
          </a:xfrm>
          <a:prstGeom prst="rect">
            <a:avLst/>
          </a:prstGeom>
          <a:noFill/>
          <a:ln w="12700">
            <a:solidFill>
              <a:srgbClr val="01A89C"/>
            </a:solidFill>
            <a:prstDash val="dash"/>
            <a:bevel/>
          </a:ln>
        </p:spPr>
        <p:txBody>
          <a:bodyPr anchor="ctr"/>
          <a:lstStyle/>
          <a:p>
            <a:pPr algn="ctr" eaLnBrk="1" hangingPunct="1">
              <a:buFont typeface="Arial" panose="020B0604020202020204" pitchFamily="34" charset="0"/>
              <a:buNone/>
            </a:pPr>
            <a:r>
              <a:rPr lang="en-US" altLang="zh-CN" sz="2800">
                <a:solidFill>
                  <a:srgbClr val="01A89C"/>
                </a:solidFill>
                <a:latin typeface="Calibri" panose="020F0502020204030204" pitchFamily="34" charset="0"/>
                <a:sym typeface="Calibri" panose="020F0502020204030204" pitchFamily="34" charset="0"/>
              </a:rPr>
              <a:t>5</a:t>
            </a:r>
            <a:endParaRPr lang="zh-CN" altLang="en-US" sz="2800">
              <a:solidFill>
                <a:srgbClr val="01A89C"/>
              </a:solidFill>
              <a:sym typeface="Calibri" panose="020F0502020204030204" pitchFamily="34" charset="0"/>
            </a:endParaRPr>
          </a:p>
        </p:txBody>
      </p:sp>
      <p:sp>
        <p:nvSpPr>
          <p:cNvPr id="5135" name="矩形 50"/>
          <p:cNvSpPr>
            <a:spLocks noChangeArrowheads="1"/>
          </p:cNvSpPr>
          <p:nvPr/>
        </p:nvSpPr>
        <p:spPr bwMode="auto">
          <a:xfrm>
            <a:off x="6073775" y="5494338"/>
            <a:ext cx="536575" cy="534987"/>
          </a:xfrm>
          <a:prstGeom prst="rect">
            <a:avLst/>
          </a:prstGeom>
          <a:noFill/>
          <a:ln w="12700">
            <a:solidFill>
              <a:srgbClr val="01A89C"/>
            </a:solidFill>
            <a:prstDash val="dash"/>
            <a:bevel/>
          </a:ln>
        </p:spPr>
        <p:txBody>
          <a:bodyPr anchor="ctr"/>
          <a:lstStyle/>
          <a:p>
            <a:pPr algn="ctr" eaLnBrk="1" hangingPunct="1">
              <a:buFont typeface="Arial" panose="020B0604020202020204" pitchFamily="34" charset="0"/>
              <a:buNone/>
            </a:pPr>
            <a:r>
              <a:rPr lang="en-US" altLang="zh-CN" sz="2800">
                <a:solidFill>
                  <a:srgbClr val="01A89C"/>
                </a:solidFill>
                <a:latin typeface="Calibri" panose="020F0502020204030204" pitchFamily="34" charset="0"/>
                <a:sym typeface="Calibri" panose="020F0502020204030204" pitchFamily="34" charset="0"/>
              </a:rPr>
              <a:t>6</a:t>
            </a:r>
            <a:endParaRPr lang="zh-CN" altLang="en-US" sz="2800">
              <a:solidFill>
                <a:srgbClr val="01A89C"/>
              </a:solidFill>
              <a:sym typeface="Calibri" panose="020F0502020204030204" pitchFamily="34" charset="0"/>
            </a:endParaRPr>
          </a:p>
        </p:txBody>
      </p:sp>
      <p:grpSp>
        <p:nvGrpSpPr>
          <p:cNvPr id="5136" name="Group 16"/>
          <p:cNvGrpSpPr/>
          <p:nvPr/>
        </p:nvGrpSpPr>
        <p:grpSpPr bwMode="auto">
          <a:xfrm>
            <a:off x="7231063" y="5494338"/>
            <a:ext cx="2319337" cy="461962"/>
            <a:chOff x="0" y="0"/>
            <a:chExt cx="2318793" cy="461368"/>
          </a:xfrm>
        </p:grpSpPr>
        <p:sp>
          <p:nvSpPr>
            <p:cNvPr id="5152" name="文本框 43"/>
            <p:cNvSpPr>
              <a:spLocks noChangeArrowheads="1"/>
            </p:cNvSpPr>
            <p:nvPr/>
          </p:nvSpPr>
          <p:spPr bwMode="auto">
            <a:xfrm>
              <a:off x="287423" y="0"/>
              <a:ext cx="2031370" cy="461368"/>
            </a:xfrm>
            <a:prstGeom prst="rect">
              <a:avLst/>
            </a:prstGeom>
            <a:noFill/>
            <a:ln w="9525">
              <a:noFill/>
              <a:miter lim="800000"/>
            </a:ln>
          </p:spPr>
          <p:txBody>
            <a:bodyPr wrap="none">
              <a:spAutoFit/>
            </a:bodyPr>
            <a:lstStyle/>
            <a:p>
              <a:pPr eaLnBrk="1" hangingPunct="1">
                <a:buFont typeface="Arial" panose="020B0604020202020204" pitchFamily="34" charset="0"/>
                <a:buNone/>
              </a:pPr>
              <a:r>
                <a:rPr lang="zh-CN" altLang="en-US" sz="2400">
                  <a:solidFill>
                    <a:srgbClr val="000000"/>
                  </a:solidFill>
                  <a:latin typeface="Calibri" panose="020F0502020204030204" pitchFamily="34" charset="0"/>
                  <a:sym typeface="Calibri" panose="020F0502020204030204" pitchFamily="34" charset="0"/>
                </a:rPr>
                <a:t>点击输入标题</a:t>
              </a:r>
            </a:p>
          </p:txBody>
        </p:sp>
        <p:sp>
          <p:nvSpPr>
            <p:cNvPr id="5153" name="矩形 51"/>
            <p:cNvSpPr>
              <a:spLocks noChangeArrowheads="1"/>
            </p:cNvSpPr>
            <p:nvPr/>
          </p:nvSpPr>
          <p:spPr bwMode="auto">
            <a:xfrm>
              <a:off x="0" y="176119"/>
              <a:ext cx="182881" cy="182881"/>
            </a:xfrm>
            <a:prstGeom prst="rect">
              <a:avLst/>
            </a:prstGeom>
            <a:solidFill>
              <a:srgbClr val="01A89C"/>
            </a:solidFill>
            <a:ln w="12700">
              <a:no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grpSp>
      <p:grpSp>
        <p:nvGrpSpPr>
          <p:cNvPr id="5137" name="Group 19"/>
          <p:cNvGrpSpPr/>
          <p:nvPr/>
        </p:nvGrpSpPr>
        <p:grpSpPr bwMode="auto">
          <a:xfrm>
            <a:off x="5427663" y="3702050"/>
            <a:ext cx="2319337" cy="461963"/>
            <a:chOff x="0" y="0"/>
            <a:chExt cx="2318793" cy="461367"/>
          </a:xfrm>
        </p:grpSpPr>
        <p:sp>
          <p:nvSpPr>
            <p:cNvPr id="5150" name="文本框 56"/>
            <p:cNvSpPr>
              <a:spLocks noChangeArrowheads="1"/>
            </p:cNvSpPr>
            <p:nvPr/>
          </p:nvSpPr>
          <p:spPr bwMode="auto">
            <a:xfrm>
              <a:off x="287423" y="0"/>
              <a:ext cx="2031370" cy="461367"/>
            </a:xfrm>
            <a:prstGeom prst="rect">
              <a:avLst/>
            </a:prstGeom>
            <a:noFill/>
            <a:ln w="9525">
              <a:noFill/>
              <a:miter lim="800000"/>
            </a:ln>
          </p:spPr>
          <p:txBody>
            <a:bodyPr wrap="none">
              <a:spAutoFit/>
            </a:bodyPr>
            <a:lstStyle/>
            <a:p>
              <a:pPr eaLnBrk="1" hangingPunct="1">
                <a:buFont typeface="Arial" panose="020B0604020202020204" pitchFamily="34" charset="0"/>
                <a:buNone/>
              </a:pPr>
              <a:r>
                <a:rPr lang="zh-CN" altLang="en-US" sz="2400">
                  <a:solidFill>
                    <a:srgbClr val="000000"/>
                  </a:solidFill>
                  <a:latin typeface="Calibri" panose="020F0502020204030204" pitchFamily="34" charset="0"/>
                  <a:sym typeface="Calibri" panose="020F0502020204030204" pitchFamily="34" charset="0"/>
                </a:rPr>
                <a:t>点击输入标题</a:t>
              </a:r>
            </a:p>
          </p:txBody>
        </p:sp>
        <p:sp>
          <p:nvSpPr>
            <p:cNvPr id="5151" name="矩形 57"/>
            <p:cNvSpPr>
              <a:spLocks noChangeArrowheads="1"/>
            </p:cNvSpPr>
            <p:nvPr/>
          </p:nvSpPr>
          <p:spPr bwMode="auto">
            <a:xfrm>
              <a:off x="0" y="176119"/>
              <a:ext cx="182881" cy="182881"/>
            </a:xfrm>
            <a:prstGeom prst="rect">
              <a:avLst/>
            </a:prstGeom>
            <a:solidFill>
              <a:srgbClr val="01A89C"/>
            </a:solidFill>
            <a:ln w="12700">
              <a:no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grpSp>
      <p:grpSp>
        <p:nvGrpSpPr>
          <p:cNvPr id="5138" name="Group 22"/>
          <p:cNvGrpSpPr/>
          <p:nvPr/>
        </p:nvGrpSpPr>
        <p:grpSpPr bwMode="auto">
          <a:xfrm>
            <a:off x="6316663" y="4619625"/>
            <a:ext cx="2319337" cy="461963"/>
            <a:chOff x="0" y="0"/>
            <a:chExt cx="2318793" cy="461367"/>
          </a:xfrm>
        </p:grpSpPr>
        <p:sp>
          <p:nvSpPr>
            <p:cNvPr id="5148" name="文本框 62"/>
            <p:cNvSpPr>
              <a:spLocks noChangeArrowheads="1"/>
            </p:cNvSpPr>
            <p:nvPr/>
          </p:nvSpPr>
          <p:spPr bwMode="auto">
            <a:xfrm>
              <a:off x="287423" y="0"/>
              <a:ext cx="2031370" cy="461367"/>
            </a:xfrm>
            <a:prstGeom prst="rect">
              <a:avLst/>
            </a:prstGeom>
            <a:noFill/>
            <a:ln w="9525">
              <a:noFill/>
              <a:miter lim="800000"/>
            </a:ln>
          </p:spPr>
          <p:txBody>
            <a:bodyPr wrap="none">
              <a:spAutoFit/>
            </a:bodyPr>
            <a:lstStyle/>
            <a:p>
              <a:pPr eaLnBrk="1" hangingPunct="1">
                <a:buFont typeface="Arial" panose="020B0604020202020204" pitchFamily="34" charset="0"/>
                <a:buNone/>
              </a:pPr>
              <a:r>
                <a:rPr lang="zh-CN" altLang="en-US" sz="2400">
                  <a:solidFill>
                    <a:srgbClr val="000000"/>
                  </a:solidFill>
                  <a:latin typeface="Calibri" panose="020F0502020204030204" pitchFamily="34" charset="0"/>
                  <a:sym typeface="Calibri" panose="020F0502020204030204" pitchFamily="34" charset="0"/>
                </a:rPr>
                <a:t>点击输入标题</a:t>
              </a:r>
            </a:p>
          </p:txBody>
        </p:sp>
        <p:sp>
          <p:nvSpPr>
            <p:cNvPr id="5149" name="矩形 63"/>
            <p:cNvSpPr>
              <a:spLocks noChangeArrowheads="1"/>
            </p:cNvSpPr>
            <p:nvPr/>
          </p:nvSpPr>
          <p:spPr bwMode="auto">
            <a:xfrm>
              <a:off x="0" y="176119"/>
              <a:ext cx="182881" cy="182881"/>
            </a:xfrm>
            <a:prstGeom prst="rect">
              <a:avLst/>
            </a:prstGeom>
            <a:solidFill>
              <a:srgbClr val="01A89C"/>
            </a:solidFill>
            <a:ln w="12700">
              <a:no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grpSp>
      <p:grpSp>
        <p:nvGrpSpPr>
          <p:cNvPr id="5139" name="Group 25"/>
          <p:cNvGrpSpPr/>
          <p:nvPr/>
        </p:nvGrpSpPr>
        <p:grpSpPr bwMode="auto">
          <a:xfrm>
            <a:off x="4513263" y="2789238"/>
            <a:ext cx="2319337" cy="461962"/>
            <a:chOff x="0" y="0"/>
            <a:chExt cx="2318793" cy="461368"/>
          </a:xfrm>
        </p:grpSpPr>
        <p:sp>
          <p:nvSpPr>
            <p:cNvPr id="5146" name="文本框 65"/>
            <p:cNvSpPr>
              <a:spLocks noChangeArrowheads="1"/>
            </p:cNvSpPr>
            <p:nvPr/>
          </p:nvSpPr>
          <p:spPr bwMode="auto">
            <a:xfrm>
              <a:off x="287423" y="0"/>
              <a:ext cx="2031370" cy="461368"/>
            </a:xfrm>
            <a:prstGeom prst="rect">
              <a:avLst/>
            </a:prstGeom>
            <a:noFill/>
            <a:ln w="9525">
              <a:noFill/>
              <a:miter lim="800000"/>
            </a:ln>
          </p:spPr>
          <p:txBody>
            <a:bodyPr wrap="none">
              <a:spAutoFit/>
            </a:bodyPr>
            <a:lstStyle/>
            <a:p>
              <a:pPr eaLnBrk="1" hangingPunct="1">
                <a:buFont typeface="Arial" panose="020B0604020202020204" pitchFamily="34" charset="0"/>
                <a:buNone/>
              </a:pPr>
              <a:r>
                <a:rPr lang="zh-CN" altLang="en-US" sz="2400">
                  <a:solidFill>
                    <a:srgbClr val="000000"/>
                  </a:solidFill>
                  <a:latin typeface="Calibri" panose="020F0502020204030204" pitchFamily="34" charset="0"/>
                  <a:sym typeface="Calibri" panose="020F0502020204030204" pitchFamily="34" charset="0"/>
                </a:rPr>
                <a:t>点击输入标题</a:t>
              </a:r>
            </a:p>
          </p:txBody>
        </p:sp>
        <p:sp>
          <p:nvSpPr>
            <p:cNvPr id="5147" name="矩形 66"/>
            <p:cNvSpPr>
              <a:spLocks noChangeArrowheads="1"/>
            </p:cNvSpPr>
            <p:nvPr/>
          </p:nvSpPr>
          <p:spPr bwMode="auto">
            <a:xfrm>
              <a:off x="0" y="176119"/>
              <a:ext cx="182881" cy="182881"/>
            </a:xfrm>
            <a:prstGeom prst="rect">
              <a:avLst/>
            </a:prstGeom>
            <a:solidFill>
              <a:srgbClr val="01A89C"/>
            </a:solidFill>
            <a:ln w="12700">
              <a:no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grpSp>
      <p:grpSp>
        <p:nvGrpSpPr>
          <p:cNvPr id="5140" name="Group 28"/>
          <p:cNvGrpSpPr/>
          <p:nvPr/>
        </p:nvGrpSpPr>
        <p:grpSpPr bwMode="auto">
          <a:xfrm>
            <a:off x="3629025" y="1870075"/>
            <a:ext cx="2319338" cy="461963"/>
            <a:chOff x="0" y="0"/>
            <a:chExt cx="2318793" cy="461367"/>
          </a:xfrm>
        </p:grpSpPr>
        <p:sp>
          <p:nvSpPr>
            <p:cNvPr id="5144" name="文本框 68"/>
            <p:cNvSpPr>
              <a:spLocks noChangeArrowheads="1"/>
            </p:cNvSpPr>
            <p:nvPr/>
          </p:nvSpPr>
          <p:spPr bwMode="auto">
            <a:xfrm>
              <a:off x="287423" y="0"/>
              <a:ext cx="2031370" cy="461367"/>
            </a:xfrm>
            <a:prstGeom prst="rect">
              <a:avLst/>
            </a:prstGeom>
            <a:noFill/>
            <a:ln w="9525">
              <a:noFill/>
              <a:miter lim="800000"/>
            </a:ln>
          </p:spPr>
          <p:txBody>
            <a:bodyPr wrap="none">
              <a:spAutoFit/>
            </a:bodyPr>
            <a:lstStyle/>
            <a:p>
              <a:pPr eaLnBrk="1" hangingPunct="1">
                <a:buFont typeface="Arial" panose="020B0604020202020204" pitchFamily="34" charset="0"/>
                <a:buNone/>
              </a:pPr>
              <a:r>
                <a:rPr lang="zh-CN" altLang="en-US" sz="2400">
                  <a:solidFill>
                    <a:srgbClr val="000000"/>
                  </a:solidFill>
                  <a:latin typeface="Calibri" panose="020F0502020204030204" pitchFamily="34" charset="0"/>
                  <a:sym typeface="Calibri" panose="020F0502020204030204" pitchFamily="34" charset="0"/>
                </a:rPr>
                <a:t>点击输入标题</a:t>
              </a:r>
            </a:p>
          </p:txBody>
        </p:sp>
        <p:sp>
          <p:nvSpPr>
            <p:cNvPr id="5145" name="矩形 69"/>
            <p:cNvSpPr>
              <a:spLocks noChangeArrowheads="1"/>
            </p:cNvSpPr>
            <p:nvPr/>
          </p:nvSpPr>
          <p:spPr bwMode="auto">
            <a:xfrm>
              <a:off x="0" y="176119"/>
              <a:ext cx="182881" cy="182881"/>
            </a:xfrm>
            <a:prstGeom prst="rect">
              <a:avLst/>
            </a:prstGeom>
            <a:solidFill>
              <a:srgbClr val="01A89C"/>
            </a:solidFill>
            <a:ln w="12700">
              <a:no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grpSp>
      <p:grpSp>
        <p:nvGrpSpPr>
          <p:cNvPr id="5141" name="Group 31"/>
          <p:cNvGrpSpPr/>
          <p:nvPr/>
        </p:nvGrpSpPr>
        <p:grpSpPr bwMode="auto">
          <a:xfrm>
            <a:off x="2714625" y="927100"/>
            <a:ext cx="2319338" cy="461963"/>
            <a:chOff x="0" y="0"/>
            <a:chExt cx="2318791" cy="462959"/>
          </a:xfrm>
        </p:grpSpPr>
        <p:sp>
          <p:nvSpPr>
            <p:cNvPr id="5142" name="文本框 71"/>
            <p:cNvSpPr>
              <a:spLocks noChangeArrowheads="1"/>
            </p:cNvSpPr>
            <p:nvPr/>
          </p:nvSpPr>
          <p:spPr bwMode="auto">
            <a:xfrm>
              <a:off x="287423" y="0"/>
              <a:ext cx="2031368" cy="462959"/>
            </a:xfrm>
            <a:prstGeom prst="rect">
              <a:avLst/>
            </a:prstGeom>
            <a:noFill/>
            <a:ln w="9525">
              <a:noFill/>
              <a:miter lim="800000"/>
            </a:ln>
          </p:spPr>
          <p:txBody>
            <a:bodyPr wrap="none">
              <a:spAutoFit/>
            </a:bodyPr>
            <a:lstStyle/>
            <a:p>
              <a:pPr eaLnBrk="1" hangingPunct="1">
                <a:buFont typeface="Arial" panose="020B0604020202020204" pitchFamily="34" charset="0"/>
                <a:buNone/>
              </a:pPr>
              <a:r>
                <a:rPr lang="zh-CN" altLang="en-US" sz="2400">
                  <a:solidFill>
                    <a:srgbClr val="000000"/>
                  </a:solidFill>
                  <a:latin typeface="Calibri" panose="020F0502020204030204" pitchFamily="34" charset="0"/>
                  <a:sym typeface="Calibri" panose="020F0502020204030204" pitchFamily="34" charset="0"/>
                </a:rPr>
                <a:t>点击输入标题</a:t>
              </a:r>
            </a:p>
          </p:txBody>
        </p:sp>
        <p:sp>
          <p:nvSpPr>
            <p:cNvPr id="5143" name="矩形 72"/>
            <p:cNvSpPr>
              <a:spLocks noChangeArrowheads="1"/>
            </p:cNvSpPr>
            <p:nvPr/>
          </p:nvSpPr>
          <p:spPr bwMode="auto">
            <a:xfrm>
              <a:off x="0" y="176119"/>
              <a:ext cx="182881" cy="182881"/>
            </a:xfrm>
            <a:prstGeom prst="rect">
              <a:avLst/>
            </a:prstGeom>
            <a:solidFill>
              <a:srgbClr val="01A89C"/>
            </a:solidFill>
            <a:ln w="12700">
              <a:no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grpSp>
    </p:spTree>
  </p:cSld>
  <p:clrMapOvr>
    <a:masterClrMapping/>
  </p:clrMapOvr>
  <p:transition spd="med" advTm="1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流程图: 决策 14"/>
          <p:cNvSpPr>
            <a:spLocks noChangeArrowheads="1"/>
          </p:cNvSpPr>
          <p:nvPr/>
        </p:nvSpPr>
        <p:spPr bwMode="auto">
          <a:xfrm>
            <a:off x="4489450" y="2833688"/>
            <a:ext cx="3330575" cy="1519237"/>
          </a:xfrm>
          <a:prstGeom prst="flowChartDecision">
            <a:avLst/>
          </a:prstGeom>
          <a:solidFill>
            <a:srgbClr val="BFBFBF"/>
          </a:solidFill>
          <a:ln w="57150">
            <a:solidFill>
              <a:srgbClr val="EEEEEE"/>
            </a:solid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7171" name="流程图: 决策 15"/>
          <p:cNvSpPr>
            <a:spLocks noChangeArrowheads="1"/>
          </p:cNvSpPr>
          <p:nvPr/>
        </p:nvSpPr>
        <p:spPr bwMode="auto">
          <a:xfrm>
            <a:off x="4489450" y="2514600"/>
            <a:ext cx="3330575" cy="1520825"/>
          </a:xfrm>
          <a:prstGeom prst="flowChartDecision">
            <a:avLst/>
          </a:prstGeom>
          <a:solidFill>
            <a:srgbClr val="D8D8D8"/>
          </a:solidFill>
          <a:ln w="57150">
            <a:solidFill>
              <a:srgbClr val="EEEEEE"/>
            </a:solid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7172" name="流程图: 决策 16"/>
          <p:cNvSpPr>
            <a:spLocks noChangeArrowheads="1"/>
          </p:cNvSpPr>
          <p:nvPr/>
        </p:nvSpPr>
        <p:spPr bwMode="auto">
          <a:xfrm>
            <a:off x="4489450" y="2155825"/>
            <a:ext cx="3330575" cy="1520825"/>
          </a:xfrm>
          <a:prstGeom prst="flowChartDecision">
            <a:avLst/>
          </a:prstGeom>
          <a:solidFill>
            <a:srgbClr val="01A89C"/>
          </a:solidFill>
          <a:ln w="57150">
            <a:solidFill>
              <a:srgbClr val="EEEEEE"/>
            </a:solid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7173" name="标题 4"/>
          <p:cNvSpPr>
            <a:spLocks noGrp="1" noChangeArrowheads="1"/>
          </p:cNvSpPr>
          <p:nvPr>
            <p:ph type="title" idx="4294967295"/>
          </p:nvPr>
        </p:nvSpPr>
        <p:spPr>
          <a:xfrm>
            <a:off x="838200" y="4352925"/>
            <a:ext cx="10515600" cy="1325563"/>
          </a:xfrm>
        </p:spPr>
        <p:txBody>
          <a:bodyPr/>
          <a:lstStyle/>
          <a:p>
            <a:pPr algn="ctr" eaLnBrk="1" hangingPunct="1"/>
            <a:r>
              <a:rPr lang="zh-CN" altLang="en-US" b="1"/>
              <a:t>第一部分</a:t>
            </a:r>
          </a:p>
        </p:txBody>
      </p:sp>
    </p:spTree>
  </p:cSld>
  <p:clrMapOvr>
    <a:masterClrMapping/>
  </p:clrMapOvr>
  <p:transition spd="med" advTm="100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直角三角形 7"/>
          <p:cNvSpPr>
            <a:spLocks noChangeArrowheads="1"/>
          </p:cNvSpPr>
          <p:nvPr/>
        </p:nvSpPr>
        <p:spPr bwMode="auto">
          <a:xfrm flipH="1" flipV="1">
            <a:off x="10790238" y="0"/>
            <a:ext cx="1401762" cy="1401763"/>
          </a:xfrm>
          <a:prstGeom prst="rtTriangle">
            <a:avLst/>
          </a:prstGeom>
          <a:solidFill>
            <a:srgbClr val="01A89C"/>
          </a:solidFill>
          <a:ln w="12700">
            <a:no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9219" name="标题 6"/>
          <p:cNvSpPr>
            <a:spLocks noGrp="1" noChangeArrowheads="1"/>
          </p:cNvSpPr>
          <p:nvPr>
            <p:ph type="title" idx="4294967295"/>
          </p:nvPr>
        </p:nvSpPr>
        <p:spPr/>
        <p:txBody>
          <a:bodyPr/>
          <a:lstStyle/>
          <a:p>
            <a:pPr eaLnBrk="1" hangingPunct="1"/>
            <a:r>
              <a:rPr lang="zh-CN" altLang="en-US">
                <a:solidFill>
                  <a:srgbClr val="32B89E"/>
                </a:solidFill>
              </a:rPr>
              <a:t>点击输入标题</a:t>
            </a:r>
          </a:p>
        </p:txBody>
      </p:sp>
      <p:pic>
        <p:nvPicPr>
          <p:cNvPr id="9220" name="内容占位符 12"/>
          <p:cNvPicPr>
            <a:picLocks noGrp="1" noChangeAspect="1" noChangeArrowheads="1"/>
          </p:cNvPicPr>
          <p:nvPr>
            <p:ph idx="4294967295"/>
          </p:nvPr>
        </p:nvPicPr>
        <p:blipFill>
          <a:blip r:embed="rId3"/>
          <a:srcRect r="12122" b="4362"/>
          <a:stretch>
            <a:fillRect/>
          </a:stretch>
        </p:blipFill>
        <p:spPr>
          <a:xfrm>
            <a:off x="962025" y="1690688"/>
            <a:ext cx="4584700" cy="4316412"/>
          </a:xfrm>
        </p:spPr>
      </p:pic>
      <p:sp>
        <p:nvSpPr>
          <p:cNvPr id="9221" name="矩形标注 15"/>
          <p:cNvSpPr>
            <a:spLocks noChangeArrowheads="1"/>
          </p:cNvSpPr>
          <p:nvPr/>
        </p:nvSpPr>
        <p:spPr bwMode="auto">
          <a:xfrm>
            <a:off x="7040563" y="1552575"/>
            <a:ext cx="4313237" cy="4657725"/>
          </a:xfrm>
          <a:prstGeom prst="wedgeRectCallout">
            <a:avLst>
              <a:gd name="adj1" fmla="val -66245"/>
              <a:gd name="adj2" fmla="val 20130"/>
            </a:avLst>
          </a:prstGeom>
          <a:solidFill>
            <a:srgbClr val="01A89C"/>
          </a:solidFill>
          <a:ln w="12700">
            <a:noFill/>
            <a:prstDash val="dashDot"/>
            <a:bevel/>
          </a:ln>
        </p:spPr>
        <p:txBody>
          <a:bodyPr anchor="ctr"/>
          <a:lstStyle/>
          <a:p>
            <a:pPr algn="ctr" eaLnBrk="1" hangingPunct="1">
              <a:buFont typeface="Arial" panose="020B0604020202020204" pitchFamily="34" charset="0"/>
              <a:buNone/>
            </a:pPr>
            <a:endParaRPr lang="zh-CN" altLang="zh-CN">
              <a:solidFill>
                <a:schemeClr val="bg1"/>
              </a:solidFill>
              <a:latin typeface="Calibri" panose="020F0502020204030204" pitchFamily="34" charset="0"/>
              <a:sym typeface="Calibri" panose="020F0502020204030204" pitchFamily="34" charset="0"/>
            </a:endParaRPr>
          </a:p>
        </p:txBody>
      </p:sp>
      <p:sp>
        <p:nvSpPr>
          <p:cNvPr id="9222" name="矩形标注 18"/>
          <p:cNvSpPr>
            <a:spLocks noChangeArrowheads="1"/>
          </p:cNvSpPr>
          <p:nvPr/>
        </p:nvSpPr>
        <p:spPr bwMode="auto">
          <a:xfrm>
            <a:off x="838200" y="1568450"/>
            <a:ext cx="4830763" cy="4597400"/>
          </a:xfrm>
          <a:prstGeom prst="wedgeRectCallout">
            <a:avLst>
              <a:gd name="adj1" fmla="val 64407"/>
              <a:gd name="adj2" fmla="val -21102"/>
            </a:avLst>
          </a:prstGeom>
          <a:noFill/>
          <a:ln w="12700">
            <a:solidFill>
              <a:srgbClr val="01A89C"/>
            </a:solidFill>
            <a:prstDash val="lgDash"/>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9223" name="矩形 19"/>
          <p:cNvSpPr>
            <a:spLocks noChangeArrowheads="1"/>
          </p:cNvSpPr>
          <p:nvPr/>
        </p:nvSpPr>
        <p:spPr bwMode="auto">
          <a:xfrm>
            <a:off x="7331075" y="2209800"/>
            <a:ext cx="3732213" cy="3692525"/>
          </a:xfrm>
          <a:prstGeom prst="rect">
            <a:avLst/>
          </a:prstGeom>
          <a:noFill/>
          <a:ln w="9525">
            <a:noFill/>
            <a:miter lim="800000"/>
          </a:ln>
        </p:spPr>
        <p:txBody>
          <a:bodyPr>
            <a:spAutoFit/>
          </a:bodyPr>
          <a:lstStyle/>
          <a:p>
            <a:pPr algn="ctr" eaLnBrk="1" hangingPunct="1">
              <a:buFont typeface="Arial" panose="020B0604020202020204" pitchFamily="34" charset="0"/>
              <a:buNone/>
            </a:pPr>
            <a:r>
              <a:rPr lang="en-US" altLang="zh-CN">
                <a:solidFill>
                  <a:schemeClr val="bg1"/>
                </a:solidFill>
                <a:latin typeface="Calibri" panose="020F0502020204030204" pitchFamily="34" charset="0"/>
                <a:ea typeface="微软雅黑" panose="020B0503020204020204" pitchFamily="34" charset="-122"/>
                <a:sym typeface="Calibri" panose="020F0502020204030204" pitchFamily="34" charset="0"/>
              </a:rPr>
              <a:t>Pellentesque in ipsum id orci porta dapibus. Vestibulum ante ipsum primis in faucibus orci luctus et ultrices posuere cubilia Curae; Donec velit neque, auctor sit amet aliquam </a:t>
            </a: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a:p>
            <a:pPr algn="ctr" eaLnBrk="1" hangingPunct="1">
              <a:buFont typeface="Arial" panose="020B0604020202020204" pitchFamily="34" charset="0"/>
              <a:buNone/>
            </a:pP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a:p>
            <a:pPr algn="ctr" eaLnBrk="1" hangingPunct="1">
              <a:buFont typeface="Arial" panose="020B0604020202020204" pitchFamily="34" charset="0"/>
              <a:buNone/>
            </a:pP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a:p>
            <a:pPr algn="ctr" eaLnBrk="1" hangingPunct="1">
              <a:buFont typeface="Arial" panose="020B0604020202020204" pitchFamily="34" charset="0"/>
              <a:buNone/>
            </a:pPr>
            <a:r>
              <a:rPr lang="en-US" altLang="zh-CN">
                <a:solidFill>
                  <a:schemeClr val="bg1"/>
                </a:solidFill>
                <a:latin typeface="Calibri" panose="020F0502020204030204" pitchFamily="34" charset="0"/>
                <a:ea typeface="微软雅黑" panose="020B0503020204020204" pitchFamily="34" charset="-122"/>
                <a:sym typeface="Calibri" panose="020F0502020204030204" pitchFamily="34" charset="0"/>
              </a:rPr>
              <a:t>vel, ullamcorper sit amet ligula. Pellentesque in ipsum id orci porta dapibus. Donec sollicitudin molestie malesuada. Vestibulum ac diam sit amet quam vehicula </a:t>
            </a: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a:p>
            <a:pPr algn="ctr" eaLnBrk="1" hangingPunct="1">
              <a:buFont typeface="Arial" panose="020B0604020202020204" pitchFamily="34" charset="0"/>
              <a:buNone/>
            </a:pPr>
            <a:endParaRPr lang="zh-CN" altLang="en-US">
              <a:solidFill>
                <a:schemeClr val="bg1"/>
              </a:solidFill>
              <a:latin typeface="Calibri" panose="020F0502020204030204" pitchFamily="34" charset="0"/>
              <a:ea typeface="微软雅黑" panose="020B0503020204020204" pitchFamily="34" charset="-122"/>
              <a:sym typeface="Calibri" panose="020F0502020204030204" pitchFamily="34" charset="0"/>
            </a:endParaRPr>
          </a:p>
        </p:txBody>
      </p:sp>
    </p:spTree>
  </p:cSld>
  <p:clrMapOvr>
    <a:masterClrMapping/>
  </p:clrMapOvr>
  <p:transition spd="med" advTm="100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灯片编号占位符 4"/>
          <p:cNvSpPr>
            <a:spLocks noGrp="1"/>
          </p:cNvSpPr>
          <p:nvPr>
            <p:ph type="sldNum" sz="quarter" idx="12"/>
          </p:nvPr>
        </p:nvSpPr>
        <p:spPr>
          <a:noFill/>
          <a:ln>
            <a:miter lim="800000"/>
          </a:ln>
        </p:spPr>
        <p:txBody>
          <a:bodyPr/>
          <a:lstStyle/>
          <a:p>
            <a:fld id="{4C0B041B-CE78-462A-B709-A3ED2E50E62C}" type="slidenum">
              <a:rPr lang="zh-CN" altLang="en-US">
                <a:sym typeface="Calibri" panose="020F0502020204030204" pitchFamily="34" charset="0"/>
              </a:rPr>
              <a:t>5</a:t>
            </a:fld>
            <a:endParaRPr lang="zh-CN" altLang="en-US" sz="1800">
              <a:solidFill>
                <a:schemeClr val="tx1"/>
              </a:solidFill>
              <a:sym typeface="Calibri" panose="020F0502020204030204" pitchFamily="34" charset="0"/>
            </a:endParaRPr>
          </a:p>
        </p:txBody>
      </p:sp>
      <p:sp>
        <p:nvSpPr>
          <p:cNvPr id="11267" name="直角三角形 7"/>
          <p:cNvSpPr>
            <a:spLocks noChangeArrowheads="1"/>
          </p:cNvSpPr>
          <p:nvPr/>
        </p:nvSpPr>
        <p:spPr bwMode="auto">
          <a:xfrm flipH="1" flipV="1">
            <a:off x="10790238" y="0"/>
            <a:ext cx="1401762" cy="1401763"/>
          </a:xfrm>
          <a:prstGeom prst="rtTriangle">
            <a:avLst/>
          </a:prstGeom>
          <a:solidFill>
            <a:srgbClr val="01A89C"/>
          </a:solidFill>
          <a:ln w="12700">
            <a:no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11268" name="标题 6"/>
          <p:cNvSpPr>
            <a:spLocks noGrp="1" noChangeArrowheads="1"/>
          </p:cNvSpPr>
          <p:nvPr>
            <p:ph type="title" idx="4294967295"/>
          </p:nvPr>
        </p:nvSpPr>
        <p:spPr/>
        <p:txBody>
          <a:bodyPr/>
          <a:lstStyle/>
          <a:p>
            <a:pPr eaLnBrk="1" hangingPunct="1"/>
            <a:r>
              <a:rPr lang="zh-CN" altLang="en-US">
                <a:solidFill>
                  <a:srgbClr val="01A89C"/>
                </a:solidFill>
              </a:rPr>
              <a:t>点击输入标题</a:t>
            </a:r>
          </a:p>
        </p:txBody>
      </p:sp>
      <p:pic>
        <p:nvPicPr>
          <p:cNvPr id="11269" name="图片 5" descr="D:\办公资源网录入\PPT录入素材\1.jpg1"/>
          <p:cNvPicPr>
            <a:picLocks noChangeAspect="1" noChangeArrowheads="1"/>
          </p:cNvPicPr>
          <p:nvPr/>
        </p:nvPicPr>
        <p:blipFill>
          <a:blip r:embed="rId3"/>
          <a:srcRect/>
          <a:stretch>
            <a:fillRect/>
          </a:stretch>
        </p:blipFill>
        <p:spPr bwMode="auto">
          <a:xfrm>
            <a:off x="3778250" y="4260533"/>
            <a:ext cx="2039938" cy="1359535"/>
          </a:xfrm>
          <a:prstGeom prst="rect">
            <a:avLst/>
          </a:prstGeom>
          <a:noFill/>
          <a:ln w="9525">
            <a:noFill/>
            <a:miter lim="800000"/>
            <a:headEnd/>
            <a:tailEnd/>
          </a:ln>
        </p:spPr>
      </p:pic>
      <p:sp>
        <p:nvSpPr>
          <p:cNvPr id="11270" name="矩形 9"/>
          <p:cNvSpPr>
            <a:spLocks noChangeArrowheads="1"/>
          </p:cNvSpPr>
          <p:nvPr/>
        </p:nvSpPr>
        <p:spPr bwMode="auto">
          <a:xfrm>
            <a:off x="3773488" y="3633788"/>
            <a:ext cx="2044700" cy="530225"/>
          </a:xfrm>
          <a:prstGeom prst="rect">
            <a:avLst/>
          </a:prstGeom>
          <a:solidFill>
            <a:srgbClr val="01A89C"/>
          </a:solidFill>
          <a:ln w="12700">
            <a:no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pic>
        <p:nvPicPr>
          <p:cNvPr id="11271" name="图片 4"/>
          <p:cNvPicPr>
            <a:picLocks noChangeAspect="1" noChangeArrowheads="1"/>
          </p:cNvPicPr>
          <p:nvPr/>
        </p:nvPicPr>
        <p:blipFill>
          <a:blip r:embed="rId4"/>
          <a:srcRect l="4439" t="6812" r="37888" b="13324"/>
          <a:stretch>
            <a:fillRect/>
          </a:stretch>
        </p:blipFill>
        <p:spPr bwMode="auto">
          <a:xfrm>
            <a:off x="6477000" y="2501900"/>
            <a:ext cx="2044700" cy="1968500"/>
          </a:xfrm>
          <a:prstGeom prst="rect">
            <a:avLst/>
          </a:prstGeom>
          <a:noFill/>
          <a:ln w="9525">
            <a:noFill/>
            <a:miter lim="800000"/>
            <a:headEnd/>
            <a:tailEnd/>
          </a:ln>
        </p:spPr>
      </p:pic>
      <p:sp>
        <p:nvSpPr>
          <p:cNvPr id="11272" name="矩形 11"/>
          <p:cNvSpPr>
            <a:spLocks noChangeArrowheads="1"/>
          </p:cNvSpPr>
          <p:nvPr/>
        </p:nvSpPr>
        <p:spPr bwMode="auto">
          <a:xfrm>
            <a:off x="6480175" y="4237038"/>
            <a:ext cx="2044700" cy="528637"/>
          </a:xfrm>
          <a:prstGeom prst="rect">
            <a:avLst/>
          </a:prstGeom>
          <a:solidFill>
            <a:srgbClr val="01A89C"/>
          </a:solidFill>
          <a:ln w="12700">
            <a:no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pic>
        <p:nvPicPr>
          <p:cNvPr id="11273" name="图片 7"/>
          <p:cNvPicPr>
            <a:picLocks noChangeAspect="1" noChangeArrowheads="1"/>
          </p:cNvPicPr>
          <p:nvPr/>
        </p:nvPicPr>
        <p:blipFill>
          <a:blip r:embed="rId5"/>
          <a:srcRect l="21294" t="16466" r="28517"/>
          <a:stretch>
            <a:fillRect/>
          </a:stretch>
        </p:blipFill>
        <p:spPr bwMode="auto">
          <a:xfrm>
            <a:off x="9180513" y="3976688"/>
            <a:ext cx="2049462" cy="1917700"/>
          </a:xfrm>
          <a:prstGeom prst="rect">
            <a:avLst/>
          </a:prstGeom>
          <a:noFill/>
          <a:ln w="9525">
            <a:noFill/>
            <a:miter lim="800000"/>
            <a:headEnd/>
            <a:tailEnd/>
          </a:ln>
        </p:spPr>
      </p:pic>
      <p:sp>
        <p:nvSpPr>
          <p:cNvPr id="11274" name="矩形 14"/>
          <p:cNvSpPr>
            <a:spLocks noChangeArrowheads="1"/>
          </p:cNvSpPr>
          <p:nvPr/>
        </p:nvSpPr>
        <p:spPr bwMode="auto">
          <a:xfrm>
            <a:off x="9194800" y="3630613"/>
            <a:ext cx="2046288" cy="528637"/>
          </a:xfrm>
          <a:prstGeom prst="rect">
            <a:avLst/>
          </a:prstGeom>
          <a:solidFill>
            <a:srgbClr val="01A89C"/>
          </a:solidFill>
          <a:ln w="12700">
            <a:no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pic>
        <p:nvPicPr>
          <p:cNvPr id="11275" name="图片 3"/>
          <p:cNvPicPr>
            <a:picLocks noChangeAspect="1" noChangeArrowheads="1"/>
          </p:cNvPicPr>
          <p:nvPr/>
        </p:nvPicPr>
        <p:blipFill>
          <a:blip r:embed="rId6"/>
          <a:srcRect l="20493" t="13921" r="28429" b="6177"/>
          <a:stretch>
            <a:fillRect/>
          </a:stretch>
        </p:blipFill>
        <p:spPr bwMode="auto">
          <a:xfrm>
            <a:off x="1071563" y="2505075"/>
            <a:ext cx="2049462" cy="2003425"/>
          </a:xfrm>
          <a:prstGeom prst="rect">
            <a:avLst/>
          </a:prstGeom>
          <a:noFill/>
          <a:ln w="9525">
            <a:noFill/>
            <a:miter lim="800000"/>
            <a:headEnd/>
            <a:tailEnd/>
          </a:ln>
        </p:spPr>
      </p:pic>
      <p:sp>
        <p:nvSpPr>
          <p:cNvPr id="11276" name="矩形 2"/>
          <p:cNvSpPr>
            <a:spLocks noChangeArrowheads="1"/>
          </p:cNvSpPr>
          <p:nvPr/>
        </p:nvSpPr>
        <p:spPr bwMode="auto">
          <a:xfrm>
            <a:off x="1074738" y="4237038"/>
            <a:ext cx="2046287" cy="528637"/>
          </a:xfrm>
          <a:prstGeom prst="rect">
            <a:avLst/>
          </a:prstGeom>
          <a:solidFill>
            <a:srgbClr val="01A89C"/>
          </a:solidFill>
          <a:ln w="12700">
            <a:no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11277" name="文本框 21"/>
          <p:cNvSpPr>
            <a:spLocks noChangeArrowheads="1"/>
          </p:cNvSpPr>
          <p:nvPr/>
        </p:nvSpPr>
        <p:spPr bwMode="auto">
          <a:xfrm>
            <a:off x="3773488" y="2501900"/>
            <a:ext cx="2044700" cy="369888"/>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p>
        </p:txBody>
      </p:sp>
      <p:sp>
        <p:nvSpPr>
          <p:cNvPr id="11278" name="矩形 22"/>
          <p:cNvSpPr>
            <a:spLocks noChangeArrowheads="1"/>
          </p:cNvSpPr>
          <p:nvPr/>
        </p:nvSpPr>
        <p:spPr bwMode="auto">
          <a:xfrm>
            <a:off x="3773488" y="2770188"/>
            <a:ext cx="2044700" cy="738187"/>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a:t>
            </a:r>
          </a:p>
        </p:txBody>
      </p:sp>
      <p:sp>
        <p:nvSpPr>
          <p:cNvPr id="11279" name="文本框 23"/>
          <p:cNvSpPr>
            <a:spLocks noChangeArrowheads="1"/>
          </p:cNvSpPr>
          <p:nvPr/>
        </p:nvSpPr>
        <p:spPr bwMode="auto">
          <a:xfrm>
            <a:off x="6473825" y="4887913"/>
            <a:ext cx="2044700" cy="369887"/>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p>
        </p:txBody>
      </p:sp>
      <p:sp>
        <p:nvSpPr>
          <p:cNvPr id="11280" name="矩形 24"/>
          <p:cNvSpPr>
            <a:spLocks noChangeArrowheads="1"/>
          </p:cNvSpPr>
          <p:nvPr/>
        </p:nvSpPr>
        <p:spPr bwMode="auto">
          <a:xfrm>
            <a:off x="6473825" y="5156200"/>
            <a:ext cx="2044700" cy="738188"/>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a:t>
            </a:r>
          </a:p>
        </p:txBody>
      </p:sp>
      <p:sp>
        <p:nvSpPr>
          <p:cNvPr id="11281" name="文本框 25"/>
          <p:cNvSpPr>
            <a:spLocks noChangeArrowheads="1"/>
          </p:cNvSpPr>
          <p:nvPr/>
        </p:nvSpPr>
        <p:spPr bwMode="auto">
          <a:xfrm>
            <a:off x="1071563" y="4887913"/>
            <a:ext cx="2046287" cy="369887"/>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p>
        </p:txBody>
      </p:sp>
      <p:sp>
        <p:nvSpPr>
          <p:cNvPr id="11282" name="矩形 26"/>
          <p:cNvSpPr>
            <a:spLocks noChangeArrowheads="1"/>
          </p:cNvSpPr>
          <p:nvPr/>
        </p:nvSpPr>
        <p:spPr bwMode="auto">
          <a:xfrm>
            <a:off x="1071563" y="5156200"/>
            <a:ext cx="2046287" cy="738188"/>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a:t>
            </a:r>
          </a:p>
        </p:txBody>
      </p:sp>
      <p:sp>
        <p:nvSpPr>
          <p:cNvPr id="11283" name="文本框 27"/>
          <p:cNvSpPr>
            <a:spLocks noChangeArrowheads="1"/>
          </p:cNvSpPr>
          <p:nvPr/>
        </p:nvSpPr>
        <p:spPr bwMode="auto">
          <a:xfrm>
            <a:off x="9175750" y="2501900"/>
            <a:ext cx="2044700" cy="369888"/>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p>
        </p:txBody>
      </p:sp>
      <p:sp>
        <p:nvSpPr>
          <p:cNvPr id="11284" name="矩形 28"/>
          <p:cNvSpPr>
            <a:spLocks noChangeArrowheads="1"/>
          </p:cNvSpPr>
          <p:nvPr/>
        </p:nvSpPr>
        <p:spPr bwMode="auto">
          <a:xfrm>
            <a:off x="9175750" y="2770188"/>
            <a:ext cx="2044700" cy="738187"/>
          </a:xfrm>
          <a:prstGeom prst="rect">
            <a:avLst/>
          </a:prstGeom>
          <a:noFill/>
          <a:ln w="9525">
            <a:noFill/>
            <a:miter lim="800000"/>
          </a:ln>
        </p:spPr>
        <p:txBody>
          <a:bodyPr>
            <a:spAutoFit/>
          </a:bodyPr>
          <a:lstStyle/>
          <a:p>
            <a:pPr algn="ct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a:t>
            </a:r>
          </a:p>
        </p:txBody>
      </p:sp>
    </p:spTree>
  </p:cSld>
  <p:clrMapOvr>
    <a:masterClrMapping/>
  </p:clrMapOvr>
  <p:transition spd="med" advTm="100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灯片编号占位符 4"/>
          <p:cNvSpPr>
            <a:spLocks noGrp="1"/>
          </p:cNvSpPr>
          <p:nvPr>
            <p:ph type="sldNum" sz="quarter" idx="12"/>
          </p:nvPr>
        </p:nvSpPr>
        <p:spPr>
          <a:noFill/>
          <a:ln>
            <a:miter lim="800000"/>
          </a:ln>
        </p:spPr>
        <p:txBody>
          <a:bodyPr/>
          <a:lstStyle/>
          <a:p>
            <a:fld id="{CC00BEAD-2963-4E19-99E7-8CFEABD6E807}" type="slidenum">
              <a:rPr lang="zh-CN" altLang="en-US">
                <a:sym typeface="Calibri" panose="020F0502020204030204" pitchFamily="34" charset="0"/>
              </a:rPr>
              <a:t>6</a:t>
            </a:fld>
            <a:endParaRPr lang="zh-CN" altLang="en-US" sz="1800">
              <a:solidFill>
                <a:schemeClr val="tx1"/>
              </a:solidFill>
              <a:sym typeface="Calibri" panose="020F0502020204030204" pitchFamily="34" charset="0"/>
            </a:endParaRPr>
          </a:p>
        </p:txBody>
      </p:sp>
      <p:sp>
        <p:nvSpPr>
          <p:cNvPr id="13315" name="直角三角形 7"/>
          <p:cNvSpPr>
            <a:spLocks noChangeArrowheads="1"/>
          </p:cNvSpPr>
          <p:nvPr/>
        </p:nvSpPr>
        <p:spPr bwMode="auto">
          <a:xfrm flipH="1" flipV="1">
            <a:off x="10790238" y="0"/>
            <a:ext cx="1401762" cy="1401763"/>
          </a:xfrm>
          <a:prstGeom prst="rtTriangle">
            <a:avLst/>
          </a:prstGeom>
          <a:solidFill>
            <a:srgbClr val="01A89C"/>
          </a:solidFill>
          <a:ln w="12700">
            <a:no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13316" name="标题 6"/>
          <p:cNvSpPr>
            <a:spLocks noGrp="1" noChangeArrowheads="1"/>
          </p:cNvSpPr>
          <p:nvPr>
            <p:ph type="title" idx="4294967295"/>
          </p:nvPr>
        </p:nvSpPr>
        <p:spPr/>
        <p:txBody>
          <a:bodyPr/>
          <a:lstStyle/>
          <a:p>
            <a:pPr eaLnBrk="1" hangingPunct="1"/>
            <a:r>
              <a:rPr lang="zh-CN" altLang="en-US">
                <a:solidFill>
                  <a:srgbClr val="01A89C"/>
                </a:solidFill>
              </a:rPr>
              <a:t>点击输入标题</a:t>
            </a:r>
          </a:p>
        </p:txBody>
      </p:sp>
      <p:sp>
        <p:nvSpPr>
          <p:cNvPr id="13317" name="矩形 2"/>
          <p:cNvSpPr>
            <a:spLocks noChangeArrowheads="1"/>
          </p:cNvSpPr>
          <p:nvPr/>
        </p:nvSpPr>
        <p:spPr bwMode="auto">
          <a:xfrm>
            <a:off x="1946275" y="2487613"/>
            <a:ext cx="1535113" cy="1535112"/>
          </a:xfrm>
          <a:prstGeom prst="rect">
            <a:avLst/>
          </a:prstGeom>
          <a:solidFill>
            <a:srgbClr val="01A89C"/>
          </a:solidFill>
          <a:ln w="12700">
            <a:noFill/>
            <a:bevel/>
          </a:ln>
        </p:spPr>
        <p:txBody>
          <a:bodyPr anchor="ctr"/>
          <a:lstStyle/>
          <a:p>
            <a:pPr algn="ctr" eaLnBrk="1" hangingPunct="1">
              <a:buFont typeface="Arial" panose="020B0604020202020204" pitchFamily="34" charset="0"/>
              <a:buNone/>
            </a:pPr>
            <a:r>
              <a:rPr lang="zh-CN" altLang="en-US" sz="1600" b="1">
                <a:solidFill>
                  <a:schemeClr val="bg1"/>
                </a:solidFill>
                <a:latin typeface="Calibri" panose="020F0502020204030204" pitchFamily="34" charset="0"/>
                <a:sym typeface="Calibri" panose="020F0502020204030204" pitchFamily="34" charset="0"/>
              </a:rPr>
              <a:t>点击输入标</a:t>
            </a:r>
            <a:endParaRPr lang="en-US" altLang="zh-CN" sz="1600" b="1">
              <a:solidFill>
                <a:schemeClr val="bg1"/>
              </a:solidFill>
              <a:latin typeface="Calibri" panose="020F0502020204030204" pitchFamily="34" charset="0"/>
              <a:sym typeface="Calibri" panose="020F0502020204030204" pitchFamily="34" charset="0"/>
            </a:endParaRPr>
          </a:p>
          <a:p>
            <a:pPr algn="ctr" eaLnBrk="1" hangingPunct="1">
              <a:buFont typeface="Arial" panose="020B0604020202020204" pitchFamily="34" charset="0"/>
              <a:buNone/>
            </a:pPr>
            <a:r>
              <a:rPr lang="zh-CN" altLang="en-US" sz="1600" b="1">
                <a:solidFill>
                  <a:schemeClr val="bg1"/>
                </a:solidFill>
                <a:latin typeface="Calibri" panose="020F0502020204030204" pitchFamily="34" charset="0"/>
                <a:sym typeface="Calibri" panose="020F0502020204030204" pitchFamily="34" charset="0"/>
              </a:rPr>
              <a:t>题</a:t>
            </a:r>
            <a:endParaRPr lang="zh-CN" altLang="en-US" sz="1600">
              <a:solidFill>
                <a:schemeClr val="bg1"/>
              </a:solidFill>
              <a:sym typeface="Calibri" panose="020F0502020204030204" pitchFamily="34" charset="0"/>
            </a:endParaRPr>
          </a:p>
        </p:txBody>
      </p:sp>
      <p:sp>
        <p:nvSpPr>
          <p:cNvPr id="13318" name="矩形 8"/>
          <p:cNvSpPr>
            <a:spLocks noChangeArrowheads="1"/>
          </p:cNvSpPr>
          <p:nvPr/>
        </p:nvSpPr>
        <p:spPr bwMode="auto">
          <a:xfrm>
            <a:off x="3546475" y="4089400"/>
            <a:ext cx="1533525" cy="1535113"/>
          </a:xfrm>
          <a:prstGeom prst="rect">
            <a:avLst/>
          </a:prstGeom>
          <a:solidFill>
            <a:srgbClr val="01A89C"/>
          </a:solidFill>
          <a:ln w="12700">
            <a:noFill/>
            <a:bevel/>
          </a:ln>
        </p:spPr>
        <p:txBody>
          <a:bodyPr anchor="ctr"/>
          <a:lstStyle/>
          <a:p>
            <a:pPr algn="ctr" eaLnBrk="1" hangingPunct="1">
              <a:buFont typeface="Arial" panose="020B0604020202020204" pitchFamily="34" charset="0"/>
              <a:buNone/>
            </a:pPr>
            <a:r>
              <a:rPr lang="zh-CN" altLang="en-US" b="1">
                <a:solidFill>
                  <a:schemeClr val="bg1"/>
                </a:solidFill>
                <a:latin typeface="Calibri" panose="020F0502020204030204" pitchFamily="34" charset="0"/>
                <a:sym typeface="Calibri" panose="020F0502020204030204" pitchFamily="34" charset="0"/>
              </a:rPr>
              <a:t>点击输入标题</a:t>
            </a:r>
            <a:endParaRPr lang="zh-CN" altLang="en-US">
              <a:solidFill>
                <a:schemeClr val="bg1"/>
              </a:solidFill>
              <a:sym typeface="Calibri" panose="020F0502020204030204" pitchFamily="34" charset="0"/>
            </a:endParaRPr>
          </a:p>
        </p:txBody>
      </p:sp>
      <p:sp>
        <p:nvSpPr>
          <p:cNvPr id="13319" name="矩形 9"/>
          <p:cNvSpPr>
            <a:spLocks noChangeArrowheads="1"/>
          </p:cNvSpPr>
          <p:nvPr/>
        </p:nvSpPr>
        <p:spPr bwMode="auto">
          <a:xfrm>
            <a:off x="5143500" y="2487613"/>
            <a:ext cx="1535113" cy="1535112"/>
          </a:xfrm>
          <a:prstGeom prst="rect">
            <a:avLst/>
          </a:prstGeom>
          <a:solidFill>
            <a:srgbClr val="01A89C"/>
          </a:solidFill>
          <a:ln w="12700">
            <a:noFill/>
            <a:bevel/>
          </a:ln>
        </p:spPr>
        <p:txBody>
          <a:bodyPr anchor="ctr"/>
          <a:lstStyle/>
          <a:p>
            <a:pPr algn="ctr" eaLnBrk="1" hangingPunct="1">
              <a:buFont typeface="Arial" panose="020B0604020202020204" pitchFamily="34" charset="0"/>
              <a:buNone/>
            </a:pPr>
            <a:r>
              <a:rPr lang="zh-CN" altLang="en-US" b="1">
                <a:solidFill>
                  <a:schemeClr val="bg1"/>
                </a:solidFill>
                <a:latin typeface="Calibri" panose="020F0502020204030204" pitchFamily="34" charset="0"/>
                <a:sym typeface="Calibri" panose="020F0502020204030204" pitchFamily="34" charset="0"/>
              </a:rPr>
              <a:t>点击输入标题</a:t>
            </a:r>
            <a:endParaRPr lang="zh-CN" altLang="en-US">
              <a:solidFill>
                <a:schemeClr val="bg1"/>
              </a:solidFill>
              <a:sym typeface="Calibri" panose="020F0502020204030204" pitchFamily="34" charset="0"/>
            </a:endParaRPr>
          </a:p>
        </p:txBody>
      </p:sp>
      <p:sp>
        <p:nvSpPr>
          <p:cNvPr id="13320" name="矩形 10"/>
          <p:cNvSpPr>
            <a:spLocks noChangeArrowheads="1"/>
          </p:cNvSpPr>
          <p:nvPr/>
        </p:nvSpPr>
        <p:spPr bwMode="auto">
          <a:xfrm>
            <a:off x="6742113" y="4089400"/>
            <a:ext cx="1535112" cy="1535113"/>
          </a:xfrm>
          <a:prstGeom prst="rect">
            <a:avLst/>
          </a:prstGeom>
          <a:solidFill>
            <a:srgbClr val="01A89C"/>
          </a:solidFill>
          <a:ln w="12700">
            <a:noFill/>
            <a:bevel/>
          </a:ln>
        </p:spPr>
        <p:txBody>
          <a:bodyPr anchor="ctr"/>
          <a:lstStyle/>
          <a:p>
            <a:pPr algn="ctr" eaLnBrk="1" hangingPunct="1">
              <a:buFont typeface="Arial" panose="020B0604020202020204" pitchFamily="34" charset="0"/>
              <a:buNone/>
            </a:pPr>
            <a:r>
              <a:rPr lang="zh-CN" altLang="en-US" b="1">
                <a:solidFill>
                  <a:schemeClr val="bg1"/>
                </a:solidFill>
                <a:latin typeface="Calibri" panose="020F0502020204030204" pitchFamily="34" charset="0"/>
                <a:sym typeface="Calibri" panose="020F0502020204030204" pitchFamily="34" charset="0"/>
              </a:rPr>
              <a:t>点击输入标题</a:t>
            </a:r>
            <a:endParaRPr lang="zh-CN" altLang="en-US">
              <a:solidFill>
                <a:schemeClr val="bg1"/>
              </a:solidFill>
              <a:sym typeface="Calibri" panose="020F0502020204030204" pitchFamily="34" charset="0"/>
            </a:endParaRPr>
          </a:p>
        </p:txBody>
      </p:sp>
      <p:sp>
        <p:nvSpPr>
          <p:cNvPr id="13321" name="矩形 11"/>
          <p:cNvSpPr>
            <a:spLocks noChangeArrowheads="1"/>
          </p:cNvSpPr>
          <p:nvPr/>
        </p:nvSpPr>
        <p:spPr bwMode="auto">
          <a:xfrm>
            <a:off x="8340725" y="2487613"/>
            <a:ext cx="1535113" cy="1535112"/>
          </a:xfrm>
          <a:prstGeom prst="rect">
            <a:avLst/>
          </a:prstGeom>
          <a:solidFill>
            <a:srgbClr val="01A89C"/>
          </a:solidFill>
          <a:ln w="12700">
            <a:noFill/>
            <a:bevel/>
          </a:ln>
        </p:spPr>
        <p:txBody>
          <a:bodyPr anchor="ctr"/>
          <a:lstStyle/>
          <a:p>
            <a:pPr algn="ctr" eaLnBrk="1" hangingPunct="1">
              <a:buFont typeface="Arial" panose="020B0604020202020204" pitchFamily="34" charset="0"/>
              <a:buNone/>
            </a:pPr>
            <a:r>
              <a:rPr lang="zh-CN" altLang="en-US" b="1">
                <a:solidFill>
                  <a:schemeClr val="bg1"/>
                </a:solidFill>
                <a:latin typeface="Calibri" panose="020F0502020204030204" pitchFamily="34" charset="0"/>
                <a:sym typeface="Calibri" panose="020F0502020204030204" pitchFamily="34" charset="0"/>
              </a:rPr>
              <a:t>点击输入标题</a:t>
            </a:r>
            <a:endParaRPr lang="zh-CN" altLang="en-US">
              <a:solidFill>
                <a:schemeClr val="bg1"/>
              </a:solidFill>
              <a:sym typeface="Calibri" panose="020F0502020204030204" pitchFamily="34" charset="0"/>
            </a:endParaRPr>
          </a:p>
        </p:txBody>
      </p:sp>
      <p:sp>
        <p:nvSpPr>
          <p:cNvPr id="13322" name="文本框 3"/>
          <p:cNvSpPr>
            <a:spLocks noChangeArrowheads="1"/>
          </p:cNvSpPr>
          <p:nvPr/>
        </p:nvSpPr>
        <p:spPr bwMode="auto">
          <a:xfrm>
            <a:off x="3449638" y="2527300"/>
            <a:ext cx="1644650" cy="1477963"/>
          </a:xfrm>
          <a:prstGeom prst="rect">
            <a:avLst/>
          </a:prstGeom>
          <a:noFill/>
          <a:ln w="9525">
            <a:noFill/>
            <a:miter lim="800000"/>
          </a:ln>
        </p:spPr>
        <p:txBody>
          <a:bodyPr>
            <a:spAutoFit/>
          </a:bodyPr>
          <a:lstStyle/>
          <a:p>
            <a:pPr algn="ctr" eaLnBrk="1" hangingPunct="1">
              <a:buFont typeface="Arial" panose="020B0604020202020204" pitchFamily="34" charset="0"/>
              <a:buNone/>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Praesent sapien massa, convallis a pellentesque nec, egestas</a:t>
            </a:r>
          </a:p>
        </p:txBody>
      </p:sp>
      <p:sp>
        <p:nvSpPr>
          <p:cNvPr id="13323" name="文本框 13"/>
          <p:cNvSpPr>
            <a:spLocks noChangeArrowheads="1"/>
          </p:cNvSpPr>
          <p:nvPr/>
        </p:nvSpPr>
        <p:spPr bwMode="auto">
          <a:xfrm>
            <a:off x="6718300" y="2527300"/>
            <a:ext cx="1584325" cy="1477963"/>
          </a:xfrm>
          <a:prstGeom prst="rect">
            <a:avLst/>
          </a:prstGeom>
          <a:noFill/>
          <a:ln w="9525">
            <a:noFill/>
            <a:miter lim="800000"/>
          </a:ln>
        </p:spPr>
        <p:txBody>
          <a:bodyPr>
            <a:spAutoFit/>
          </a:bodyPr>
          <a:lstStyle/>
          <a:p>
            <a:pPr algn="ctr" eaLnBrk="1" hangingPunct="1">
              <a:buFont typeface="Arial" panose="020B0604020202020204" pitchFamily="34" charset="0"/>
              <a:buNone/>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Praesent sapien massa, convallis a pellentesque nec, egestas</a:t>
            </a:r>
          </a:p>
        </p:txBody>
      </p:sp>
      <p:sp>
        <p:nvSpPr>
          <p:cNvPr id="13324" name="文本框 14"/>
          <p:cNvSpPr>
            <a:spLocks noChangeArrowheads="1"/>
          </p:cNvSpPr>
          <p:nvPr/>
        </p:nvSpPr>
        <p:spPr bwMode="auto">
          <a:xfrm>
            <a:off x="1889125" y="4056063"/>
            <a:ext cx="1611313" cy="1477962"/>
          </a:xfrm>
          <a:prstGeom prst="rect">
            <a:avLst/>
          </a:prstGeom>
          <a:noFill/>
          <a:ln w="9525">
            <a:noFill/>
            <a:miter lim="800000"/>
          </a:ln>
        </p:spPr>
        <p:txBody>
          <a:bodyPr>
            <a:spAutoFit/>
          </a:bodyPr>
          <a:lstStyle/>
          <a:p>
            <a:pPr algn="ctr" eaLnBrk="1" hangingPunct="1">
              <a:buFont typeface="Arial" panose="020B0604020202020204" pitchFamily="34" charset="0"/>
              <a:buNone/>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Praesent sapien massa, convallis a pellentesque nec, egestas</a:t>
            </a:r>
          </a:p>
        </p:txBody>
      </p:sp>
      <p:sp>
        <p:nvSpPr>
          <p:cNvPr id="13325" name="文本框 17"/>
          <p:cNvSpPr>
            <a:spLocks noChangeArrowheads="1"/>
          </p:cNvSpPr>
          <p:nvPr/>
        </p:nvSpPr>
        <p:spPr bwMode="auto">
          <a:xfrm>
            <a:off x="8328025" y="4056063"/>
            <a:ext cx="1585913" cy="1477962"/>
          </a:xfrm>
          <a:prstGeom prst="rect">
            <a:avLst/>
          </a:prstGeom>
          <a:noFill/>
          <a:ln w="9525">
            <a:noFill/>
            <a:miter lim="800000"/>
          </a:ln>
        </p:spPr>
        <p:txBody>
          <a:bodyPr>
            <a:spAutoFit/>
          </a:bodyPr>
          <a:lstStyle/>
          <a:p>
            <a:pPr algn="ctr" eaLnBrk="1" hangingPunct="1">
              <a:buFont typeface="Arial" panose="020B0604020202020204" pitchFamily="34" charset="0"/>
              <a:buNone/>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Praesent sapien massa, convallis a pellentesque nec, egestas</a:t>
            </a:r>
          </a:p>
        </p:txBody>
      </p:sp>
      <p:sp>
        <p:nvSpPr>
          <p:cNvPr id="13326" name="文本框 20"/>
          <p:cNvSpPr>
            <a:spLocks noChangeArrowheads="1"/>
          </p:cNvSpPr>
          <p:nvPr/>
        </p:nvSpPr>
        <p:spPr bwMode="auto">
          <a:xfrm>
            <a:off x="5099050" y="4056063"/>
            <a:ext cx="1617663" cy="1477962"/>
          </a:xfrm>
          <a:prstGeom prst="rect">
            <a:avLst/>
          </a:prstGeom>
          <a:noFill/>
          <a:ln w="9525">
            <a:noFill/>
            <a:miter lim="800000"/>
          </a:ln>
        </p:spPr>
        <p:txBody>
          <a:bodyPr>
            <a:spAutoFit/>
          </a:bodyPr>
          <a:lstStyle/>
          <a:p>
            <a:pPr algn="ctr" eaLnBrk="1" hangingPunct="1">
              <a:buFont typeface="Arial" panose="020B0604020202020204" pitchFamily="34" charset="0"/>
              <a:buNone/>
            </a:pPr>
            <a:r>
              <a:rPr lang="en-US" altLang="zh-CN">
                <a:solidFill>
                  <a:srgbClr val="000000"/>
                </a:solidFill>
                <a:latin typeface="Calibri" panose="020F0502020204030204" pitchFamily="34" charset="0"/>
                <a:ea typeface="微软雅黑" panose="020B0503020204020204" pitchFamily="34" charset="-122"/>
                <a:sym typeface="Calibri" panose="020F0502020204030204" pitchFamily="34" charset="0"/>
              </a:rPr>
              <a:t>Praesent sapien massa, convallis a pellentesque nec, egestas</a:t>
            </a:r>
          </a:p>
        </p:txBody>
      </p:sp>
    </p:spTree>
  </p:cSld>
  <p:clrMapOvr>
    <a:masterClrMapping/>
  </p:clrMapOvr>
  <p:transition spd="med" advTm="100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灯片编号占位符 4"/>
          <p:cNvSpPr>
            <a:spLocks noGrp="1"/>
          </p:cNvSpPr>
          <p:nvPr>
            <p:ph type="sldNum" sz="quarter" idx="12"/>
          </p:nvPr>
        </p:nvSpPr>
        <p:spPr>
          <a:noFill/>
          <a:ln>
            <a:miter lim="800000"/>
          </a:ln>
        </p:spPr>
        <p:txBody>
          <a:bodyPr/>
          <a:lstStyle/>
          <a:p>
            <a:fld id="{00FA77BD-1E2D-42D9-B2C3-41FE5535B091}" type="slidenum">
              <a:rPr lang="zh-CN" altLang="en-US">
                <a:sym typeface="Calibri" panose="020F0502020204030204" pitchFamily="34" charset="0"/>
              </a:rPr>
              <a:t>7</a:t>
            </a:fld>
            <a:endParaRPr lang="zh-CN" altLang="en-US" sz="1800">
              <a:solidFill>
                <a:schemeClr val="tx1"/>
              </a:solidFill>
              <a:sym typeface="Calibri" panose="020F0502020204030204" pitchFamily="34" charset="0"/>
            </a:endParaRPr>
          </a:p>
        </p:txBody>
      </p:sp>
      <p:sp>
        <p:nvSpPr>
          <p:cNvPr id="15363" name="直角三角形 7"/>
          <p:cNvSpPr>
            <a:spLocks noChangeArrowheads="1"/>
          </p:cNvSpPr>
          <p:nvPr/>
        </p:nvSpPr>
        <p:spPr bwMode="auto">
          <a:xfrm flipH="1" flipV="1">
            <a:off x="10790238" y="0"/>
            <a:ext cx="1401762" cy="1401763"/>
          </a:xfrm>
          <a:prstGeom prst="rtTriangle">
            <a:avLst/>
          </a:prstGeom>
          <a:solidFill>
            <a:srgbClr val="01A89C"/>
          </a:solidFill>
          <a:ln w="12700">
            <a:no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15364" name="标题 6"/>
          <p:cNvSpPr>
            <a:spLocks noGrp="1" noChangeArrowheads="1"/>
          </p:cNvSpPr>
          <p:nvPr>
            <p:ph type="title" idx="4294967295"/>
          </p:nvPr>
        </p:nvSpPr>
        <p:spPr/>
        <p:txBody>
          <a:bodyPr/>
          <a:lstStyle/>
          <a:p>
            <a:pPr eaLnBrk="1" hangingPunct="1"/>
            <a:r>
              <a:rPr lang="zh-CN" altLang="en-US">
                <a:solidFill>
                  <a:srgbClr val="01A89C"/>
                </a:solidFill>
              </a:rPr>
              <a:t>点击输入标题</a:t>
            </a:r>
          </a:p>
        </p:txBody>
      </p:sp>
      <p:sp>
        <p:nvSpPr>
          <p:cNvPr id="15365" name="椭圆 2"/>
          <p:cNvSpPr>
            <a:spLocks noChangeArrowheads="1"/>
          </p:cNvSpPr>
          <p:nvPr/>
        </p:nvSpPr>
        <p:spPr bwMode="auto">
          <a:xfrm>
            <a:off x="1441450" y="2762250"/>
            <a:ext cx="2859088" cy="2859088"/>
          </a:xfrm>
          <a:prstGeom prst="ellipse">
            <a:avLst/>
          </a:prstGeom>
          <a:noFill/>
          <a:ln w="12700">
            <a:solidFill>
              <a:srgbClr val="01A89C"/>
            </a:solid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15366" name="椭圆 3"/>
          <p:cNvSpPr>
            <a:spLocks noChangeArrowheads="1"/>
          </p:cNvSpPr>
          <p:nvPr/>
        </p:nvSpPr>
        <p:spPr bwMode="auto">
          <a:xfrm>
            <a:off x="2265363" y="2298700"/>
            <a:ext cx="1209675" cy="1211263"/>
          </a:xfrm>
          <a:prstGeom prst="ellipse">
            <a:avLst/>
          </a:prstGeom>
          <a:solidFill>
            <a:srgbClr val="01A89C"/>
          </a:solidFill>
          <a:ln w="12700">
            <a:no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15367" name="椭圆 9"/>
          <p:cNvSpPr>
            <a:spLocks noChangeArrowheads="1"/>
          </p:cNvSpPr>
          <p:nvPr/>
        </p:nvSpPr>
        <p:spPr bwMode="auto">
          <a:xfrm>
            <a:off x="1054100" y="3509963"/>
            <a:ext cx="1211263" cy="1209675"/>
          </a:xfrm>
          <a:prstGeom prst="ellipse">
            <a:avLst/>
          </a:prstGeom>
          <a:solidFill>
            <a:srgbClr val="01A89C"/>
          </a:solidFill>
          <a:ln w="12700">
            <a:no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15368" name="椭圆 10"/>
          <p:cNvSpPr>
            <a:spLocks noChangeArrowheads="1"/>
          </p:cNvSpPr>
          <p:nvPr/>
        </p:nvSpPr>
        <p:spPr bwMode="auto">
          <a:xfrm>
            <a:off x="3476625" y="3509963"/>
            <a:ext cx="1209675" cy="1209675"/>
          </a:xfrm>
          <a:prstGeom prst="ellipse">
            <a:avLst/>
          </a:prstGeom>
          <a:solidFill>
            <a:srgbClr val="01A89C"/>
          </a:solidFill>
          <a:ln w="12700">
            <a:no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15369" name="Freeform 162"/>
          <p:cNvSpPr>
            <a:spLocks noChangeAspect="1" noChangeArrowheads="1"/>
          </p:cNvSpPr>
          <p:nvPr/>
        </p:nvSpPr>
        <p:spPr bwMode="auto">
          <a:xfrm>
            <a:off x="3860800" y="3844925"/>
            <a:ext cx="422275" cy="539750"/>
          </a:xfrm>
          <a:custGeom>
            <a:avLst/>
            <a:gdLst>
              <a:gd name="T0" fmla="*/ 2147483646 w 50"/>
              <a:gd name="T1" fmla="*/ 2147483646 h 64"/>
              <a:gd name="T2" fmla="*/ 2147483646 w 50"/>
              <a:gd name="T3" fmla="*/ 2147483646 h 64"/>
              <a:gd name="T4" fmla="*/ 2147483646 w 50"/>
              <a:gd name="T5" fmla="*/ 2147483646 h 64"/>
              <a:gd name="T6" fmla="*/ 2147483646 w 50"/>
              <a:gd name="T7" fmla="*/ 2147483646 h 64"/>
              <a:gd name="T8" fmla="*/ 2147483646 w 50"/>
              <a:gd name="T9" fmla="*/ 2147483646 h 64"/>
              <a:gd name="T10" fmla="*/ 2147483646 w 50"/>
              <a:gd name="T11" fmla="*/ 2147483646 h 64"/>
              <a:gd name="T12" fmla="*/ 2147483646 w 50"/>
              <a:gd name="T13" fmla="*/ 2147483646 h 64"/>
              <a:gd name="T14" fmla="*/ 2147483646 w 50"/>
              <a:gd name="T15" fmla="*/ 2147483646 h 64"/>
              <a:gd name="T16" fmla="*/ 2147483646 w 50"/>
              <a:gd name="T17" fmla="*/ 0 h 64"/>
              <a:gd name="T18" fmla="*/ 2147483646 w 50"/>
              <a:gd name="T19" fmla="*/ 2147483646 h 64"/>
              <a:gd name="T20" fmla="*/ 2147483646 w 50"/>
              <a:gd name="T21" fmla="*/ 2147483646 h 64"/>
              <a:gd name="T22" fmla="*/ 2147483646 w 50"/>
              <a:gd name="T23" fmla="*/ 2147483646 h 64"/>
              <a:gd name="T24" fmla="*/ 2147483646 w 50"/>
              <a:gd name="T25" fmla="*/ 2147483646 h 64"/>
              <a:gd name="T26" fmla="*/ 2147483646 w 50"/>
              <a:gd name="T27" fmla="*/ 2147483646 h 64"/>
              <a:gd name="T28" fmla="*/ 2147483646 w 50"/>
              <a:gd name="T29" fmla="*/ 2147483646 h 64"/>
              <a:gd name="T30" fmla="*/ 2147483646 w 50"/>
              <a:gd name="T31" fmla="*/ 2147483646 h 64"/>
              <a:gd name="T32" fmla="*/ 2147483646 w 50"/>
              <a:gd name="T33" fmla="*/ 2147483646 h 64"/>
              <a:gd name="T34" fmla="*/ 2147483646 w 50"/>
              <a:gd name="T35" fmla="*/ 2147483646 h 64"/>
              <a:gd name="T36" fmla="*/ 2147483646 w 50"/>
              <a:gd name="T37" fmla="*/ 2147483646 h 64"/>
              <a:gd name="T38" fmla="*/ 2147483646 w 50"/>
              <a:gd name="T39" fmla="*/ 2147483646 h 64"/>
              <a:gd name="T40" fmla="*/ 2147483646 w 50"/>
              <a:gd name="T41" fmla="*/ 2147483646 h 6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50"/>
              <a:gd name="T64" fmla="*/ 0 h 64"/>
              <a:gd name="T65" fmla="*/ 50 w 50"/>
              <a:gd name="T66" fmla="*/ 64 h 6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50" h="64">
                <a:moveTo>
                  <a:pt x="42" y="45"/>
                </a:moveTo>
                <a:cubicBezTo>
                  <a:pt x="38" y="44"/>
                  <a:pt x="33" y="40"/>
                  <a:pt x="33" y="38"/>
                </a:cubicBezTo>
                <a:cubicBezTo>
                  <a:pt x="33" y="34"/>
                  <a:pt x="33" y="34"/>
                  <a:pt x="33" y="34"/>
                </a:cubicBezTo>
                <a:cubicBezTo>
                  <a:pt x="33" y="32"/>
                  <a:pt x="35" y="29"/>
                  <a:pt x="36" y="27"/>
                </a:cubicBezTo>
                <a:cubicBezTo>
                  <a:pt x="36" y="27"/>
                  <a:pt x="37" y="27"/>
                  <a:pt x="37" y="26"/>
                </a:cubicBezTo>
                <a:cubicBezTo>
                  <a:pt x="38" y="25"/>
                  <a:pt x="38" y="23"/>
                  <a:pt x="39" y="22"/>
                </a:cubicBezTo>
                <a:cubicBezTo>
                  <a:pt x="39" y="21"/>
                  <a:pt x="37" y="21"/>
                  <a:pt x="37" y="21"/>
                </a:cubicBezTo>
                <a:cubicBezTo>
                  <a:pt x="37" y="21"/>
                  <a:pt x="39" y="14"/>
                  <a:pt x="37" y="9"/>
                </a:cubicBezTo>
                <a:cubicBezTo>
                  <a:pt x="36" y="3"/>
                  <a:pt x="28" y="0"/>
                  <a:pt x="25" y="0"/>
                </a:cubicBezTo>
                <a:cubicBezTo>
                  <a:pt x="22" y="0"/>
                  <a:pt x="14" y="3"/>
                  <a:pt x="13" y="9"/>
                </a:cubicBezTo>
                <a:cubicBezTo>
                  <a:pt x="11" y="14"/>
                  <a:pt x="13" y="21"/>
                  <a:pt x="13" y="21"/>
                </a:cubicBezTo>
                <a:cubicBezTo>
                  <a:pt x="13" y="21"/>
                  <a:pt x="11" y="21"/>
                  <a:pt x="11" y="22"/>
                </a:cubicBezTo>
                <a:cubicBezTo>
                  <a:pt x="12" y="23"/>
                  <a:pt x="12" y="25"/>
                  <a:pt x="13" y="26"/>
                </a:cubicBezTo>
                <a:cubicBezTo>
                  <a:pt x="14" y="27"/>
                  <a:pt x="14" y="27"/>
                  <a:pt x="14" y="27"/>
                </a:cubicBezTo>
                <a:cubicBezTo>
                  <a:pt x="15" y="29"/>
                  <a:pt x="17" y="32"/>
                  <a:pt x="17" y="34"/>
                </a:cubicBezTo>
                <a:cubicBezTo>
                  <a:pt x="17" y="38"/>
                  <a:pt x="17" y="38"/>
                  <a:pt x="17" y="38"/>
                </a:cubicBezTo>
                <a:cubicBezTo>
                  <a:pt x="17" y="40"/>
                  <a:pt x="12" y="44"/>
                  <a:pt x="8" y="45"/>
                </a:cubicBezTo>
                <a:cubicBezTo>
                  <a:pt x="2" y="45"/>
                  <a:pt x="0" y="49"/>
                  <a:pt x="1" y="58"/>
                </a:cubicBezTo>
                <a:cubicBezTo>
                  <a:pt x="2" y="62"/>
                  <a:pt x="13" y="64"/>
                  <a:pt x="25" y="64"/>
                </a:cubicBezTo>
                <a:cubicBezTo>
                  <a:pt x="36" y="64"/>
                  <a:pt x="48" y="62"/>
                  <a:pt x="49" y="58"/>
                </a:cubicBezTo>
                <a:cubicBezTo>
                  <a:pt x="50" y="49"/>
                  <a:pt x="48" y="45"/>
                  <a:pt x="42" y="45"/>
                </a:cubicBezTo>
                <a:close/>
              </a:path>
            </a:pathLst>
          </a:custGeom>
          <a:solidFill>
            <a:schemeClr val="bg1"/>
          </a:solidFill>
          <a:ln w="9525" cmpd="sng">
            <a:noFill/>
            <a:bevel/>
          </a:ln>
        </p:spPr>
        <p:txBody>
          <a:bodyPr/>
          <a:lstStyle/>
          <a:p>
            <a:endParaRPr lang="zh-CN" altLang="en-US"/>
          </a:p>
        </p:txBody>
      </p:sp>
      <p:sp>
        <p:nvSpPr>
          <p:cNvPr id="15370" name="Freeform 7"/>
          <p:cNvSpPr>
            <a:spLocks noChangeAspect="1" noChangeArrowheads="1"/>
          </p:cNvSpPr>
          <p:nvPr/>
        </p:nvSpPr>
        <p:spPr bwMode="auto">
          <a:xfrm>
            <a:off x="2600325" y="2719388"/>
            <a:ext cx="539750" cy="369887"/>
          </a:xfrm>
          <a:custGeom>
            <a:avLst/>
            <a:gdLst>
              <a:gd name="T0" fmla="*/ 2147483646 w 64"/>
              <a:gd name="T1" fmla="*/ 2147483646 h 44"/>
              <a:gd name="T2" fmla="*/ 2147483646 w 64"/>
              <a:gd name="T3" fmla="*/ 2147483646 h 44"/>
              <a:gd name="T4" fmla="*/ 2147483646 w 64"/>
              <a:gd name="T5" fmla="*/ 0 h 44"/>
              <a:gd name="T6" fmla="*/ 2147483646 w 64"/>
              <a:gd name="T7" fmla="*/ 2147483646 h 44"/>
              <a:gd name="T8" fmla="*/ 2147483646 w 64"/>
              <a:gd name="T9" fmla="*/ 2147483646 h 44"/>
              <a:gd name="T10" fmla="*/ 2147483646 w 64"/>
              <a:gd name="T11" fmla="*/ 2147483646 h 44"/>
              <a:gd name="T12" fmla="*/ 2147483646 w 64"/>
              <a:gd name="T13" fmla="*/ 2147483646 h 44"/>
              <a:gd name="T14" fmla="*/ 2147483646 w 64"/>
              <a:gd name="T15" fmla="*/ 2147483646 h 44"/>
              <a:gd name="T16" fmla="*/ 0 w 64"/>
              <a:gd name="T17" fmla="*/ 2147483646 h 44"/>
              <a:gd name="T18" fmla="*/ 2147483646 w 64"/>
              <a:gd name="T19" fmla="*/ 2147483646 h 44"/>
              <a:gd name="T20" fmla="*/ 2147483646 w 64"/>
              <a:gd name="T21" fmla="*/ 2147483646 h 44"/>
              <a:gd name="T22" fmla="*/ 2147483646 w 64"/>
              <a:gd name="T23" fmla="*/ 2147483646 h 44"/>
              <a:gd name="T24" fmla="*/ 2147483646 w 64"/>
              <a:gd name="T25" fmla="*/ 2147483646 h 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4"/>
              <a:gd name="T40" fmla="*/ 0 h 44"/>
              <a:gd name="T41" fmla="*/ 64 w 64"/>
              <a:gd name="T42" fmla="*/ 44 h 4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4" h="44">
                <a:moveTo>
                  <a:pt x="58" y="24"/>
                </a:moveTo>
                <a:cubicBezTo>
                  <a:pt x="59" y="22"/>
                  <a:pt x="60" y="19"/>
                  <a:pt x="60" y="16"/>
                </a:cubicBezTo>
                <a:cubicBezTo>
                  <a:pt x="60" y="7"/>
                  <a:pt x="53" y="0"/>
                  <a:pt x="44" y="0"/>
                </a:cubicBezTo>
                <a:cubicBezTo>
                  <a:pt x="37" y="0"/>
                  <a:pt x="31" y="5"/>
                  <a:pt x="29" y="12"/>
                </a:cubicBezTo>
                <a:cubicBezTo>
                  <a:pt x="26" y="9"/>
                  <a:pt x="23" y="8"/>
                  <a:pt x="20" y="8"/>
                </a:cubicBezTo>
                <a:cubicBezTo>
                  <a:pt x="13" y="8"/>
                  <a:pt x="8" y="13"/>
                  <a:pt x="8" y="20"/>
                </a:cubicBezTo>
                <a:cubicBezTo>
                  <a:pt x="8" y="21"/>
                  <a:pt x="8" y="23"/>
                  <a:pt x="9" y="24"/>
                </a:cubicBezTo>
                <a:cubicBezTo>
                  <a:pt x="9" y="24"/>
                  <a:pt x="8" y="24"/>
                  <a:pt x="8" y="24"/>
                </a:cubicBezTo>
                <a:cubicBezTo>
                  <a:pt x="4" y="24"/>
                  <a:pt x="0" y="30"/>
                  <a:pt x="0" y="34"/>
                </a:cubicBezTo>
                <a:cubicBezTo>
                  <a:pt x="0" y="38"/>
                  <a:pt x="4" y="44"/>
                  <a:pt x="8" y="44"/>
                </a:cubicBezTo>
                <a:cubicBezTo>
                  <a:pt x="56" y="44"/>
                  <a:pt x="56" y="44"/>
                  <a:pt x="56" y="44"/>
                </a:cubicBezTo>
                <a:cubicBezTo>
                  <a:pt x="60" y="44"/>
                  <a:pt x="64" y="38"/>
                  <a:pt x="64" y="34"/>
                </a:cubicBezTo>
                <a:cubicBezTo>
                  <a:pt x="64" y="30"/>
                  <a:pt x="61" y="25"/>
                  <a:pt x="58" y="24"/>
                </a:cubicBezTo>
                <a:close/>
              </a:path>
            </a:pathLst>
          </a:custGeom>
          <a:solidFill>
            <a:schemeClr val="bg1"/>
          </a:solidFill>
          <a:ln w="9525" cmpd="sng">
            <a:noFill/>
            <a:bevel/>
          </a:ln>
        </p:spPr>
        <p:txBody>
          <a:bodyPr/>
          <a:lstStyle/>
          <a:p>
            <a:endParaRPr lang="zh-CN" altLang="en-US"/>
          </a:p>
        </p:txBody>
      </p:sp>
      <p:sp>
        <p:nvSpPr>
          <p:cNvPr id="15371" name="Freeform 193"/>
          <p:cNvSpPr>
            <a:spLocks noChangeAspect="1" noEditPoints="1" noChangeArrowheads="1"/>
          </p:cNvSpPr>
          <p:nvPr/>
        </p:nvSpPr>
        <p:spPr bwMode="auto">
          <a:xfrm>
            <a:off x="1416050" y="3844925"/>
            <a:ext cx="460375" cy="539750"/>
          </a:xfrm>
          <a:custGeom>
            <a:avLst/>
            <a:gdLst>
              <a:gd name="T0" fmla="*/ 2147483646 w 48"/>
              <a:gd name="T1" fmla="*/ 2147483646 h 56"/>
              <a:gd name="T2" fmla="*/ 2147483646 w 48"/>
              <a:gd name="T3" fmla="*/ 2147483646 h 56"/>
              <a:gd name="T4" fmla="*/ 2147483646 w 48"/>
              <a:gd name="T5" fmla="*/ 2147483646 h 56"/>
              <a:gd name="T6" fmla="*/ 2147483646 w 48"/>
              <a:gd name="T7" fmla="*/ 0 h 56"/>
              <a:gd name="T8" fmla="*/ 2147483646 w 48"/>
              <a:gd name="T9" fmla="*/ 2147483646 h 56"/>
              <a:gd name="T10" fmla="*/ 2147483646 w 48"/>
              <a:gd name="T11" fmla="*/ 2147483646 h 56"/>
              <a:gd name="T12" fmla="*/ 2147483646 w 48"/>
              <a:gd name="T13" fmla="*/ 2147483646 h 56"/>
              <a:gd name="T14" fmla="*/ 0 w 48"/>
              <a:gd name="T15" fmla="*/ 2147483646 h 56"/>
              <a:gd name="T16" fmla="*/ 0 w 48"/>
              <a:gd name="T17" fmla="*/ 2147483646 h 56"/>
              <a:gd name="T18" fmla="*/ 2147483646 w 48"/>
              <a:gd name="T19" fmla="*/ 2147483646 h 56"/>
              <a:gd name="T20" fmla="*/ 2147483646 w 48"/>
              <a:gd name="T21" fmla="*/ 2147483646 h 56"/>
              <a:gd name="T22" fmla="*/ 2147483646 w 48"/>
              <a:gd name="T23" fmla="*/ 2147483646 h 56"/>
              <a:gd name="T24" fmla="*/ 2147483646 w 48"/>
              <a:gd name="T25" fmla="*/ 2147483646 h 56"/>
              <a:gd name="T26" fmla="*/ 2147483646 w 48"/>
              <a:gd name="T27" fmla="*/ 2147483646 h 56"/>
              <a:gd name="T28" fmla="*/ 2147483646 w 48"/>
              <a:gd name="T29" fmla="*/ 2147483646 h 56"/>
              <a:gd name="T30" fmla="*/ 2147483646 w 48"/>
              <a:gd name="T31" fmla="*/ 2147483646 h 56"/>
              <a:gd name="T32" fmla="*/ 2147483646 w 48"/>
              <a:gd name="T33" fmla="*/ 2147483646 h 56"/>
              <a:gd name="T34" fmla="*/ 2147483646 w 48"/>
              <a:gd name="T35" fmla="*/ 2147483646 h 56"/>
              <a:gd name="T36" fmla="*/ 2147483646 w 48"/>
              <a:gd name="T37" fmla="*/ 2147483646 h 56"/>
              <a:gd name="T38" fmla="*/ 2147483646 w 48"/>
              <a:gd name="T39" fmla="*/ 2147483646 h 5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48"/>
              <a:gd name="T61" fmla="*/ 0 h 56"/>
              <a:gd name="T62" fmla="*/ 48 w 48"/>
              <a:gd name="T63" fmla="*/ 56 h 5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48" h="56">
                <a:moveTo>
                  <a:pt x="44" y="24"/>
                </a:moveTo>
                <a:cubicBezTo>
                  <a:pt x="40" y="24"/>
                  <a:pt x="40" y="24"/>
                  <a:pt x="40" y="24"/>
                </a:cubicBezTo>
                <a:cubicBezTo>
                  <a:pt x="40" y="12"/>
                  <a:pt x="40" y="12"/>
                  <a:pt x="40" y="12"/>
                </a:cubicBezTo>
                <a:cubicBezTo>
                  <a:pt x="40" y="6"/>
                  <a:pt x="33" y="0"/>
                  <a:pt x="24" y="0"/>
                </a:cubicBezTo>
                <a:cubicBezTo>
                  <a:pt x="15" y="0"/>
                  <a:pt x="8" y="6"/>
                  <a:pt x="8" y="12"/>
                </a:cubicBezTo>
                <a:cubicBezTo>
                  <a:pt x="8" y="24"/>
                  <a:pt x="8" y="24"/>
                  <a:pt x="8" y="24"/>
                </a:cubicBezTo>
                <a:cubicBezTo>
                  <a:pt x="4" y="24"/>
                  <a:pt x="4" y="24"/>
                  <a:pt x="4" y="24"/>
                </a:cubicBezTo>
                <a:cubicBezTo>
                  <a:pt x="2" y="24"/>
                  <a:pt x="0" y="26"/>
                  <a:pt x="0" y="28"/>
                </a:cubicBezTo>
                <a:cubicBezTo>
                  <a:pt x="0" y="53"/>
                  <a:pt x="0" y="53"/>
                  <a:pt x="0" y="53"/>
                </a:cubicBezTo>
                <a:cubicBezTo>
                  <a:pt x="0" y="54"/>
                  <a:pt x="2" y="56"/>
                  <a:pt x="4" y="56"/>
                </a:cubicBezTo>
                <a:cubicBezTo>
                  <a:pt x="44" y="56"/>
                  <a:pt x="44" y="56"/>
                  <a:pt x="44" y="56"/>
                </a:cubicBezTo>
                <a:cubicBezTo>
                  <a:pt x="46" y="56"/>
                  <a:pt x="48" y="54"/>
                  <a:pt x="48" y="53"/>
                </a:cubicBezTo>
                <a:cubicBezTo>
                  <a:pt x="48" y="28"/>
                  <a:pt x="48" y="28"/>
                  <a:pt x="48" y="28"/>
                </a:cubicBezTo>
                <a:cubicBezTo>
                  <a:pt x="48" y="26"/>
                  <a:pt x="46" y="24"/>
                  <a:pt x="44" y="24"/>
                </a:cubicBezTo>
                <a:close/>
                <a:moveTo>
                  <a:pt x="32" y="24"/>
                </a:moveTo>
                <a:cubicBezTo>
                  <a:pt x="16" y="24"/>
                  <a:pt x="16" y="24"/>
                  <a:pt x="16" y="24"/>
                </a:cubicBezTo>
                <a:cubicBezTo>
                  <a:pt x="16" y="12"/>
                  <a:pt x="16" y="12"/>
                  <a:pt x="16" y="12"/>
                </a:cubicBezTo>
                <a:cubicBezTo>
                  <a:pt x="16" y="9"/>
                  <a:pt x="20" y="6"/>
                  <a:pt x="24" y="6"/>
                </a:cubicBezTo>
                <a:cubicBezTo>
                  <a:pt x="28" y="6"/>
                  <a:pt x="32" y="9"/>
                  <a:pt x="32" y="12"/>
                </a:cubicBezTo>
                <a:lnTo>
                  <a:pt x="32" y="24"/>
                </a:lnTo>
                <a:close/>
              </a:path>
            </a:pathLst>
          </a:custGeom>
          <a:solidFill>
            <a:schemeClr val="bg1"/>
          </a:solidFill>
          <a:ln w="9525" cmpd="sng">
            <a:noFill/>
            <a:bevel/>
          </a:ln>
        </p:spPr>
        <p:txBody>
          <a:bodyPr/>
          <a:lstStyle/>
          <a:p>
            <a:endParaRPr lang="zh-CN" altLang="en-US"/>
          </a:p>
        </p:txBody>
      </p:sp>
      <p:sp>
        <p:nvSpPr>
          <p:cNvPr id="15372" name="文本框 20"/>
          <p:cNvSpPr>
            <a:spLocks noChangeArrowheads="1"/>
          </p:cNvSpPr>
          <p:nvPr/>
        </p:nvSpPr>
        <p:spPr bwMode="auto">
          <a:xfrm>
            <a:off x="5895975" y="3340100"/>
            <a:ext cx="1909763" cy="369888"/>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
        <p:nvSpPr>
          <p:cNvPr id="15373" name="矩形 21"/>
          <p:cNvSpPr>
            <a:spLocks noChangeArrowheads="1"/>
          </p:cNvSpPr>
          <p:nvPr/>
        </p:nvSpPr>
        <p:spPr bwMode="auto">
          <a:xfrm>
            <a:off x="5895975" y="3608388"/>
            <a:ext cx="1692275" cy="1385887"/>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
        <p:nvSpPr>
          <p:cNvPr id="15374" name="文本框 22"/>
          <p:cNvSpPr>
            <a:spLocks noChangeArrowheads="1"/>
          </p:cNvSpPr>
          <p:nvPr/>
        </p:nvSpPr>
        <p:spPr bwMode="auto">
          <a:xfrm>
            <a:off x="7805738" y="3340100"/>
            <a:ext cx="1908175" cy="369888"/>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
        <p:nvSpPr>
          <p:cNvPr id="15375" name="矩形 23"/>
          <p:cNvSpPr>
            <a:spLocks noChangeArrowheads="1"/>
          </p:cNvSpPr>
          <p:nvPr/>
        </p:nvSpPr>
        <p:spPr bwMode="auto">
          <a:xfrm>
            <a:off x="7805738" y="3608388"/>
            <a:ext cx="1690687" cy="1385887"/>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
        <p:nvSpPr>
          <p:cNvPr id="15376" name="文本框 24"/>
          <p:cNvSpPr>
            <a:spLocks noChangeArrowheads="1"/>
          </p:cNvSpPr>
          <p:nvPr/>
        </p:nvSpPr>
        <p:spPr bwMode="auto">
          <a:xfrm>
            <a:off x="9650413" y="3340100"/>
            <a:ext cx="1908175" cy="369888"/>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
        <p:nvSpPr>
          <p:cNvPr id="15377" name="矩形 25"/>
          <p:cNvSpPr>
            <a:spLocks noChangeArrowheads="1"/>
          </p:cNvSpPr>
          <p:nvPr/>
        </p:nvSpPr>
        <p:spPr bwMode="auto">
          <a:xfrm>
            <a:off x="9713913" y="3608388"/>
            <a:ext cx="1690687" cy="1385887"/>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Tree>
  </p:cSld>
  <p:clrMapOvr>
    <a:masterClrMapping/>
  </p:clrMapOvr>
  <p:transition spd="med" advTm="100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灯片编号占位符 4"/>
          <p:cNvSpPr>
            <a:spLocks noGrp="1"/>
          </p:cNvSpPr>
          <p:nvPr>
            <p:ph type="sldNum" sz="quarter" idx="12"/>
          </p:nvPr>
        </p:nvSpPr>
        <p:spPr>
          <a:noFill/>
          <a:ln>
            <a:miter lim="800000"/>
          </a:ln>
        </p:spPr>
        <p:txBody>
          <a:bodyPr/>
          <a:lstStyle/>
          <a:p>
            <a:fld id="{28675398-D138-4917-9D4B-39B94AB9725E}" type="slidenum">
              <a:rPr lang="zh-CN" altLang="en-US">
                <a:sym typeface="Calibri" panose="020F0502020204030204" pitchFamily="34" charset="0"/>
              </a:rPr>
              <a:t>8</a:t>
            </a:fld>
            <a:endParaRPr lang="zh-CN" altLang="en-US" sz="1800">
              <a:solidFill>
                <a:schemeClr val="tx1"/>
              </a:solidFill>
              <a:sym typeface="Calibri" panose="020F0502020204030204" pitchFamily="34" charset="0"/>
            </a:endParaRPr>
          </a:p>
        </p:txBody>
      </p:sp>
      <p:sp>
        <p:nvSpPr>
          <p:cNvPr id="17411" name="流程图: 决策 14"/>
          <p:cNvSpPr>
            <a:spLocks noChangeArrowheads="1"/>
          </p:cNvSpPr>
          <p:nvPr/>
        </p:nvSpPr>
        <p:spPr bwMode="auto">
          <a:xfrm>
            <a:off x="4489450" y="2833688"/>
            <a:ext cx="3330575" cy="1519237"/>
          </a:xfrm>
          <a:prstGeom prst="flowChartDecision">
            <a:avLst/>
          </a:prstGeom>
          <a:solidFill>
            <a:srgbClr val="BFBFBF"/>
          </a:solidFill>
          <a:ln w="57150">
            <a:solidFill>
              <a:srgbClr val="EEEEEE"/>
            </a:solid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17412" name="流程图: 决策 15"/>
          <p:cNvSpPr>
            <a:spLocks noChangeArrowheads="1"/>
          </p:cNvSpPr>
          <p:nvPr/>
        </p:nvSpPr>
        <p:spPr bwMode="auto">
          <a:xfrm>
            <a:off x="4489450" y="2514600"/>
            <a:ext cx="3330575" cy="1520825"/>
          </a:xfrm>
          <a:prstGeom prst="flowChartDecision">
            <a:avLst/>
          </a:prstGeom>
          <a:solidFill>
            <a:srgbClr val="01A89C"/>
          </a:solidFill>
          <a:ln w="57150">
            <a:solidFill>
              <a:srgbClr val="EEEEEE"/>
            </a:solid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17413" name="流程图: 决策 16"/>
          <p:cNvSpPr>
            <a:spLocks noChangeArrowheads="1"/>
          </p:cNvSpPr>
          <p:nvPr/>
        </p:nvSpPr>
        <p:spPr bwMode="auto">
          <a:xfrm>
            <a:off x="4489450" y="2155825"/>
            <a:ext cx="3330575" cy="1520825"/>
          </a:xfrm>
          <a:prstGeom prst="flowChartDecision">
            <a:avLst/>
          </a:prstGeom>
          <a:solidFill>
            <a:srgbClr val="01A89C"/>
          </a:solidFill>
          <a:ln w="57150">
            <a:solidFill>
              <a:srgbClr val="EEEEEE"/>
            </a:solid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17414" name="标题 1"/>
          <p:cNvSpPr>
            <a:spLocks noGrp="1" noChangeArrowheads="1"/>
          </p:cNvSpPr>
          <p:nvPr>
            <p:ph type="title" idx="4294967295"/>
          </p:nvPr>
        </p:nvSpPr>
        <p:spPr>
          <a:xfrm>
            <a:off x="838200" y="4352925"/>
            <a:ext cx="10515600" cy="1325563"/>
          </a:xfrm>
        </p:spPr>
        <p:txBody>
          <a:bodyPr/>
          <a:lstStyle/>
          <a:p>
            <a:pPr algn="ctr" eaLnBrk="1" hangingPunct="1"/>
            <a:r>
              <a:rPr lang="zh-CN" altLang="en-US" b="1"/>
              <a:t>第二部分</a:t>
            </a:r>
          </a:p>
        </p:txBody>
      </p:sp>
    </p:spTree>
  </p:cSld>
  <p:clrMapOvr>
    <a:masterClrMapping/>
  </p:clrMapOvr>
  <p:transition spd="med" advTm="100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直角三角形 7"/>
          <p:cNvSpPr>
            <a:spLocks noChangeArrowheads="1"/>
          </p:cNvSpPr>
          <p:nvPr/>
        </p:nvSpPr>
        <p:spPr bwMode="auto">
          <a:xfrm flipH="1" flipV="1">
            <a:off x="10790238" y="0"/>
            <a:ext cx="1401762" cy="1401763"/>
          </a:xfrm>
          <a:prstGeom prst="rtTriangle">
            <a:avLst/>
          </a:prstGeom>
          <a:solidFill>
            <a:srgbClr val="01A89C"/>
          </a:solidFill>
          <a:ln w="12700">
            <a:noFill/>
            <a:bevel/>
          </a:ln>
        </p:spPr>
        <p:txBody>
          <a:bodyPr anchor="ctr"/>
          <a:lstStyle/>
          <a:p>
            <a:pP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19459" name="标题 2"/>
          <p:cNvSpPr>
            <a:spLocks noGrp="1" noChangeArrowheads="1"/>
          </p:cNvSpPr>
          <p:nvPr>
            <p:ph type="title" idx="4294967295"/>
          </p:nvPr>
        </p:nvSpPr>
        <p:spPr/>
        <p:txBody>
          <a:bodyPr/>
          <a:lstStyle/>
          <a:p>
            <a:pPr eaLnBrk="1" hangingPunct="1"/>
            <a:r>
              <a:rPr lang="zh-CN" altLang="en-US">
                <a:solidFill>
                  <a:srgbClr val="01A89C"/>
                </a:solidFill>
              </a:rPr>
              <a:t>点击输入标题</a:t>
            </a:r>
            <a:endParaRPr lang="zh-CN" altLang="en-US"/>
          </a:p>
        </p:txBody>
      </p:sp>
      <p:sp>
        <p:nvSpPr>
          <p:cNvPr id="19460" name="圆角矩形 5"/>
          <p:cNvSpPr>
            <a:spLocks noChangeArrowheads="1"/>
          </p:cNvSpPr>
          <p:nvPr/>
        </p:nvSpPr>
        <p:spPr bwMode="auto">
          <a:xfrm rot="2700000">
            <a:off x="3698875" y="3562350"/>
            <a:ext cx="914400" cy="914400"/>
          </a:xfrm>
          <a:prstGeom prst="roundRect">
            <a:avLst>
              <a:gd name="adj" fmla="val 0"/>
            </a:avLst>
          </a:prstGeom>
          <a:solidFill>
            <a:srgbClr val="D3CE3D"/>
          </a:solidFill>
          <a:ln w="12700">
            <a:no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19461" name="圆角矩形 6"/>
          <p:cNvSpPr>
            <a:spLocks noChangeArrowheads="1"/>
          </p:cNvSpPr>
          <p:nvPr/>
        </p:nvSpPr>
        <p:spPr bwMode="auto">
          <a:xfrm rot="2700000">
            <a:off x="2206625" y="3562350"/>
            <a:ext cx="914400" cy="914400"/>
          </a:xfrm>
          <a:prstGeom prst="roundRect">
            <a:avLst>
              <a:gd name="adj" fmla="val 0"/>
            </a:avLst>
          </a:prstGeom>
          <a:solidFill>
            <a:srgbClr val="01A89C"/>
          </a:solidFill>
          <a:ln w="12700">
            <a:no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19462" name="圆角矩形 4"/>
          <p:cNvSpPr>
            <a:spLocks noChangeArrowheads="1"/>
          </p:cNvSpPr>
          <p:nvPr/>
        </p:nvSpPr>
        <p:spPr bwMode="auto">
          <a:xfrm rot="18900000" flipV="1">
            <a:off x="2952750" y="4308475"/>
            <a:ext cx="914400" cy="914400"/>
          </a:xfrm>
          <a:prstGeom prst="roundRect">
            <a:avLst>
              <a:gd name="adj" fmla="val 0"/>
            </a:avLst>
          </a:prstGeom>
          <a:solidFill>
            <a:schemeClr val="bg1"/>
          </a:solidFill>
          <a:ln w="12700">
            <a:no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19463" name="圆角矩形 7"/>
          <p:cNvSpPr>
            <a:spLocks noChangeArrowheads="1"/>
          </p:cNvSpPr>
          <p:nvPr/>
        </p:nvSpPr>
        <p:spPr bwMode="auto">
          <a:xfrm rot="18900000" flipV="1">
            <a:off x="2952750" y="2816225"/>
            <a:ext cx="914400" cy="914400"/>
          </a:xfrm>
          <a:prstGeom prst="roundRect">
            <a:avLst>
              <a:gd name="adj" fmla="val 0"/>
            </a:avLst>
          </a:prstGeom>
          <a:noFill/>
          <a:ln w="12700">
            <a:solidFill>
              <a:srgbClr val="01A89C"/>
            </a:solidFill>
            <a:bevel/>
          </a:ln>
        </p:spPr>
        <p:txBody>
          <a:bodyPr anchor="ctr"/>
          <a:lstStyle/>
          <a:p>
            <a:pPr algn="ctr" eaLnBrk="1" hangingPunct="1">
              <a:buFont typeface="Arial" panose="020B0604020202020204" pitchFamily="34" charset="0"/>
              <a:buNone/>
            </a:pPr>
            <a:endParaRPr lang="zh-CN" altLang="zh-CN">
              <a:solidFill>
                <a:srgbClr val="FFFFFF"/>
              </a:solidFill>
              <a:sym typeface="Calibri" panose="020F0502020204030204" pitchFamily="34" charset="0"/>
            </a:endParaRPr>
          </a:p>
        </p:txBody>
      </p:sp>
      <p:sp>
        <p:nvSpPr>
          <p:cNvPr id="19464" name="Freeform 72"/>
          <p:cNvSpPr>
            <a:spLocks noChangeAspect="1" noEditPoints="1" noChangeArrowheads="1"/>
          </p:cNvSpPr>
          <p:nvPr/>
        </p:nvSpPr>
        <p:spPr bwMode="auto">
          <a:xfrm>
            <a:off x="2432050" y="3784600"/>
            <a:ext cx="468313" cy="468313"/>
          </a:xfrm>
          <a:custGeom>
            <a:avLst/>
            <a:gdLst>
              <a:gd name="T0" fmla="*/ 2147483646 w 64"/>
              <a:gd name="T1" fmla="*/ 2147483646 h 64"/>
              <a:gd name="T2" fmla="*/ 2147483646 w 64"/>
              <a:gd name="T3" fmla="*/ 2147483646 h 64"/>
              <a:gd name="T4" fmla="*/ 2147483646 w 64"/>
              <a:gd name="T5" fmla="*/ 2147483646 h 64"/>
              <a:gd name="T6" fmla="*/ 2147483646 w 64"/>
              <a:gd name="T7" fmla="*/ 2147483646 h 64"/>
              <a:gd name="T8" fmla="*/ 2147483646 w 64"/>
              <a:gd name="T9" fmla="*/ 2147483646 h 64"/>
              <a:gd name="T10" fmla="*/ 2147483646 w 64"/>
              <a:gd name="T11" fmla="*/ 2147483646 h 64"/>
              <a:gd name="T12" fmla="*/ 2147483646 w 64"/>
              <a:gd name="T13" fmla="*/ 2147483646 h 64"/>
              <a:gd name="T14" fmla="*/ 2147483646 w 64"/>
              <a:gd name="T15" fmla="*/ 2147483646 h 64"/>
              <a:gd name="T16" fmla="*/ 2147483646 w 64"/>
              <a:gd name="T17" fmla="*/ 2147483646 h 64"/>
              <a:gd name="T18" fmla="*/ 2147483646 w 64"/>
              <a:gd name="T19" fmla="*/ 2147483646 h 64"/>
              <a:gd name="T20" fmla="*/ 2147483646 w 64"/>
              <a:gd name="T21" fmla="*/ 2147483646 h 64"/>
              <a:gd name="T22" fmla="*/ 2147483646 w 64"/>
              <a:gd name="T23" fmla="*/ 2147483646 h 64"/>
              <a:gd name="T24" fmla="*/ 2147483646 w 64"/>
              <a:gd name="T25" fmla="*/ 2147483646 h 64"/>
              <a:gd name="T26" fmla="*/ 2147483646 w 64"/>
              <a:gd name="T27" fmla="*/ 2147483646 h 64"/>
              <a:gd name="T28" fmla="*/ 2147483646 w 64"/>
              <a:gd name="T29" fmla="*/ 2147483646 h 64"/>
              <a:gd name="T30" fmla="*/ 2147483646 w 64"/>
              <a:gd name="T31" fmla="*/ 2147483646 h 64"/>
              <a:gd name="T32" fmla="*/ 2147483646 w 64"/>
              <a:gd name="T33" fmla="*/ 0 h 64"/>
              <a:gd name="T34" fmla="*/ 2147483646 w 64"/>
              <a:gd name="T35" fmla="*/ 2147483646 h 64"/>
              <a:gd name="T36" fmla="*/ 0 w 64"/>
              <a:gd name="T37" fmla="*/ 2147483646 h 64"/>
              <a:gd name="T38" fmla="*/ 2147483646 w 64"/>
              <a:gd name="T39" fmla="*/ 2147483646 h 64"/>
              <a:gd name="T40" fmla="*/ 2147483646 w 64"/>
              <a:gd name="T41" fmla="*/ 2147483646 h 64"/>
              <a:gd name="T42" fmla="*/ 2147483646 w 64"/>
              <a:gd name="T43" fmla="*/ 2147483646 h 64"/>
              <a:gd name="T44" fmla="*/ 2147483646 w 64"/>
              <a:gd name="T45" fmla="*/ 2147483646 h 64"/>
              <a:gd name="T46" fmla="*/ 2147483646 w 64"/>
              <a:gd name="T47" fmla="*/ 2147483646 h 64"/>
              <a:gd name="T48" fmla="*/ 2147483646 w 64"/>
              <a:gd name="T49" fmla="*/ 2147483646 h 64"/>
              <a:gd name="T50" fmla="*/ 2147483646 w 64"/>
              <a:gd name="T51" fmla="*/ 2147483646 h 64"/>
              <a:gd name="T52" fmla="*/ 2147483646 w 64"/>
              <a:gd name="T53" fmla="*/ 2147483646 h 64"/>
              <a:gd name="T54" fmla="*/ 2147483646 w 64"/>
              <a:gd name="T55" fmla="*/ 2147483646 h 64"/>
              <a:gd name="T56" fmla="*/ 2147483646 w 64"/>
              <a:gd name="T57" fmla="*/ 2147483646 h 64"/>
              <a:gd name="T58" fmla="*/ 2147483646 w 64"/>
              <a:gd name="T59" fmla="*/ 2147483646 h 64"/>
              <a:gd name="T60" fmla="*/ 2147483646 w 64"/>
              <a:gd name="T61" fmla="*/ 2147483646 h 64"/>
              <a:gd name="T62" fmla="*/ 2147483646 w 64"/>
              <a:gd name="T63" fmla="*/ 2147483646 h 64"/>
              <a:gd name="T64" fmla="*/ 2147483646 w 64"/>
              <a:gd name="T65" fmla="*/ 2147483646 h 64"/>
              <a:gd name="T66" fmla="*/ 2147483646 w 64"/>
              <a:gd name="T67" fmla="*/ 2147483646 h 64"/>
              <a:gd name="T68" fmla="*/ 2147483646 w 64"/>
              <a:gd name="T69" fmla="*/ 2147483646 h 64"/>
              <a:gd name="T70" fmla="*/ 2147483646 w 64"/>
              <a:gd name="T71" fmla="*/ 2147483646 h 64"/>
              <a:gd name="T72" fmla="*/ 2147483646 w 64"/>
              <a:gd name="T73" fmla="*/ 2147483646 h 64"/>
              <a:gd name="T74" fmla="*/ 2147483646 w 64"/>
              <a:gd name="T75" fmla="*/ 2147483646 h 64"/>
              <a:gd name="T76" fmla="*/ 2147483646 w 64"/>
              <a:gd name="T77" fmla="*/ 2147483646 h 64"/>
              <a:gd name="T78" fmla="*/ 2147483646 w 64"/>
              <a:gd name="T79" fmla="*/ 2147483646 h 64"/>
              <a:gd name="T80" fmla="*/ 2147483646 w 64"/>
              <a:gd name="T81" fmla="*/ 2147483646 h 64"/>
              <a:gd name="T82" fmla="*/ 2147483646 w 64"/>
              <a:gd name="T83" fmla="*/ 2147483646 h 64"/>
              <a:gd name="T84" fmla="*/ 2147483646 w 64"/>
              <a:gd name="T85" fmla="*/ 2147483646 h 64"/>
              <a:gd name="T86" fmla="*/ 2147483646 w 64"/>
              <a:gd name="T87" fmla="*/ 2147483646 h 64"/>
              <a:gd name="T88" fmla="*/ 2147483646 w 64"/>
              <a:gd name="T89" fmla="*/ 2147483646 h 64"/>
              <a:gd name="T90" fmla="*/ 2147483646 w 64"/>
              <a:gd name="T91" fmla="*/ 2147483646 h 64"/>
              <a:gd name="T92" fmla="*/ 2147483646 w 64"/>
              <a:gd name="T93" fmla="*/ 2147483646 h 64"/>
              <a:gd name="T94" fmla="*/ 2147483646 w 64"/>
              <a:gd name="T95" fmla="*/ 2147483646 h 64"/>
              <a:gd name="T96" fmla="*/ 2147483646 w 64"/>
              <a:gd name="T97" fmla="*/ 2147483646 h 64"/>
              <a:gd name="T98" fmla="*/ 2147483646 w 64"/>
              <a:gd name="T99" fmla="*/ 2147483646 h 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4"/>
              <a:gd name="T151" fmla="*/ 0 h 64"/>
              <a:gd name="T152" fmla="*/ 64 w 64"/>
              <a:gd name="T153" fmla="*/ 64 h 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4" h="64">
                <a:moveTo>
                  <a:pt x="47" y="18"/>
                </a:moveTo>
                <a:cubicBezTo>
                  <a:pt x="47" y="17"/>
                  <a:pt x="47" y="17"/>
                  <a:pt x="47" y="17"/>
                </a:cubicBezTo>
                <a:cubicBezTo>
                  <a:pt x="47" y="15"/>
                  <a:pt x="46" y="14"/>
                  <a:pt x="43" y="14"/>
                </a:cubicBezTo>
                <a:cubicBezTo>
                  <a:pt x="42" y="14"/>
                  <a:pt x="41" y="14"/>
                  <a:pt x="40" y="14"/>
                </a:cubicBezTo>
                <a:cubicBezTo>
                  <a:pt x="40" y="15"/>
                  <a:pt x="39" y="16"/>
                  <a:pt x="39" y="17"/>
                </a:cubicBezTo>
                <a:cubicBezTo>
                  <a:pt x="38" y="15"/>
                  <a:pt x="37" y="14"/>
                  <a:pt x="36" y="14"/>
                </a:cubicBezTo>
                <a:cubicBezTo>
                  <a:pt x="35" y="13"/>
                  <a:pt x="34" y="13"/>
                  <a:pt x="32" y="13"/>
                </a:cubicBezTo>
                <a:cubicBezTo>
                  <a:pt x="27" y="13"/>
                  <a:pt x="23" y="16"/>
                  <a:pt x="20" y="20"/>
                </a:cubicBezTo>
                <a:cubicBezTo>
                  <a:pt x="16" y="25"/>
                  <a:pt x="15" y="29"/>
                  <a:pt x="15" y="34"/>
                </a:cubicBezTo>
                <a:cubicBezTo>
                  <a:pt x="15" y="38"/>
                  <a:pt x="16" y="42"/>
                  <a:pt x="18" y="45"/>
                </a:cubicBezTo>
                <a:cubicBezTo>
                  <a:pt x="20" y="48"/>
                  <a:pt x="23" y="50"/>
                  <a:pt x="27" y="50"/>
                </a:cubicBezTo>
                <a:cubicBezTo>
                  <a:pt x="30" y="50"/>
                  <a:pt x="33" y="48"/>
                  <a:pt x="36" y="46"/>
                </a:cubicBezTo>
                <a:cubicBezTo>
                  <a:pt x="37" y="48"/>
                  <a:pt x="40" y="50"/>
                  <a:pt x="43" y="50"/>
                </a:cubicBezTo>
                <a:cubicBezTo>
                  <a:pt x="49" y="50"/>
                  <a:pt x="54" y="47"/>
                  <a:pt x="58" y="42"/>
                </a:cubicBezTo>
                <a:cubicBezTo>
                  <a:pt x="62" y="37"/>
                  <a:pt x="64" y="32"/>
                  <a:pt x="64" y="26"/>
                </a:cubicBezTo>
                <a:cubicBezTo>
                  <a:pt x="64" y="18"/>
                  <a:pt x="61" y="12"/>
                  <a:pt x="55" y="7"/>
                </a:cubicBezTo>
                <a:cubicBezTo>
                  <a:pt x="49" y="2"/>
                  <a:pt x="42" y="0"/>
                  <a:pt x="35" y="0"/>
                </a:cubicBezTo>
                <a:cubicBezTo>
                  <a:pt x="25" y="0"/>
                  <a:pt x="17" y="3"/>
                  <a:pt x="10" y="9"/>
                </a:cubicBezTo>
                <a:cubicBezTo>
                  <a:pt x="3" y="16"/>
                  <a:pt x="0" y="24"/>
                  <a:pt x="0" y="34"/>
                </a:cubicBezTo>
                <a:cubicBezTo>
                  <a:pt x="0" y="44"/>
                  <a:pt x="3" y="51"/>
                  <a:pt x="10" y="57"/>
                </a:cubicBezTo>
                <a:cubicBezTo>
                  <a:pt x="17" y="62"/>
                  <a:pt x="25" y="64"/>
                  <a:pt x="35" y="64"/>
                </a:cubicBezTo>
                <a:cubicBezTo>
                  <a:pt x="39" y="64"/>
                  <a:pt x="44" y="63"/>
                  <a:pt x="48" y="62"/>
                </a:cubicBezTo>
                <a:cubicBezTo>
                  <a:pt x="52" y="60"/>
                  <a:pt x="56" y="58"/>
                  <a:pt x="59" y="56"/>
                </a:cubicBezTo>
                <a:cubicBezTo>
                  <a:pt x="60" y="55"/>
                  <a:pt x="61" y="54"/>
                  <a:pt x="62" y="52"/>
                </a:cubicBezTo>
                <a:cubicBezTo>
                  <a:pt x="63" y="51"/>
                  <a:pt x="63" y="50"/>
                  <a:pt x="63" y="49"/>
                </a:cubicBezTo>
                <a:cubicBezTo>
                  <a:pt x="63" y="48"/>
                  <a:pt x="63" y="47"/>
                  <a:pt x="62" y="47"/>
                </a:cubicBezTo>
                <a:cubicBezTo>
                  <a:pt x="62" y="46"/>
                  <a:pt x="61" y="46"/>
                  <a:pt x="61" y="46"/>
                </a:cubicBezTo>
                <a:cubicBezTo>
                  <a:pt x="59" y="46"/>
                  <a:pt x="58" y="46"/>
                  <a:pt x="57" y="47"/>
                </a:cubicBezTo>
                <a:cubicBezTo>
                  <a:pt x="56" y="49"/>
                  <a:pt x="55" y="50"/>
                  <a:pt x="54" y="51"/>
                </a:cubicBezTo>
                <a:cubicBezTo>
                  <a:pt x="49" y="55"/>
                  <a:pt x="43" y="57"/>
                  <a:pt x="35" y="57"/>
                </a:cubicBezTo>
                <a:cubicBezTo>
                  <a:pt x="27" y="57"/>
                  <a:pt x="21" y="55"/>
                  <a:pt x="16" y="52"/>
                </a:cubicBezTo>
                <a:cubicBezTo>
                  <a:pt x="11" y="47"/>
                  <a:pt x="8" y="41"/>
                  <a:pt x="8" y="33"/>
                </a:cubicBezTo>
                <a:cubicBezTo>
                  <a:pt x="8" y="25"/>
                  <a:pt x="11" y="19"/>
                  <a:pt x="16" y="14"/>
                </a:cubicBezTo>
                <a:cubicBezTo>
                  <a:pt x="21" y="9"/>
                  <a:pt x="27" y="6"/>
                  <a:pt x="34" y="6"/>
                </a:cubicBezTo>
                <a:cubicBezTo>
                  <a:pt x="40" y="6"/>
                  <a:pt x="45" y="8"/>
                  <a:pt x="49" y="11"/>
                </a:cubicBezTo>
                <a:cubicBezTo>
                  <a:pt x="53" y="15"/>
                  <a:pt x="56" y="19"/>
                  <a:pt x="56" y="25"/>
                </a:cubicBezTo>
                <a:cubicBezTo>
                  <a:pt x="56" y="29"/>
                  <a:pt x="55" y="31"/>
                  <a:pt x="54" y="34"/>
                </a:cubicBezTo>
                <a:cubicBezTo>
                  <a:pt x="53" y="37"/>
                  <a:pt x="51" y="39"/>
                  <a:pt x="49" y="41"/>
                </a:cubicBezTo>
                <a:cubicBezTo>
                  <a:pt x="47" y="42"/>
                  <a:pt x="46" y="43"/>
                  <a:pt x="45" y="43"/>
                </a:cubicBezTo>
                <a:cubicBezTo>
                  <a:pt x="44" y="43"/>
                  <a:pt x="43" y="42"/>
                  <a:pt x="43" y="41"/>
                </a:cubicBezTo>
                <a:cubicBezTo>
                  <a:pt x="43" y="41"/>
                  <a:pt x="43" y="39"/>
                  <a:pt x="44" y="36"/>
                </a:cubicBezTo>
                <a:lnTo>
                  <a:pt x="47" y="18"/>
                </a:lnTo>
                <a:close/>
                <a:moveTo>
                  <a:pt x="35" y="35"/>
                </a:moveTo>
                <a:cubicBezTo>
                  <a:pt x="33" y="41"/>
                  <a:pt x="31" y="43"/>
                  <a:pt x="29" y="43"/>
                </a:cubicBezTo>
                <a:cubicBezTo>
                  <a:pt x="25" y="43"/>
                  <a:pt x="24" y="41"/>
                  <a:pt x="24" y="37"/>
                </a:cubicBezTo>
                <a:cubicBezTo>
                  <a:pt x="24" y="34"/>
                  <a:pt x="25" y="30"/>
                  <a:pt x="27" y="26"/>
                </a:cubicBezTo>
                <a:cubicBezTo>
                  <a:pt x="29" y="21"/>
                  <a:pt x="31" y="19"/>
                  <a:pt x="34" y="19"/>
                </a:cubicBezTo>
                <a:cubicBezTo>
                  <a:pt x="35" y="19"/>
                  <a:pt x="36" y="20"/>
                  <a:pt x="37" y="21"/>
                </a:cubicBezTo>
                <a:cubicBezTo>
                  <a:pt x="37" y="22"/>
                  <a:pt x="37" y="23"/>
                  <a:pt x="37" y="24"/>
                </a:cubicBezTo>
                <a:cubicBezTo>
                  <a:pt x="37" y="27"/>
                  <a:pt x="36" y="31"/>
                  <a:pt x="35" y="35"/>
                </a:cubicBezTo>
                <a:close/>
              </a:path>
            </a:pathLst>
          </a:custGeom>
          <a:solidFill>
            <a:schemeClr val="bg1"/>
          </a:solidFill>
          <a:ln w="9525" cmpd="sng">
            <a:noFill/>
            <a:bevel/>
          </a:ln>
        </p:spPr>
        <p:txBody>
          <a:bodyPr/>
          <a:lstStyle/>
          <a:p>
            <a:endParaRPr lang="zh-CN" altLang="en-US"/>
          </a:p>
        </p:txBody>
      </p:sp>
      <p:sp>
        <p:nvSpPr>
          <p:cNvPr id="19465" name="Freeform 79"/>
          <p:cNvSpPr>
            <a:spLocks noChangeAspect="1" noChangeArrowheads="1"/>
          </p:cNvSpPr>
          <p:nvPr/>
        </p:nvSpPr>
        <p:spPr bwMode="auto">
          <a:xfrm>
            <a:off x="3297238" y="3035300"/>
            <a:ext cx="220662" cy="466725"/>
          </a:xfrm>
          <a:custGeom>
            <a:avLst/>
            <a:gdLst>
              <a:gd name="T0" fmla="*/ 2147483646 w 30"/>
              <a:gd name="T1" fmla="*/ 2147483646 h 64"/>
              <a:gd name="T2" fmla="*/ 2147483646 w 30"/>
              <a:gd name="T3" fmla="*/ 2147483646 h 64"/>
              <a:gd name="T4" fmla="*/ 2147483646 w 30"/>
              <a:gd name="T5" fmla="*/ 2147483646 h 64"/>
              <a:gd name="T6" fmla="*/ 2147483646 w 30"/>
              <a:gd name="T7" fmla="*/ 2147483646 h 64"/>
              <a:gd name="T8" fmla="*/ 2147483646 w 30"/>
              <a:gd name="T9" fmla="*/ 2147483646 h 64"/>
              <a:gd name="T10" fmla="*/ 2147483646 w 30"/>
              <a:gd name="T11" fmla="*/ 0 h 64"/>
              <a:gd name="T12" fmla="*/ 2147483646 w 30"/>
              <a:gd name="T13" fmla="*/ 0 h 64"/>
              <a:gd name="T14" fmla="*/ 2147483646 w 30"/>
              <a:gd name="T15" fmla="*/ 2147483646 h 64"/>
              <a:gd name="T16" fmla="*/ 2147483646 w 30"/>
              <a:gd name="T17" fmla="*/ 2147483646 h 64"/>
              <a:gd name="T18" fmla="*/ 0 w 30"/>
              <a:gd name="T19" fmla="*/ 2147483646 h 64"/>
              <a:gd name="T20" fmla="*/ 0 w 30"/>
              <a:gd name="T21" fmla="*/ 2147483646 h 64"/>
              <a:gd name="T22" fmla="*/ 2147483646 w 30"/>
              <a:gd name="T23" fmla="*/ 2147483646 h 64"/>
              <a:gd name="T24" fmla="*/ 2147483646 w 30"/>
              <a:gd name="T25" fmla="*/ 2147483646 h 64"/>
              <a:gd name="T26" fmla="*/ 2147483646 w 30"/>
              <a:gd name="T27" fmla="*/ 2147483646 h 64"/>
              <a:gd name="T28" fmla="*/ 2147483646 w 30"/>
              <a:gd name="T29" fmla="*/ 2147483646 h 64"/>
              <a:gd name="T30" fmla="*/ 2147483646 w 30"/>
              <a:gd name="T31" fmla="*/ 2147483646 h 64"/>
              <a:gd name="T32" fmla="*/ 2147483646 w 30"/>
              <a:gd name="T33" fmla="*/ 2147483646 h 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0"/>
              <a:gd name="T52" fmla="*/ 0 h 64"/>
              <a:gd name="T53" fmla="*/ 30 w 30"/>
              <a:gd name="T54" fmla="*/ 64 h 6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0" h="64">
                <a:moveTo>
                  <a:pt x="30" y="22"/>
                </a:moveTo>
                <a:cubicBezTo>
                  <a:pt x="19" y="22"/>
                  <a:pt x="19" y="22"/>
                  <a:pt x="19" y="22"/>
                </a:cubicBezTo>
                <a:cubicBezTo>
                  <a:pt x="19" y="14"/>
                  <a:pt x="19" y="14"/>
                  <a:pt x="19" y="14"/>
                </a:cubicBezTo>
                <a:cubicBezTo>
                  <a:pt x="19" y="12"/>
                  <a:pt x="22" y="11"/>
                  <a:pt x="23" y="11"/>
                </a:cubicBezTo>
                <a:cubicBezTo>
                  <a:pt x="24" y="11"/>
                  <a:pt x="30" y="11"/>
                  <a:pt x="30" y="11"/>
                </a:cubicBezTo>
                <a:cubicBezTo>
                  <a:pt x="30" y="0"/>
                  <a:pt x="30" y="0"/>
                  <a:pt x="30" y="0"/>
                </a:cubicBezTo>
                <a:cubicBezTo>
                  <a:pt x="22" y="0"/>
                  <a:pt x="22" y="0"/>
                  <a:pt x="22" y="0"/>
                </a:cubicBezTo>
                <a:cubicBezTo>
                  <a:pt x="11" y="0"/>
                  <a:pt x="8" y="8"/>
                  <a:pt x="8" y="13"/>
                </a:cubicBezTo>
                <a:cubicBezTo>
                  <a:pt x="8" y="22"/>
                  <a:pt x="8" y="22"/>
                  <a:pt x="8" y="22"/>
                </a:cubicBezTo>
                <a:cubicBezTo>
                  <a:pt x="0" y="22"/>
                  <a:pt x="0" y="22"/>
                  <a:pt x="0" y="22"/>
                </a:cubicBezTo>
                <a:cubicBezTo>
                  <a:pt x="0" y="34"/>
                  <a:pt x="0" y="34"/>
                  <a:pt x="0" y="34"/>
                </a:cubicBezTo>
                <a:cubicBezTo>
                  <a:pt x="8" y="34"/>
                  <a:pt x="8" y="34"/>
                  <a:pt x="8" y="34"/>
                </a:cubicBezTo>
                <a:cubicBezTo>
                  <a:pt x="8" y="48"/>
                  <a:pt x="8" y="64"/>
                  <a:pt x="8" y="64"/>
                </a:cubicBezTo>
                <a:cubicBezTo>
                  <a:pt x="19" y="64"/>
                  <a:pt x="19" y="64"/>
                  <a:pt x="19" y="64"/>
                </a:cubicBezTo>
                <a:cubicBezTo>
                  <a:pt x="19" y="64"/>
                  <a:pt x="19" y="48"/>
                  <a:pt x="19" y="34"/>
                </a:cubicBezTo>
                <a:cubicBezTo>
                  <a:pt x="28" y="34"/>
                  <a:pt x="28" y="34"/>
                  <a:pt x="28" y="34"/>
                </a:cubicBezTo>
                <a:lnTo>
                  <a:pt x="30" y="22"/>
                </a:lnTo>
                <a:close/>
              </a:path>
            </a:pathLst>
          </a:custGeom>
          <a:solidFill>
            <a:srgbClr val="01A89C"/>
          </a:solidFill>
          <a:ln w="9525" cmpd="sng">
            <a:noFill/>
            <a:bevel/>
          </a:ln>
        </p:spPr>
        <p:txBody>
          <a:bodyPr/>
          <a:lstStyle/>
          <a:p>
            <a:endParaRPr lang="zh-CN" altLang="en-US"/>
          </a:p>
        </p:txBody>
      </p:sp>
      <p:sp>
        <p:nvSpPr>
          <p:cNvPr id="19466" name="Freeform 84"/>
          <p:cNvSpPr>
            <a:spLocks noChangeAspect="1" noEditPoints="1" noChangeArrowheads="1"/>
          </p:cNvSpPr>
          <p:nvPr/>
        </p:nvSpPr>
        <p:spPr bwMode="auto">
          <a:xfrm>
            <a:off x="3182938" y="4530725"/>
            <a:ext cx="449262" cy="468313"/>
          </a:xfrm>
          <a:custGeom>
            <a:avLst/>
            <a:gdLst>
              <a:gd name="T0" fmla="*/ 2147483646 w 64"/>
              <a:gd name="T1" fmla="*/ 2147483646 h 67"/>
              <a:gd name="T2" fmla="*/ 2147483646 w 64"/>
              <a:gd name="T3" fmla="*/ 0 h 67"/>
              <a:gd name="T4" fmla="*/ 2147483646 w 64"/>
              <a:gd name="T5" fmla="*/ 0 h 67"/>
              <a:gd name="T6" fmla="*/ 2147483646 w 64"/>
              <a:gd name="T7" fmla="*/ 2147483646 h 67"/>
              <a:gd name="T8" fmla="*/ 2147483646 w 64"/>
              <a:gd name="T9" fmla="*/ 2147483646 h 67"/>
              <a:gd name="T10" fmla="*/ 2147483646 w 64"/>
              <a:gd name="T11" fmla="*/ 2147483646 h 67"/>
              <a:gd name="T12" fmla="*/ 2147483646 w 64"/>
              <a:gd name="T13" fmla="*/ 2147483646 h 67"/>
              <a:gd name="T14" fmla="*/ 0 w 64"/>
              <a:gd name="T15" fmla="*/ 2147483646 h 67"/>
              <a:gd name="T16" fmla="*/ 2147483646 w 64"/>
              <a:gd name="T17" fmla="*/ 2147483646 h 67"/>
              <a:gd name="T18" fmla="*/ 2147483646 w 64"/>
              <a:gd name="T19" fmla="*/ 2147483646 h 67"/>
              <a:gd name="T20" fmla="*/ 2147483646 w 64"/>
              <a:gd name="T21" fmla="*/ 2147483646 h 67"/>
              <a:gd name="T22" fmla="*/ 2147483646 w 64"/>
              <a:gd name="T23" fmla="*/ 2147483646 h 67"/>
              <a:gd name="T24" fmla="*/ 2147483646 w 64"/>
              <a:gd name="T25" fmla="*/ 2147483646 h 67"/>
              <a:gd name="T26" fmla="*/ 2147483646 w 64"/>
              <a:gd name="T27" fmla="*/ 2147483646 h 67"/>
              <a:gd name="T28" fmla="*/ 2147483646 w 64"/>
              <a:gd name="T29" fmla="*/ 2147483646 h 67"/>
              <a:gd name="T30" fmla="*/ 2147483646 w 64"/>
              <a:gd name="T31" fmla="*/ 2147483646 h 67"/>
              <a:gd name="T32" fmla="*/ 2147483646 w 64"/>
              <a:gd name="T33" fmla="*/ 2147483646 h 67"/>
              <a:gd name="T34" fmla="*/ 2147483646 w 64"/>
              <a:gd name="T35" fmla="*/ 2147483646 h 67"/>
              <a:gd name="T36" fmla="*/ 2147483646 w 64"/>
              <a:gd name="T37" fmla="*/ 2147483646 h 67"/>
              <a:gd name="T38" fmla="*/ 2147483646 w 64"/>
              <a:gd name="T39" fmla="*/ 2147483646 h 67"/>
              <a:gd name="T40" fmla="*/ 2147483646 w 64"/>
              <a:gd name="T41" fmla="*/ 2147483646 h 67"/>
              <a:gd name="T42" fmla="*/ 2147483646 w 64"/>
              <a:gd name="T43" fmla="*/ 2147483646 h 67"/>
              <a:gd name="T44" fmla="*/ 2147483646 w 64"/>
              <a:gd name="T45" fmla="*/ 2147483646 h 67"/>
              <a:gd name="T46" fmla="*/ 2147483646 w 64"/>
              <a:gd name="T47" fmla="*/ 0 h 67"/>
              <a:gd name="T48" fmla="*/ 2147483646 w 64"/>
              <a:gd name="T49" fmla="*/ 0 h 67"/>
              <a:gd name="T50" fmla="*/ 2147483646 w 64"/>
              <a:gd name="T51" fmla="*/ 2147483646 h 67"/>
              <a:gd name="T52" fmla="*/ 2147483646 w 64"/>
              <a:gd name="T53" fmla="*/ 2147483646 h 67"/>
              <a:gd name="T54" fmla="*/ 2147483646 w 64"/>
              <a:gd name="T55" fmla="*/ 2147483646 h 67"/>
              <a:gd name="T56" fmla="*/ 2147483646 w 64"/>
              <a:gd name="T57" fmla="*/ 2147483646 h 67"/>
              <a:gd name="T58" fmla="*/ 2147483646 w 64"/>
              <a:gd name="T59" fmla="*/ 2147483646 h 67"/>
              <a:gd name="T60" fmla="*/ 2147483646 w 64"/>
              <a:gd name="T61" fmla="*/ 2147483646 h 67"/>
              <a:gd name="T62" fmla="*/ 2147483646 w 64"/>
              <a:gd name="T63" fmla="*/ 2147483646 h 67"/>
              <a:gd name="T64" fmla="*/ 2147483646 w 64"/>
              <a:gd name="T65" fmla="*/ 2147483646 h 67"/>
              <a:gd name="T66" fmla="*/ 2147483646 w 64"/>
              <a:gd name="T67" fmla="*/ 2147483646 h 67"/>
              <a:gd name="T68" fmla="*/ 2147483646 w 64"/>
              <a:gd name="T69" fmla="*/ 2147483646 h 6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64"/>
              <a:gd name="T106" fmla="*/ 0 h 67"/>
              <a:gd name="T107" fmla="*/ 64 w 64"/>
              <a:gd name="T108" fmla="*/ 67 h 6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64" h="67">
                <a:moveTo>
                  <a:pt x="38" y="2"/>
                </a:moveTo>
                <a:cubicBezTo>
                  <a:pt x="40" y="1"/>
                  <a:pt x="41" y="0"/>
                  <a:pt x="41" y="0"/>
                </a:cubicBezTo>
                <a:cubicBezTo>
                  <a:pt x="20" y="0"/>
                  <a:pt x="20" y="0"/>
                  <a:pt x="20" y="0"/>
                </a:cubicBezTo>
                <a:cubicBezTo>
                  <a:pt x="16" y="0"/>
                  <a:pt x="4" y="5"/>
                  <a:pt x="4" y="16"/>
                </a:cubicBezTo>
                <a:cubicBezTo>
                  <a:pt x="4" y="27"/>
                  <a:pt x="16" y="29"/>
                  <a:pt x="20" y="29"/>
                </a:cubicBezTo>
                <a:cubicBezTo>
                  <a:pt x="18" y="32"/>
                  <a:pt x="20" y="35"/>
                  <a:pt x="21" y="36"/>
                </a:cubicBezTo>
                <a:cubicBezTo>
                  <a:pt x="23" y="38"/>
                  <a:pt x="22" y="38"/>
                  <a:pt x="21" y="38"/>
                </a:cubicBezTo>
                <a:cubicBezTo>
                  <a:pt x="19" y="38"/>
                  <a:pt x="0" y="38"/>
                  <a:pt x="0" y="52"/>
                </a:cubicBezTo>
                <a:cubicBezTo>
                  <a:pt x="0" y="66"/>
                  <a:pt x="26" y="67"/>
                  <a:pt x="34" y="59"/>
                </a:cubicBezTo>
                <a:cubicBezTo>
                  <a:pt x="43" y="52"/>
                  <a:pt x="41" y="42"/>
                  <a:pt x="34" y="37"/>
                </a:cubicBezTo>
                <a:cubicBezTo>
                  <a:pt x="28" y="32"/>
                  <a:pt x="25" y="30"/>
                  <a:pt x="29" y="26"/>
                </a:cubicBezTo>
                <a:cubicBezTo>
                  <a:pt x="34" y="23"/>
                  <a:pt x="37" y="20"/>
                  <a:pt x="37" y="13"/>
                </a:cubicBezTo>
                <a:cubicBezTo>
                  <a:pt x="37" y="6"/>
                  <a:pt x="31" y="3"/>
                  <a:pt x="31" y="3"/>
                </a:cubicBezTo>
                <a:cubicBezTo>
                  <a:pt x="31" y="3"/>
                  <a:pt x="35" y="3"/>
                  <a:pt x="38" y="2"/>
                </a:cubicBezTo>
                <a:close/>
                <a:moveTo>
                  <a:pt x="34" y="51"/>
                </a:moveTo>
                <a:cubicBezTo>
                  <a:pt x="34" y="57"/>
                  <a:pt x="29" y="60"/>
                  <a:pt x="21" y="60"/>
                </a:cubicBezTo>
                <a:cubicBezTo>
                  <a:pt x="12" y="60"/>
                  <a:pt x="7" y="56"/>
                  <a:pt x="7" y="49"/>
                </a:cubicBezTo>
                <a:cubicBezTo>
                  <a:pt x="7" y="43"/>
                  <a:pt x="14" y="40"/>
                  <a:pt x="25" y="40"/>
                </a:cubicBezTo>
                <a:cubicBezTo>
                  <a:pt x="29" y="42"/>
                  <a:pt x="34" y="45"/>
                  <a:pt x="34" y="51"/>
                </a:cubicBezTo>
                <a:close/>
                <a:moveTo>
                  <a:pt x="22" y="26"/>
                </a:moveTo>
                <a:cubicBezTo>
                  <a:pt x="11" y="26"/>
                  <a:pt x="7" y="2"/>
                  <a:pt x="19" y="2"/>
                </a:cubicBezTo>
                <a:cubicBezTo>
                  <a:pt x="28" y="2"/>
                  <a:pt x="36" y="26"/>
                  <a:pt x="22" y="26"/>
                </a:cubicBezTo>
                <a:close/>
                <a:moveTo>
                  <a:pt x="56" y="8"/>
                </a:moveTo>
                <a:cubicBezTo>
                  <a:pt x="56" y="0"/>
                  <a:pt x="56" y="0"/>
                  <a:pt x="56" y="0"/>
                </a:cubicBezTo>
                <a:cubicBezTo>
                  <a:pt x="52" y="0"/>
                  <a:pt x="52" y="0"/>
                  <a:pt x="52" y="0"/>
                </a:cubicBezTo>
                <a:cubicBezTo>
                  <a:pt x="52" y="8"/>
                  <a:pt x="52" y="8"/>
                  <a:pt x="52" y="8"/>
                </a:cubicBezTo>
                <a:cubicBezTo>
                  <a:pt x="44" y="8"/>
                  <a:pt x="44" y="8"/>
                  <a:pt x="44" y="8"/>
                </a:cubicBezTo>
                <a:cubicBezTo>
                  <a:pt x="44" y="12"/>
                  <a:pt x="44" y="12"/>
                  <a:pt x="44" y="12"/>
                </a:cubicBezTo>
                <a:cubicBezTo>
                  <a:pt x="52" y="12"/>
                  <a:pt x="52" y="12"/>
                  <a:pt x="52" y="12"/>
                </a:cubicBezTo>
                <a:cubicBezTo>
                  <a:pt x="52" y="20"/>
                  <a:pt x="52" y="20"/>
                  <a:pt x="52" y="20"/>
                </a:cubicBezTo>
                <a:cubicBezTo>
                  <a:pt x="56" y="20"/>
                  <a:pt x="56" y="20"/>
                  <a:pt x="56" y="20"/>
                </a:cubicBezTo>
                <a:cubicBezTo>
                  <a:pt x="56" y="12"/>
                  <a:pt x="56" y="12"/>
                  <a:pt x="56" y="12"/>
                </a:cubicBezTo>
                <a:cubicBezTo>
                  <a:pt x="64" y="12"/>
                  <a:pt x="64" y="12"/>
                  <a:pt x="64" y="12"/>
                </a:cubicBezTo>
                <a:cubicBezTo>
                  <a:pt x="64" y="8"/>
                  <a:pt x="64" y="8"/>
                  <a:pt x="64" y="8"/>
                </a:cubicBezTo>
                <a:lnTo>
                  <a:pt x="56" y="8"/>
                </a:lnTo>
                <a:close/>
              </a:path>
            </a:pathLst>
          </a:custGeom>
          <a:solidFill>
            <a:srgbClr val="01A89C"/>
          </a:solidFill>
          <a:ln w="9525" cmpd="sng">
            <a:noFill/>
            <a:bevel/>
          </a:ln>
        </p:spPr>
        <p:txBody>
          <a:bodyPr/>
          <a:lstStyle/>
          <a:p>
            <a:endParaRPr lang="zh-CN" altLang="en-US"/>
          </a:p>
        </p:txBody>
      </p:sp>
      <p:sp>
        <p:nvSpPr>
          <p:cNvPr id="19467" name="Freeform 188"/>
          <p:cNvSpPr>
            <a:spLocks noChangeAspect="1" noChangeArrowheads="1"/>
          </p:cNvSpPr>
          <p:nvPr/>
        </p:nvSpPr>
        <p:spPr bwMode="auto">
          <a:xfrm>
            <a:off x="3921125" y="3813175"/>
            <a:ext cx="468313" cy="412750"/>
          </a:xfrm>
          <a:custGeom>
            <a:avLst/>
            <a:gdLst>
              <a:gd name="T0" fmla="*/ 2147483646 w 64"/>
              <a:gd name="T1" fmla="*/ 2147483646 h 56"/>
              <a:gd name="T2" fmla="*/ 2147483646 w 64"/>
              <a:gd name="T3" fmla="*/ 2147483646 h 56"/>
              <a:gd name="T4" fmla="*/ 2147483646 w 64"/>
              <a:gd name="T5" fmla="*/ 2147483646 h 56"/>
              <a:gd name="T6" fmla="*/ 2147483646 w 64"/>
              <a:gd name="T7" fmla="*/ 2147483646 h 56"/>
              <a:gd name="T8" fmla="*/ 2147483646 w 64"/>
              <a:gd name="T9" fmla="*/ 2147483646 h 56"/>
              <a:gd name="T10" fmla="*/ 2147483646 w 64"/>
              <a:gd name="T11" fmla="*/ 0 h 56"/>
              <a:gd name="T12" fmla="*/ 2147483646 w 64"/>
              <a:gd name="T13" fmla="*/ 2147483646 h 56"/>
              <a:gd name="T14" fmla="*/ 2147483646 w 64"/>
              <a:gd name="T15" fmla="*/ 2147483646 h 56"/>
              <a:gd name="T16" fmla="*/ 2147483646 w 64"/>
              <a:gd name="T17" fmla="*/ 2147483646 h 56"/>
              <a:gd name="T18" fmla="*/ 2147483646 w 64"/>
              <a:gd name="T19" fmla="*/ 2147483646 h 56"/>
              <a:gd name="T20" fmla="*/ 2147483646 w 64"/>
              <a:gd name="T21" fmla="*/ 2147483646 h 56"/>
              <a:gd name="T22" fmla="*/ 2147483646 w 64"/>
              <a:gd name="T23" fmla="*/ 2147483646 h 56"/>
              <a:gd name="T24" fmla="*/ 2147483646 w 64"/>
              <a:gd name="T25" fmla="*/ 2147483646 h 56"/>
              <a:gd name="T26" fmla="*/ 2147483646 w 64"/>
              <a:gd name="T27" fmla="*/ 2147483646 h 56"/>
              <a:gd name="T28" fmla="*/ 2147483646 w 64"/>
              <a:gd name="T29" fmla="*/ 2147483646 h 56"/>
              <a:gd name="T30" fmla="*/ 0 w 64"/>
              <a:gd name="T31" fmla="*/ 2147483646 h 56"/>
              <a:gd name="T32" fmla="*/ 2147483646 w 64"/>
              <a:gd name="T33" fmla="*/ 2147483646 h 56"/>
              <a:gd name="T34" fmla="*/ 2147483646 w 64"/>
              <a:gd name="T35" fmla="*/ 2147483646 h 56"/>
              <a:gd name="T36" fmla="*/ 2147483646 w 64"/>
              <a:gd name="T37" fmla="*/ 2147483646 h 56"/>
              <a:gd name="T38" fmla="*/ 2147483646 w 64"/>
              <a:gd name="T39" fmla="*/ 2147483646 h 56"/>
              <a:gd name="T40" fmla="*/ 2147483646 w 64"/>
              <a:gd name="T41" fmla="*/ 2147483646 h 56"/>
              <a:gd name="T42" fmla="*/ 2147483646 w 64"/>
              <a:gd name="T43" fmla="*/ 2147483646 h 5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64"/>
              <a:gd name="T67" fmla="*/ 0 h 56"/>
              <a:gd name="T68" fmla="*/ 64 w 64"/>
              <a:gd name="T69" fmla="*/ 56 h 5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64" h="56">
                <a:moveTo>
                  <a:pt x="64" y="7"/>
                </a:moveTo>
                <a:cubicBezTo>
                  <a:pt x="63" y="7"/>
                  <a:pt x="60" y="9"/>
                  <a:pt x="57" y="9"/>
                </a:cubicBezTo>
                <a:cubicBezTo>
                  <a:pt x="59" y="8"/>
                  <a:pt x="61" y="4"/>
                  <a:pt x="62" y="1"/>
                </a:cubicBezTo>
                <a:cubicBezTo>
                  <a:pt x="60" y="3"/>
                  <a:pt x="56" y="4"/>
                  <a:pt x="54" y="4"/>
                </a:cubicBezTo>
                <a:cubicBezTo>
                  <a:pt x="54" y="4"/>
                  <a:pt x="54" y="4"/>
                  <a:pt x="54" y="4"/>
                </a:cubicBezTo>
                <a:cubicBezTo>
                  <a:pt x="52" y="2"/>
                  <a:pt x="48" y="0"/>
                  <a:pt x="44" y="0"/>
                </a:cubicBezTo>
                <a:cubicBezTo>
                  <a:pt x="37" y="0"/>
                  <a:pt x="31" y="6"/>
                  <a:pt x="31" y="14"/>
                </a:cubicBezTo>
                <a:cubicBezTo>
                  <a:pt x="31" y="15"/>
                  <a:pt x="31" y="16"/>
                  <a:pt x="32" y="17"/>
                </a:cubicBezTo>
                <a:cubicBezTo>
                  <a:pt x="32" y="17"/>
                  <a:pt x="32" y="17"/>
                  <a:pt x="32" y="17"/>
                </a:cubicBezTo>
                <a:cubicBezTo>
                  <a:pt x="22" y="17"/>
                  <a:pt x="10" y="12"/>
                  <a:pt x="4" y="3"/>
                </a:cubicBezTo>
                <a:cubicBezTo>
                  <a:pt x="0" y="10"/>
                  <a:pt x="3" y="18"/>
                  <a:pt x="8" y="21"/>
                </a:cubicBezTo>
                <a:cubicBezTo>
                  <a:pt x="6" y="22"/>
                  <a:pt x="3" y="21"/>
                  <a:pt x="2" y="20"/>
                </a:cubicBezTo>
                <a:cubicBezTo>
                  <a:pt x="2" y="25"/>
                  <a:pt x="4" y="31"/>
                  <a:pt x="12" y="34"/>
                </a:cubicBezTo>
                <a:cubicBezTo>
                  <a:pt x="10" y="35"/>
                  <a:pt x="8" y="34"/>
                  <a:pt x="6" y="34"/>
                </a:cubicBezTo>
                <a:cubicBezTo>
                  <a:pt x="7" y="38"/>
                  <a:pt x="12" y="44"/>
                  <a:pt x="18" y="44"/>
                </a:cubicBezTo>
                <a:cubicBezTo>
                  <a:pt x="16" y="46"/>
                  <a:pt x="9" y="51"/>
                  <a:pt x="0" y="50"/>
                </a:cubicBezTo>
                <a:cubicBezTo>
                  <a:pt x="6" y="54"/>
                  <a:pt x="13" y="56"/>
                  <a:pt x="21" y="56"/>
                </a:cubicBezTo>
                <a:cubicBezTo>
                  <a:pt x="42" y="56"/>
                  <a:pt x="58" y="37"/>
                  <a:pt x="58" y="14"/>
                </a:cubicBezTo>
                <a:cubicBezTo>
                  <a:pt x="58" y="14"/>
                  <a:pt x="58" y="14"/>
                  <a:pt x="58" y="14"/>
                </a:cubicBezTo>
                <a:cubicBezTo>
                  <a:pt x="58" y="14"/>
                  <a:pt x="58" y="14"/>
                  <a:pt x="58" y="14"/>
                </a:cubicBezTo>
                <a:cubicBezTo>
                  <a:pt x="58" y="14"/>
                  <a:pt x="58" y="14"/>
                  <a:pt x="58" y="14"/>
                </a:cubicBezTo>
                <a:cubicBezTo>
                  <a:pt x="60" y="13"/>
                  <a:pt x="62" y="10"/>
                  <a:pt x="64" y="7"/>
                </a:cubicBezTo>
                <a:close/>
              </a:path>
            </a:pathLst>
          </a:custGeom>
          <a:solidFill>
            <a:schemeClr val="bg1"/>
          </a:solidFill>
          <a:ln w="9525" cmpd="sng">
            <a:noFill/>
            <a:bevel/>
          </a:ln>
        </p:spPr>
        <p:txBody>
          <a:bodyPr/>
          <a:lstStyle/>
          <a:p>
            <a:endParaRPr lang="zh-CN" altLang="en-US"/>
          </a:p>
        </p:txBody>
      </p:sp>
      <p:sp>
        <p:nvSpPr>
          <p:cNvPr id="19468" name="文本框 15"/>
          <p:cNvSpPr>
            <a:spLocks noChangeArrowheads="1"/>
          </p:cNvSpPr>
          <p:nvPr/>
        </p:nvSpPr>
        <p:spPr bwMode="auto">
          <a:xfrm>
            <a:off x="6524625" y="2179638"/>
            <a:ext cx="2276475" cy="369887"/>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
        <p:nvSpPr>
          <p:cNvPr id="19469" name="矩形 16"/>
          <p:cNvSpPr>
            <a:spLocks noChangeArrowheads="1"/>
          </p:cNvSpPr>
          <p:nvPr/>
        </p:nvSpPr>
        <p:spPr bwMode="auto">
          <a:xfrm>
            <a:off x="6524625" y="2484438"/>
            <a:ext cx="4638675" cy="523875"/>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
        <p:nvSpPr>
          <p:cNvPr id="19470" name="文本框 17"/>
          <p:cNvSpPr>
            <a:spLocks noChangeArrowheads="1"/>
          </p:cNvSpPr>
          <p:nvPr/>
        </p:nvSpPr>
        <p:spPr bwMode="auto">
          <a:xfrm>
            <a:off x="6524625" y="3127375"/>
            <a:ext cx="2276475" cy="369888"/>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
        <p:nvSpPr>
          <p:cNvPr id="19471" name="矩形 18"/>
          <p:cNvSpPr>
            <a:spLocks noChangeArrowheads="1"/>
          </p:cNvSpPr>
          <p:nvPr/>
        </p:nvSpPr>
        <p:spPr bwMode="auto">
          <a:xfrm>
            <a:off x="6524625" y="3432175"/>
            <a:ext cx="4638675" cy="523875"/>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
        <p:nvSpPr>
          <p:cNvPr id="19472" name="文本框 21"/>
          <p:cNvSpPr>
            <a:spLocks noChangeArrowheads="1"/>
          </p:cNvSpPr>
          <p:nvPr/>
        </p:nvSpPr>
        <p:spPr bwMode="auto">
          <a:xfrm>
            <a:off x="6524625" y="4076700"/>
            <a:ext cx="2276475" cy="369888"/>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
        <p:nvSpPr>
          <p:cNvPr id="19473" name="矩形 22"/>
          <p:cNvSpPr>
            <a:spLocks noChangeArrowheads="1"/>
          </p:cNvSpPr>
          <p:nvPr/>
        </p:nvSpPr>
        <p:spPr bwMode="auto">
          <a:xfrm>
            <a:off x="6524625" y="4381500"/>
            <a:ext cx="4638675" cy="523875"/>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
        <p:nvSpPr>
          <p:cNvPr id="19474" name="文本框 23"/>
          <p:cNvSpPr>
            <a:spLocks noChangeArrowheads="1"/>
          </p:cNvSpPr>
          <p:nvPr/>
        </p:nvSpPr>
        <p:spPr bwMode="auto">
          <a:xfrm>
            <a:off x="6524625" y="5137150"/>
            <a:ext cx="2276475" cy="369888"/>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b="1">
                <a:solidFill>
                  <a:srgbClr val="01A89C"/>
                </a:solidFill>
                <a:latin typeface="Calibri" panose="020F0502020204030204" pitchFamily="34" charset="0"/>
                <a:sym typeface="Calibri" panose="020F0502020204030204" pitchFamily="34" charset="0"/>
              </a:rPr>
              <a:t>点击输入标题</a:t>
            </a:r>
            <a:endParaRPr lang="zh-CN" altLang="en-US">
              <a:solidFill>
                <a:srgbClr val="01A89C"/>
              </a:solidFill>
              <a:sym typeface="Calibri" panose="020F0502020204030204" pitchFamily="34" charset="0"/>
            </a:endParaRPr>
          </a:p>
        </p:txBody>
      </p:sp>
      <p:sp>
        <p:nvSpPr>
          <p:cNvPr id="19475" name="矩形 24"/>
          <p:cNvSpPr>
            <a:spLocks noChangeArrowheads="1"/>
          </p:cNvSpPr>
          <p:nvPr/>
        </p:nvSpPr>
        <p:spPr bwMode="auto">
          <a:xfrm>
            <a:off x="6524625" y="5441950"/>
            <a:ext cx="4638675" cy="523875"/>
          </a:xfrm>
          <a:prstGeom prst="rect">
            <a:avLst/>
          </a:prstGeom>
          <a:noFill/>
          <a:ln w="9525">
            <a:noFill/>
            <a:miter lim="800000"/>
          </a:ln>
        </p:spPr>
        <p:txBody>
          <a:bodyPr>
            <a:spAutoFit/>
          </a:bodyPr>
          <a:lstStyle/>
          <a:p>
            <a:pPr eaLnBrk="1" hangingPunct="1">
              <a:buFont typeface="Arial" panose="020B0604020202020204" pitchFamily="34" charset="0"/>
              <a:buNone/>
            </a:pPr>
            <a:r>
              <a:rPr lang="zh-CN" altLang="en-US" sz="1400">
                <a:solidFill>
                  <a:srgbClr val="000000"/>
                </a:solidFill>
                <a:latin typeface="Calibri" panose="020F0502020204030204" pitchFamily="34" charset="0"/>
                <a:ea typeface="微软雅黑" panose="020B0503020204020204" pitchFamily="34" charset="-122"/>
                <a:sym typeface="Calibri" panose="020F0502020204030204" pitchFamily="34" charset="0"/>
              </a:rPr>
              <a:t>I hope you enjoyed the fake text. The standard default text is designed to ramble about nothing. </a:t>
            </a:r>
          </a:p>
        </p:txBody>
      </p:sp>
    </p:spTree>
  </p:cSld>
  <p:clrMapOvr>
    <a:masterClrMapping/>
  </p:clrMapOvr>
  <p:transition spd="med" advTm="1000"/>
</p:sld>
</file>

<file path=ppt/theme/theme1.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主题">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44546A"/>
      </a:dk2>
      <a:lt2>
        <a:srgbClr val="E7E6E6"/>
      </a:lt2>
      <a:accent1>
        <a:srgbClr val="5B9BD5"/>
      </a:accent1>
      <a:accent2>
        <a:srgbClr val="ED7D31"/>
      </a:accent2>
      <a:accent3>
        <a:srgbClr val="FFFFFF"/>
      </a:accent3>
      <a:accent4>
        <a:srgbClr val="000000"/>
      </a:accent4>
      <a:accent5>
        <a:srgbClr val="B5CBE7"/>
      </a:accent5>
      <a:accent6>
        <a:srgbClr val="D7712B"/>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872</Words>
  <Application>Microsoft Office PowerPoint</Application>
  <PresentationFormat>宽屏</PresentationFormat>
  <Paragraphs>165</Paragraphs>
  <Slides>18</Slides>
  <Notes>18</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18</vt:i4>
      </vt:variant>
    </vt:vector>
  </HeadingPairs>
  <TitlesOfParts>
    <vt:vector size="23" baseType="lpstr">
      <vt:lpstr>HelveticaNeueLT Pro 75 Bd</vt:lpstr>
      <vt:lpstr>微软雅黑</vt:lpstr>
      <vt:lpstr>Arial</vt:lpstr>
      <vt:lpstr>Calibri</vt:lpstr>
      <vt:lpstr>Office 主题</vt:lpstr>
      <vt:lpstr>清新简约商务通用PPT模板</vt:lpstr>
      <vt:lpstr>PowerPoint 演示文稿</vt:lpstr>
      <vt:lpstr>第一部分</vt:lpstr>
      <vt:lpstr>点击输入标题</vt:lpstr>
      <vt:lpstr>点击输入标题</vt:lpstr>
      <vt:lpstr>点击输入标题</vt:lpstr>
      <vt:lpstr>点击输入标题</vt:lpstr>
      <vt:lpstr>第二部分</vt:lpstr>
      <vt:lpstr>点击输入标题</vt:lpstr>
      <vt:lpstr>点击输入标题</vt:lpstr>
      <vt:lpstr>点击输入标题</vt:lpstr>
      <vt:lpstr>点击输入标题</vt:lpstr>
      <vt:lpstr>第三部分</vt:lpstr>
      <vt:lpstr>点击输入标题</vt:lpstr>
      <vt:lpstr>点击输入标题</vt:lpstr>
      <vt:lpstr>点击输入标题</vt:lpstr>
      <vt:lpstr>点击输入标题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浅灰简约PPT模板</dc:title>
  <dc:creator>AnnJo</dc:creator>
  <cp:lastModifiedBy>天 下</cp:lastModifiedBy>
  <cp:revision>75</cp:revision>
  <dcterms:created xsi:type="dcterms:W3CDTF">2014-04-13T03:15:00Z</dcterms:created>
  <dcterms:modified xsi:type="dcterms:W3CDTF">2021-01-05T01:53:14Z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