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84" r:id="rId2"/>
    <p:sldId id="285" r:id="rId3"/>
    <p:sldId id="286" r:id="rId4"/>
    <p:sldId id="262" r:id="rId5"/>
    <p:sldId id="263" r:id="rId6"/>
    <p:sldId id="264" r:id="rId7"/>
    <p:sldId id="265" r:id="rId8"/>
    <p:sldId id="287" r:id="rId9"/>
    <p:sldId id="266" r:id="rId10"/>
    <p:sldId id="267" r:id="rId11"/>
    <p:sldId id="268" r:id="rId12"/>
    <p:sldId id="269" r:id="rId13"/>
    <p:sldId id="288" r:id="rId14"/>
    <p:sldId id="270" r:id="rId15"/>
    <p:sldId id="271" r:id="rId16"/>
    <p:sldId id="272" r:id="rId17"/>
    <p:sldId id="273" r:id="rId18"/>
    <p:sldId id="289" r:id="rId19"/>
    <p:sldId id="274" r:id="rId20"/>
    <p:sldId id="275" r:id="rId21"/>
    <p:sldId id="276" r:id="rId22"/>
    <p:sldId id="277" r:id="rId23"/>
    <p:sldId id="290" r:id="rId24"/>
  </p:sldIdLst>
  <p:sldSz cx="12192000" cy="6858000"/>
  <p:notesSz cx="6858000" cy="9144000"/>
  <p:embeddedFontLst>
    <p:embeddedFont>
      <p:font typeface="Open Sans Light" panose="02010600030101010101" charset="-122"/>
      <p:regular r:id="rId26"/>
      <p:italic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34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53563-DE6D-4986-96EB-99AF84F5006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ACB-37D7-4EDE-9A42-83F913D57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3"/>
          </p:nvPr>
        </p:nvSpPr>
        <p:spPr>
          <a:xfrm>
            <a:off x="9122326" y="2119174"/>
            <a:ext cx="1919428" cy="1919427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  <a:gd name="connsiteX4" fmla="*/ 3185577 w 5943457"/>
              <a:gd name="connsiteY4" fmla="*/ 3185577 w 5943457"/>
              <a:gd name="connsiteX5" fmla="*/ 3185577 w 5943457"/>
              <a:gd name="connsiteY5" fmla="*/ 3185577 w 5943457"/>
              <a:gd name="connsiteX6" fmla="*/ 3185577 w 5943457"/>
              <a:gd name="connsiteY6" fmla="*/ 3185577 w 5943457"/>
              <a:gd name="connsiteX7" fmla="*/ 3185577 w 5943457"/>
              <a:gd name="connsiteY7" fmla="*/ 3185577 w 5943457"/>
              <a:gd name="connsiteX8" fmla="*/ 3185577 w 5943457"/>
              <a:gd name="connsiteY8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428" h="1919427">
                <a:moveTo>
                  <a:pt x="319911" y="0"/>
                </a:moveTo>
                <a:lnTo>
                  <a:pt x="1599517" y="0"/>
                </a:lnTo>
                <a:cubicBezTo>
                  <a:pt x="1776199" y="0"/>
                  <a:pt x="1919428" y="143229"/>
                  <a:pt x="1919428" y="319911"/>
                </a:cubicBezTo>
                <a:lnTo>
                  <a:pt x="1919428" y="1599516"/>
                </a:lnTo>
                <a:cubicBezTo>
                  <a:pt x="1919428" y="1776198"/>
                  <a:pt x="1776199" y="1919427"/>
                  <a:pt x="1599517" y="1919427"/>
                </a:cubicBezTo>
                <a:lnTo>
                  <a:pt x="319911" y="1919427"/>
                </a:lnTo>
                <a:cubicBezTo>
                  <a:pt x="143229" y="1919427"/>
                  <a:pt x="0" y="1776198"/>
                  <a:pt x="0" y="1599516"/>
                </a:cubicBezTo>
                <a:lnTo>
                  <a:pt x="0" y="319911"/>
                </a:lnTo>
                <a:cubicBezTo>
                  <a:pt x="0" y="143229"/>
                  <a:pt x="143229" y="0"/>
                  <a:pt x="3199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6567811" y="2119174"/>
            <a:ext cx="1919428" cy="1919427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  <a:gd name="connsiteX4" fmla="*/ 3185577 w 5943457"/>
              <a:gd name="connsiteY4" fmla="*/ 3185577 w 5943457"/>
              <a:gd name="connsiteX5" fmla="*/ 3185577 w 5943457"/>
              <a:gd name="connsiteY5" fmla="*/ 3185577 w 5943457"/>
              <a:gd name="connsiteX6" fmla="*/ 3185577 w 5943457"/>
              <a:gd name="connsiteY6" fmla="*/ 3185577 w 5943457"/>
              <a:gd name="connsiteX7" fmla="*/ 3185577 w 5943457"/>
              <a:gd name="connsiteY7" fmla="*/ 3185577 w 5943457"/>
              <a:gd name="connsiteX8" fmla="*/ 3185577 w 5943457"/>
              <a:gd name="connsiteY8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428" h="1919427">
                <a:moveTo>
                  <a:pt x="319911" y="0"/>
                </a:moveTo>
                <a:lnTo>
                  <a:pt x="1599517" y="0"/>
                </a:lnTo>
                <a:cubicBezTo>
                  <a:pt x="1776199" y="0"/>
                  <a:pt x="1919428" y="143229"/>
                  <a:pt x="1919428" y="319911"/>
                </a:cubicBezTo>
                <a:lnTo>
                  <a:pt x="1919428" y="1599516"/>
                </a:lnTo>
                <a:cubicBezTo>
                  <a:pt x="1919428" y="1776198"/>
                  <a:pt x="1776199" y="1919427"/>
                  <a:pt x="1599517" y="1919427"/>
                </a:cubicBezTo>
                <a:lnTo>
                  <a:pt x="319911" y="1919427"/>
                </a:lnTo>
                <a:cubicBezTo>
                  <a:pt x="143229" y="1919427"/>
                  <a:pt x="0" y="1776198"/>
                  <a:pt x="0" y="1599516"/>
                </a:cubicBezTo>
                <a:lnTo>
                  <a:pt x="0" y="319911"/>
                </a:lnTo>
                <a:cubicBezTo>
                  <a:pt x="0" y="143229"/>
                  <a:pt x="143229" y="0"/>
                  <a:pt x="3199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3810097" y="2119174"/>
            <a:ext cx="1919428" cy="1919427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  <a:gd name="connsiteX4" fmla="*/ 3185577 w 5943457"/>
              <a:gd name="connsiteY4" fmla="*/ 3185577 w 5943457"/>
              <a:gd name="connsiteX5" fmla="*/ 3185577 w 5943457"/>
              <a:gd name="connsiteY5" fmla="*/ 3185577 w 5943457"/>
              <a:gd name="connsiteX6" fmla="*/ 3185577 w 5943457"/>
              <a:gd name="connsiteY6" fmla="*/ 3185577 w 5943457"/>
              <a:gd name="connsiteX7" fmla="*/ 3185577 w 5943457"/>
              <a:gd name="connsiteY7" fmla="*/ 3185577 w 5943457"/>
              <a:gd name="connsiteX8" fmla="*/ 3185577 w 5943457"/>
              <a:gd name="connsiteY8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428" h="1919427">
                <a:moveTo>
                  <a:pt x="319911" y="0"/>
                </a:moveTo>
                <a:lnTo>
                  <a:pt x="1599517" y="0"/>
                </a:lnTo>
                <a:cubicBezTo>
                  <a:pt x="1776199" y="0"/>
                  <a:pt x="1919428" y="143229"/>
                  <a:pt x="1919428" y="319911"/>
                </a:cubicBezTo>
                <a:lnTo>
                  <a:pt x="1919428" y="1599516"/>
                </a:lnTo>
                <a:cubicBezTo>
                  <a:pt x="1919428" y="1776198"/>
                  <a:pt x="1776199" y="1919427"/>
                  <a:pt x="1599517" y="1919427"/>
                </a:cubicBezTo>
                <a:lnTo>
                  <a:pt x="319911" y="1919427"/>
                </a:lnTo>
                <a:cubicBezTo>
                  <a:pt x="143229" y="1919427"/>
                  <a:pt x="0" y="1776198"/>
                  <a:pt x="0" y="1599516"/>
                </a:cubicBezTo>
                <a:lnTo>
                  <a:pt x="0" y="319911"/>
                </a:lnTo>
                <a:cubicBezTo>
                  <a:pt x="0" y="143229"/>
                  <a:pt x="143229" y="0"/>
                  <a:pt x="3199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994325" y="2119173"/>
            <a:ext cx="1919428" cy="1919427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  <a:gd name="connsiteX4" fmla="*/ 3185577 w 5943457"/>
              <a:gd name="connsiteY4" fmla="*/ 3185577 w 5943457"/>
              <a:gd name="connsiteX5" fmla="*/ 3185577 w 5943457"/>
              <a:gd name="connsiteY5" fmla="*/ 3185577 w 5943457"/>
              <a:gd name="connsiteX6" fmla="*/ 3185577 w 5943457"/>
              <a:gd name="connsiteY6" fmla="*/ 3185577 w 5943457"/>
              <a:gd name="connsiteX7" fmla="*/ 3185577 w 5943457"/>
              <a:gd name="connsiteY7" fmla="*/ 3185577 w 5943457"/>
              <a:gd name="connsiteX8" fmla="*/ 3185577 w 5943457"/>
              <a:gd name="connsiteY8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428" h="1919427">
                <a:moveTo>
                  <a:pt x="319911" y="0"/>
                </a:moveTo>
                <a:lnTo>
                  <a:pt x="1599517" y="0"/>
                </a:lnTo>
                <a:cubicBezTo>
                  <a:pt x="1776199" y="0"/>
                  <a:pt x="1919428" y="143229"/>
                  <a:pt x="1919428" y="319911"/>
                </a:cubicBezTo>
                <a:lnTo>
                  <a:pt x="1919428" y="1599516"/>
                </a:lnTo>
                <a:cubicBezTo>
                  <a:pt x="1919428" y="1776198"/>
                  <a:pt x="1776199" y="1919427"/>
                  <a:pt x="1599517" y="1919427"/>
                </a:cubicBezTo>
                <a:lnTo>
                  <a:pt x="319911" y="1919427"/>
                </a:lnTo>
                <a:cubicBezTo>
                  <a:pt x="143229" y="1919427"/>
                  <a:pt x="0" y="1776198"/>
                  <a:pt x="0" y="1599516"/>
                </a:cubicBezTo>
                <a:lnTo>
                  <a:pt x="0" y="319911"/>
                </a:lnTo>
                <a:cubicBezTo>
                  <a:pt x="0" y="143229"/>
                  <a:pt x="143229" y="0"/>
                  <a:pt x="3199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6275437" y="3239589"/>
            <a:ext cx="1210491" cy="2168434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491" h="2168434">
                <a:moveTo>
                  <a:pt x="0" y="0"/>
                </a:moveTo>
                <a:lnTo>
                  <a:pt x="1210491" y="0"/>
                </a:lnTo>
                <a:lnTo>
                  <a:pt x="1210491" y="2168434"/>
                </a:lnTo>
                <a:lnTo>
                  <a:pt x="0" y="21684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4737464" y="3239589"/>
            <a:ext cx="1210491" cy="2168434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491" h="2168434">
                <a:moveTo>
                  <a:pt x="0" y="0"/>
                </a:moveTo>
                <a:lnTo>
                  <a:pt x="1210491" y="0"/>
                </a:lnTo>
                <a:lnTo>
                  <a:pt x="1210491" y="2168434"/>
                </a:lnTo>
                <a:lnTo>
                  <a:pt x="0" y="21684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6"/>
          </p:nvPr>
        </p:nvSpPr>
        <p:spPr>
          <a:xfrm>
            <a:off x="9167254" y="3966631"/>
            <a:ext cx="3058663" cy="2227916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663" h="2227916">
                <a:moveTo>
                  <a:pt x="0" y="0"/>
                </a:moveTo>
                <a:lnTo>
                  <a:pt x="3058663" y="0"/>
                </a:lnTo>
                <a:lnTo>
                  <a:pt x="3058663" y="2227916"/>
                </a:lnTo>
                <a:lnTo>
                  <a:pt x="0" y="22279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5"/>
          </p:nvPr>
        </p:nvSpPr>
        <p:spPr>
          <a:xfrm>
            <a:off x="3062490" y="3966630"/>
            <a:ext cx="3058663" cy="2227917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663" h="2227917">
                <a:moveTo>
                  <a:pt x="0" y="0"/>
                </a:moveTo>
                <a:lnTo>
                  <a:pt x="3058663" y="0"/>
                </a:lnTo>
                <a:lnTo>
                  <a:pt x="3058663" y="2227917"/>
                </a:lnTo>
                <a:lnTo>
                  <a:pt x="0" y="22279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-6562" y="1738715"/>
            <a:ext cx="3098456" cy="2239759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456" h="2239759">
                <a:moveTo>
                  <a:pt x="0" y="0"/>
                </a:moveTo>
                <a:lnTo>
                  <a:pt x="3098456" y="0"/>
                </a:lnTo>
                <a:lnTo>
                  <a:pt x="3098456" y="2239759"/>
                </a:lnTo>
                <a:lnTo>
                  <a:pt x="0" y="2239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108590" y="1738715"/>
            <a:ext cx="3058663" cy="2239759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663" h="2239759">
                <a:moveTo>
                  <a:pt x="0" y="0"/>
                </a:moveTo>
                <a:lnTo>
                  <a:pt x="3058663" y="0"/>
                </a:lnTo>
                <a:lnTo>
                  <a:pt x="3058663" y="2239759"/>
                </a:lnTo>
                <a:lnTo>
                  <a:pt x="0" y="2239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5"/>
          </p:nvPr>
        </p:nvSpPr>
        <p:spPr>
          <a:xfrm>
            <a:off x="4180094" y="2830272"/>
            <a:ext cx="2930033" cy="1815084"/>
          </a:xfrm>
          <a:custGeom>
            <a:avLst/>
            <a:gdLst>
              <a:gd name="connsiteX0" fmla="*/ 3185577 w 5943457"/>
              <a:gd name="connsiteY0" fmla="*/ 3185577 w 5943457"/>
              <a:gd name="connsiteX1" fmla="*/ 3185577 w 5943457"/>
              <a:gd name="connsiteY1" fmla="*/ 3185577 w 5943457"/>
              <a:gd name="connsiteX2" fmla="*/ 3185577 w 5943457"/>
              <a:gd name="connsiteY2" fmla="*/ 3185577 w 5943457"/>
              <a:gd name="connsiteX3" fmla="*/ 3185577 w 5943457"/>
              <a:gd name="connsiteY3" fmla="*/ 3185577 w 59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033" h="1815084">
                <a:moveTo>
                  <a:pt x="0" y="0"/>
                </a:moveTo>
                <a:lnTo>
                  <a:pt x="2930033" y="0"/>
                </a:lnTo>
                <a:lnTo>
                  <a:pt x="2930033" y="1815084"/>
                </a:lnTo>
                <a:lnTo>
                  <a:pt x="0" y="18150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2075188" y="1854753"/>
            <a:ext cx="8116029" cy="3148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00000" flipV="1">
            <a:off x="-1503869" y="-279651"/>
            <a:ext cx="5416645" cy="21013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00000" flipV="1">
            <a:off x="8500788" y="5107610"/>
            <a:ext cx="5416645" cy="2101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2917550" y="1854753"/>
            <a:ext cx="8116029" cy="31484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320675"/>
            <a:ext cx="10515600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255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ECF426-6642-408F-80F4-A92DD271F8E5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 Light" panose="020B0306030504020204"/>
                <a:ea typeface="+mn-ea"/>
                <a:cs typeface="+mn-cs"/>
              </a:rPr>
              <a:t>5/01/2021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 Light" panose="020B03060305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 Light" panose="020B03060305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D0C53E-D1B9-407A-BBDD-7AC6DE3255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 Light" panose="020B0306030504020204"/>
                <a:ea typeface="+mn-ea"/>
                <a:cs typeface="+mn-cs"/>
              </a:r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 Light" panose="020B0306030504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14880" y="1943184"/>
            <a:ext cx="204787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7200">
                <a:solidFill>
                  <a:schemeClr val="accent1"/>
                </a:solidFill>
                <a:cs typeface="+mn-ea"/>
                <a:sym typeface="+mn-lt"/>
              </a:rPr>
              <a:t>202X</a:t>
            </a:r>
            <a:endParaRPr lang="zh-CN" altLang="en-US" sz="7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35519" y="3055159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b="1" dirty="0">
                <a:solidFill>
                  <a:schemeClr val="tx2"/>
                </a:solidFill>
                <a:cs typeface="+mn-ea"/>
                <a:sym typeface="+mn-lt"/>
              </a:rPr>
              <a:t>插画清新通用商务模板</a:t>
            </a: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339627" y="4091712"/>
            <a:ext cx="592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ipsum vitae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tortor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accumsan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290652" y="3933784"/>
            <a:ext cx="8598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91"/>
          <p:cNvSpPr/>
          <p:nvPr/>
        </p:nvSpPr>
        <p:spPr>
          <a:xfrm rot="10800000" flipV="1">
            <a:off x="5967408" y="3264696"/>
            <a:ext cx="0" cy="314324"/>
          </a:xfrm>
          <a:prstGeom prst="line">
            <a:avLst/>
          </a:prstGeom>
          <a:noFill/>
          <a:ln w="12700" cap="flat">
            <a:solidFill>
              <a:srgbClr val="53585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" name="Shape 2191"/>
          <p:cNvSpPr/>
          <p:nvPr/>
        </p:nvSpPr>
        <p:spPr>
          <a:xfrm rot="16200000" flipV="1">
            <a:off x="5845240" y="1914507"/>
            <a:ext cx="0" cy="3012936"/>
          </a:xfrm>
          <a:prstGeom prst="line">
            <a:avLst/>
          </a:prstGeom>
          <a:noFill/>
          <a:ln w="12700" cap="flat">
            <a:solidFill>
              <a:srgbClr val="53585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6" name="Shape 2191"/>
          <p:cNvSpPr/>
          <p:nvPr/>
        </p:nvSpPr>
        <p:spPr>
          <a:xfrm rot="10800000" flipV="1">
            <a:off x="7351708" y="1939290"/>
            <a:ext cx="0" cy="2952750"/>
          </a:xfrm>
          <a:prstGeom prst="line">
            <a:avLst/>
          </a:prstGeom>
          <a:noFill/>
          <a:ln w="12700" cap="flat">
            <a:solidFill>
              <a:srgbClr val="53585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7" name="Shape 2196"/>
          <p:cNvSpPr/>
          <p:nvPr/>
        </p:nvSpPr>
        <p:spPr>
          <a:xfrm>
            <a:off x="7351707" y="4892040"/>
            <a:ext cx="350437" cy="0"/>
          </a:xfrm>
          <a:prstGeom prst="line">
            <a:avLst/>
          </a:prstGeom>
          <a:noFill/>
          <a:ln w="12700" cap="flat">
            <a:solidFill>
              <a:srgbClr val="53585F"/>
            </a:solidFill>
            <a:prstDash val="solid"/>
            <a:miter lim="400000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8" name="Shape 2196"/>
          <p:cNvSpPr/>
          <p:nvPr/>
        </p:nvSpPr>
        <p:spPr>
          <a:xfrm>
            <a:off x="7351707" y="3939540"/>
            <a:ext cx="350437" cy="0"/>
          </a:xfrm>
          <a:prstGeom prst="line">
            <a:avLst/>
          </a:prstGeom>
          <a:noFill/>
          <a:ln w="12700" cap="flat">
            <a:solidFill>
              <a:srgbClr val="53585F"/>
            </a:solidFill>
            <a:prstDash val="solid"/>
            <a:miter lim="400000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9" name="Shape 2196"/>
          <p:cNvSpPr/>
          <p:nvPr/>
        </p:nvSpPr>
        <p:spPr>
          <a:xfrm>
            <a:off x="7351707" y="2942590"/>
            <a:ext cx="350437" cy="0"/>
          </a:xfrm>
          <a:prstGeom prst="line">
            <a:avLst/>
          </a:prstGeom>
          <a:noFill/>
          <a:ln w="12700" cap="flat">
            <a:solidFill>
              <a:srgbClr val="53585F"/>
            </a:solidFill>
            <a:prstDash val="solid"/>
            <a:miter lim="400000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0" name="Shape 2196"/>
          <p:cNvSpPr/>
          <p:nvPr/>
        </p:nvSpPr>
        <p:spPr>
          <a:xfrm>
            <a:off x="7351707" y="1949291"/>
            <a:ext cx="350437" cy="0"/>
          </a:xfrm>
          <a:prstGeom prst="line">
            <a:avLst/>
          </a:prstGeom>
          <a:noFill/>
          <a:ln w="12700" cap="flat">
            <a:solidFill>
              <a:srgbClr val="53585F"/>
            </a:solidFill>
            <a:prstDash val="solid"/>
            <a:miter lim="400000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159000" y="3021330"/>
            <a:ext cx="2179772" cy="815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77522" y="2473757"/>
            <a:ext cx="2179772" cy="8153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877522" y="3531870"/>
            <a:ext cx="2179772" cy="8153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00122" y="1531620"/>
            <a:ext cx="2387672" cy="815340"/>
            <a:chOff x="7900122" y="1531620"/>
            <a:chExt cx="2387672" cy="815340"/>
          </a:xfrm>
        </p:grpSpPr>
        <p:sp>
          <p:nvSpPr>
            <p:cNvPr id="50" name="Rounded Rectangle 49"/>
            <p:cNvSpPr/>
            <p:nvPr/>
          </p:nvSpPr>
          <p:spPr>
            <a:xfrm>
              <a:off x="7900122" y="1531620"/>
              <a:ext cx="2179772" cy="81534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9881394" y="1736090"/>
              <a:ext cx="406400" cy="406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cs typeface="+mn-ea"/>
                  <a:sym typeface="+mn-lt"/>
                </a:rPr>
                <a:t>1</a:t>
              </a:r>
              <a:endParaRPr lang="en-AU" dirty="0"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72387" y="3086032"/>
            <a:ext cx="1352999" cy="423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600" b="1" dirty="0">
                <a:solidFill>
                  <a:schemeClr val="bg1"/>
                </a:solidFill>
                <a:cs typeface="+mn-ea"/>
                <a:sym typeface="+mn-lt"/>
              </a:rPr>
              <a:t>Erwina Hy</a:t>
            </a:r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an</a:t>
            </a:r>
            <a:r>
              <a:rPr lang="id-ID" sz="1600" b="1" dirty="0">
                <a:solidFill>
                  <a:schemeClr val="bg1"/>
                </a:solidFill>
                <a:cs typeface="+mn-ea"/>
                <a:sym typeface="+mn-lt"/>
              </a:rPr>
              <a:t>g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7198" y="3336857"/>
            <a:ext cx="1343368" cy="3407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Officer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5285" y="2526961"/>
            <a:ext cx="997388" cy="423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600" b="1" dirty="0">
                <a:solidFill>
                  <a:schemeClr val="bg1"/>
                </a:solidFill>
                <a:cs typeface="+mn-ea"/>
                <a:sym typeface="+mn-lt"/>
              </a:rPr>
              <a:t>Sina S</a:t>
            </a:r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an</a:t>
            </a:r>
            <a:r>
              <a:rPr lang="id-ID" sz="1600" b="1" dirty="0">
                <a:solidFill>
                  <a:schemeClr val="bg1"/>
                </a:solidFill>
                <a:cs typeface="+mn-ea"/>
                <a:sym typeface="+mn-lt"/>
              </a:rPr>
              <a:t>g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52292" y="2777786"/>
            <a:ext cx="1343368" cy="3407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i="1" dirty="0">
                <a:solidFill>
                  <a:schemeClr val="bg1"/>
                </a:solidFill>
                <a:cs typeface="+mn-ea"/>
                <a:sym typeface="+mn-lt"/>
              </a:rPr>
              <a:t>Vice right</a:t>
            </a:r>
            <a:endParaRPr lang="en-US" sz="1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65271" y="3598111"/>
            <a:ext cx="1117422" cy="423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600" b="1" dirty="0">
                <a:solidFill>
                  <a:schemeClr val="bg1"/>
                </a:solidFill>
                <a:cs typeface="+mn-ea"/>
                <a:sym typeface="+mn-lt"/>
              </a:rPr>
              <a:t>Murra Fefg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2292" y="3848936"/>
            <a:ext cx="1343368" cy="3407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i="1" dirty="0">
                <a:solidFill>
                  <a:schemeClr val="bg1"/>
                </a:solidFill>
                <a:cs typeface="+mn-ea"/>
                <a:sym typeface="+mn-lt"/>
              </a:rPr>
              <a:t>Vice left</a:t>
            </a:r>
            <a:endParaRPr lang="en-US" sz="1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35603" y="1611527"/>
            <a:ext cx="1235851" cy="423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600" b="1" dirty="0">
                <a:solidFill>
                  <a:schemeClr val="bg1"/>
                </a:solidFill>
                <a:cs typeface="+mn-ea"/>
                <a:sym typeface="+mn-lt"/>
              </a:rPr>
              <a:t>Sonya Laven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1841" y="1862352"/>
            <a:ext cx="1343368" cy="3407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i="1" dirty="0">
                <a:solidFill>
                  <a:schemeClr val="bg1"/>
                </a:solidFill>
                <a:cs typeface="+mn-ea"/>
                <a:sym typeface="+mn-lt"/>
              </a:rPr>
              <a:t>Designer</a:t>
            </a:r>
            <a:endParaRPr lang="en-US" sz="1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00122" y="2512060"/>
            <a:ext cx="2387672" cy="815340"/>
            <a:chOff x="7900122" y="2512060"/>
            <a:chExt cx="2387672" cy="815340"/>
          </a:xfrm>
        </p:grpSpPr>
        <p:sp>
          <p:nvSpPr>
            <p:cNvPr id="55" name="Rounded Rectangle 54"/>
            <p:cNvSpPr/>
            <p:nvPr/>
          </p:nvSpPr>
          <p:spPr>
            <a:xfrm>
              <a:off x="7900122" y="2512060"/>
              <a:ext cx="2179772" cy="81534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9881394" y="2716530"/>
              <a:ext cx="406400" cy="406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cs typeface="+mn-ea"/>
                  <a:sym typeface="+mn-lt"/>
                </a:rPr>
                <a:t>2</a:t>
              </a:r>
              <a:endParaRPr lang="en-AU" dirty="0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6293" y="2569936"/>
              <a:ext cx="1134477" cy="42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b="1" dirty="0">
                  <a:solidFill>
                    <a:schemeClr val="bg1"/>
                  </a:solidFill>
                  <a:cs typeface="+mn-ea"/>
                  <a:sym typeface="+mn-lt"/>
                </a:rPr>
                <a:t>Sarah Earie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81841" y="2820761"/>
              <a:ext cx="1343368" cy="3407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200" i="1" dirty="0">
                  <a:solidFill>
                    <a:schemeClr val="bg1"/>
                  </a:solidFill>
                  <a:cs typeface="+mn-ea"/>
                  <a:sym typeface="+mn-lt"/>
                </a:rPr>
                <a:t>Designer</a:t>
              </a:r>
              <a:endParaRPr lang="en-US" sz="12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00122" y="3531870"/>
            <a:ext cx="2387672" cy="815340"/>
            <a:chOff x="7900122" y="3531870"/>
            <a:chExt cx="2387672" cy="815340"/>
          </a:xfrm>
        </p:grpSpPr>
        <p:sp>
          <p:nvSpPr>
            <p:cNvPr id="57" name="Rounded Rectangle 56"/>
            <p:cNvSpPr/>
            <p:nvPr/>
          </p:nvSpPr>
          <p:spPr>
            <a:xfrm>
              <a:off x="7900122" y="3531870"/>
              <a:ext cx="2179772" cy="81534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881394" y="3736340"/>
              <a:ext cx="406400" cy="4064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cs typeface="+mn-ea"/>
                  <a:sym typeface="+mn-lt"/>
                </a:rPr>
                <a:t>3</a:t>
              </a:r>
              <a:endParaRPr lang="en-AU" dirty="0"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79831" y="3609791"/>
              <a:ext cx="1379673" cy="42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b="1" dirty="0">
                  <a:solidFill>
                    <a:schemeClr val="bg1"/>
                  </a:solidFill>
                  <a:cs typeface="+mn-ea"/>
                  <a:sym typeface="+mn-lt"/>
                </a:rPr>
                <a:t>Ruhut Panjani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97977" y="3860616"/>
              <a:ext cx="1343368" cy="3407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200" i="1" dirty="0">
                  <a:solidFill>
                    <a:schemeClr val="bg1"/>
                  </a:solidFill>
                  <a:cs typeface="+mn-ea"/>
                  <a:sym typeface="+mn-lt"/>
                </a:rPr>
                <a:t>Designer</a:t>
              </a:r>
              <a:endParaRPr lang="en-US" sz="12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00122" y="4526574"/>
            <a:ext cx="2387672" cy="815340"/>
            <a:chOff x="7900122" y="4526574"/>
            <a:chExt cx="2387672" cy="815340"/>
          </a:xfrm>
        </p:grpSpPr>
        <p:sp>
          <p:nvSpPr>
            <p:cNvPr id="59" name="Rounded Rectangle 58"/>
            <p:cNvSpPr/>
            <p:nvPr/>
          </p:nvSpPr>
          <p:spPr>
            <a:xfrm>
              <a:off x="7900122" y="4526574"/>
              <a:ext cx="2179772" cy="81534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9881394" y="4731044"/>
              <a:ext cx="406400" cy="4064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cs typeface="+mn-ea"/>
                  <a:sym typeface="+mn-lt"/>
                </a:rPr>
                <a:t>4</a:t>
              </a:r>
              <a:endParaRPr lang="en-AU" dirty="0"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13481" y="4593076"/>
              <a:ext cx="1174937" cy="42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b="1" dirty="0">
                  <a:solidFill>
                    <a:schemeClr val="bg1"/>
                  </a:solidFill>
                  <a:cs typeface="+mn-ea"/>
                  <a:sym typeface="+mn-lt"/>
                </a:rPr>
                <a:t>Robbie Silla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29260" y="4843901"/>
              <a:ext cx="1343368" cy="3407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200" i="1" dirty="0">
                  <a:solidFill>
                    <a:schemeClr val="bg1"/>
                  </a:solidFill>
                  <a:cs typeface="+mn-ea"/>
                  <a:sym typeface="+mn-lt"/>
                </a:rPr>
                <a:t>Designer</a:t>
              </a:r>
              <a:endParaRPr lang="en-US" sz="12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8039" y="4762980"/>
            <a:ext cx="2372654" cy="620503"/>
            <a:chOff x="8775246" y="2292072"/>
            <a:chExt cx="2372654" cy="620503"/>
          </a:xfrm>
        </p:grpSpPr>
        <p:sp>
          <p:nvSpPr>
            <p:cNvPr id="39" name="TextBox 38"/>
            <p:cNvSpPr txBox="1"/>
            <p:nvPr/>
          </p:nvSpPr>
          <p:spPr>
            <a:xfrm>
              <a:off x="8775246" y="2292072"/>
              <a:ext cx="2372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1. Font Designer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75466" y="2512465"/>
              <a:ext cx="23724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8039" y="5545347"/>
            <a:ext cx="2372654" cy="620503"/>
            <a:chOff x="8775246" y="2292072"/>
            <a:chExt cx="2372654" cy="620503"/>
          </a:xfrm>
        </p:grpSpPr>
        <p:sp>
          <p:nvSpPr>
            <p:cNvPr id="45" name="TextBox 44"/>
            <p:cNvSpPr txBox="1"/>
            <p:nvPr/>
          </p:nvSpPr>
          <p:spPr>
            <a:xfrm>
              <a:off x="8775246" y="2292072"/>
              <a:ext cx="2372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2. Web Designer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775466" y="2512465"/>
              <a:ext cx="23724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39831" y="4759645"/>
            <a:ext cx="2372654" cy="620503"/>
            <a:chOff x="8775246" y="2292072"/>
            <a:chExt cx="2372654" cy="620503"/>
          </a:xfrm>
        </p:grpSpPr>
        <p:sp>
          <p:nvSpPr>
            <p:cNvPr id="52" name="TextBox 51"/>
            <p:cNvSpPr txBox="1"/>
            <p:nvPr/>
          </p:nvSpPr>
          <p:spPr>
            <a:xfrm>
              <a:off x="8775246" y="2292072"/>
              <a:ext cx="2372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3. Magazine Designer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775466" y="2512465"/>
              <a:ext cx="23724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439831" y="5545347"/>
            <a:ext cx="2372654" cy="620503"/>
            <a:chOff x="8775246" y="2292072"/>
            <a:chExt cx="2372654" cy="620503"/>
          </a:xfrm>
        </p:grpSpPr>
        <p:sp>
          <p:nvSpPr>
            <p:cNvPr id="62" name="TextBox 61"/>
            <p:cNvSpPr txBox="1"/>
            <p:nvPr/>
          </p:nvSpPr>
          <p:spPr>
            <a:xfrm>
              <a:off x="8775246" y="2292072"/>
              <a:ext cx="2372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4. Flyer Designer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775466" y="2512465"/>
              <a:ext cx="23724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7487" y="1379315"/>
            <a:ext cx="4640923" cy="4765920"/>
            <a:chOff x="3787487" y="1379315"/>
            <a:chExt cx="4640923" cy="4765920"/>
          </a:xfrm>
        </p:grpSpPr>
        <p:grpSp>
          <p:nvGrpSpPr>
            <p:cNvPr id="127" name="Group 126"/>
            <p:cNvGrpSpPr/>
            <p:nvPr/>
          </p:nvGrpSpPr>
          <p:grpSpPr>
            <a:xfrm>
              <a:off x="3787487" y="2880964"/>
              <a:ext cx="2145129" cy="1702252"/>
              <a:chOff x="3787487" y="2880964"/>
              <a:chExt cx="2145129" cy="1702252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4230365" y="2880964"/>
                <a:ext cx="1702251" cy="1702252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  <a:gd name="connsiteX7" fmla="*/ 2318 h 2362"/>
                  <a:gd name="connsiteY7" fmla="*/ 2318 h 2362"/>
                  <a:gd name="connsiteX8" fmla="*/ 2318 h 2362"/>
                  <a:gd name="connsiteY8" fmla="*/ 2318 h 2362"/>
                  <a:gd name="connsiteX9" fmla="*/ 2318 h 2362"/>
                  <a:gd name="connsiteY9" fmla="*/ 2318 h 2362"/>
                  <a:gd name="connsiteX10" fmla="*/ 2318 h 2362"/>
                  <a:gd name="connsiteY10" fmla="*/ 2318 h 2362"/>
                  <a:gd name="connsiteX11" fmla="*/ 2318 h 2362"/>
                  <a:gd name="connsiteY11" fmla="*/ 2318 h 2362"/>
                  <a:gd name="connsiteX12" fmla="*/ 2318 h 2362"/>
                  <a:gd name="connsiteY12" fmla="*/ 2318 h 2362"/>
                  <a:gd name="connsiteX13" fmla="*/ 2318 h 2362"/>
                  <a:gd name="connsiteY13" fmla="*/ 2318 h 2362"/>
                  <a:gd name="connsiteX14" fmla="*/ 2318 h 2362"/>
                  <a:gd name="connsiteY14" fmla="*/ 2318 h 2362"/>
                  <a:gd name="connsiteX15" fmla="*/ 2318 h 2362"/>
                  <a:gd name="connsiteY15" fmla="*/ 2318 h 2362"/>
                  <a:gd name="connsiteX16" fmla="*/ 2318 h 2362"/>
                  <a:gd name="connsiteY16" fmla="*/ 2318 h 2362"/>
                  <a:gd name="connsiteX17" fmla="*/ 2318 h 2362"/>
                  <a:gd name="connsiteY17" fmla="*/ 2318 h 2362"/>
                  <a:gd name="connsiteX18" fmla="*/ 2318 h 2362"/>
                  <a:gd name="connsiteY18" fmla="*/ 2318 h 2362"/>
                  <a:gd name="connsiteX19" fmla="*/ 2318 h 2362"/>
                  <a:gd name="connsiteY19" fmla="*/ 2318 h 2362"/>
                  <a:gd name="connsiteX20" fmla="*/ 2318 h 2362"/>
                  <a:gd name="connsiteY20" fmla="*/ 2318 h 2362"/>
                  <a:gd name="connsiteX21" fmla="*/ 2318 h 2362"/>
                  <a:gd name="connsiteY21" fmla="*/ 2318 h 2362"/>
                  <a:gd name="connsiteX22" fmla="*/ 2318 h 2362"/>
                  <a:gd name="connsiteY22" fmla="*/ 2318 h 2362"/>
                  <a:gd name="connsiteX23" fmla="*/ 2318 h 2362"/>
                  <a:gd name="connsiteY23" fmla="*/ 2318 h 2362"/>
                  <a:gd name="connsiteX24" fmla="*/ 2318 h 2362"/>
                  <a:gd name="connsiteY24" fmla="*/ 2318 h 2362"/>
                  <a:gd name="connsiteX25" fmla="*/ 2318 h 2362"/>
                  <a:gd name="connsiteY25" fmla="*/ 2318 h 2362"/>
                  <a:gd name="connsiteX26" fmla="*/ 2318 h 2362"/>
                  <a:gd name="connsiteY26" fmla="*/ 2318 h 2362"/>
                  <a:gd name="connsiteX27" fmla="*/ 2318 h 2362"/>
                  <a:gd name="connsiteY27" fmla="*/ 2318 h 2362"/>
                  <a:gd name="connsiteX28" fmla="*/ 2318 h 2362"/>
                  <a:gd name="connsiteY28" fmla="*/ 2318 h 2362"/>
                  <a:gd name="connsiteX29" fmla="*/ 2318 h 2362"/>
                  <a:gd name="connsiteY29" fmla="*/ 2318 h 2362"/>
                  <a:gd name="connsiteX30" fmla="*/ 2318 h 2362"/>
                  <a:gd name="connsiteY30" fmla="*/ 2318 h 2362"/>
                  <a:gd name="connsiteX31" fmla="*/ 2318 h 2362"/>
                  <a:gd name="connsiteY31" fmla="*/ 2318 h 2362"/>
                  <a:gd name="connsiteX32" fmla="*/ 2318 h 2362"/>
                  <a:gd name="connsiteY32" fmla="*/ 2318 h 2362"/>
                  <a:gd name="connsiteX33" fmla="*/ 2318 h 2362"/>
                  <a:gd name="connsiteY33" fmla="*/ 2318 h 2362"/>
                  <a:gd name="connsiteX34" fmla="*/ 2318 h 2362"/>
                  <a:gd name="connsiteY34" fmla="*/ 2318 h 2362"/>
                  <a:gd name="connsiteX35" fmla="*/ 2318 h 2362"/>
                  <a:gd name="connsiteY35" fmla="*/ 2318 h 2362"/>
                  <a:gd name="connsiteX36" fmla="*/ 2318 h 2362"/>
                  <a:gd name="connsiteY36" fmla="*/ 2318 h 2362"/>
                  <a:gd name="connsiteX37" fmla="*/ 2318 h 2362"/>
                  <a:gd name="connsiteY37" fmla="*/ 2318 h 2362"/>
                  <a:gd name="connsiteX38" fmla="*/ 2318 h 2362"/>
                  <a:gd name="connsiteY38" fmla="*/ 2318 h 2362"/>
                  <a:gd name="connsiteX39" fmla="*/ 2318 h 2362"/>
                  <a:gd name="connsiteY39" fmla="*/ 2318 h 2362"/>
                  <a:gd name="connsiteX40" fmla="*/ 2318 h 2362"/>
                  <a:gd name="connsiteY40" fmla="*/ 2318 h 2362"/>
                  <a:gd name="connsiteX41" fmla="*/ 2318 h 2362"/>
                  <a:gd name="connsiteY41" fmla="*/ 2318 h 2362"/>
                  <a:gd name="connsiteX42" fmla="*/ 2318 h 2362"/>
                  <a:gd name="connsiteY42" fmla="*/ 2318 h 2362"/>
                  <a:gd name="connsiteX43" fmla="*/ 2318 h 2362"/>
                  <a:gd name="connsiteY43" fmla="*/ 2318 h 2362"/>
                  <a:gd name="connsiteX44" fmla="*/ 2318 h 2362"/>
                  <a:gd name="connsiteY44" fmla="*/ 2318 h 2362"/>
                  <a:gd name="connsiteX45" fmla="*/ 2318 h 2362"/>
                  <a:gd name="connsiteY45" fmla="*/ 2318 h 2362"/>
                  <a:gd name="connsiteX46" fmla="*/ 2318 h 2362"/>
                  <a:gd name="connsiteY46" fmla="*/ 2318 h 2362"/>
                  <a:gd name="connsiteX47" fmla="*/ 2318 h 2362"/>
                  <a:gd name="connsiteY47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787487" y="3360615"/>
                <a:ext cx="952500" cy="7429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240137" y="1379315"/>
              <a:ext cx="1702252" cy="2189739"/>
              <a:chOff x="5240137" y="1379315"/>
              <a:chExt cx="1702252" cy="2189739"/>
            </a:xfrm>
          </p:grpSpPr>
          <p:sp>
            <p:nvSpPr>
              <p:cNvPr id="116" name="Freeform 115"/>
              <p:cNvSpPr/>
              <p:nvPr/>
            </p:nvSpPr>
            <p:spPr>
              <a:xfrm rot="16200000" flipH="1" flipV="1">
                <a:off x="5240137" y="1866803"/>
                <a:ext cx="1702251" cy="1702252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  <a:gd name="connsiteX7" fmla="*/ 2318 h 2362"/>
                  <a:gd name="connsiteY7" fmla="*/ 2318 h 2362"/>
                  <a:gd name="connsiteX8" fmla="*/ 2318 h 2362"/>
                  <a:gd name="connsiteY8" fmla="*/ 2318 h 2362"/>
                  <a:gd name="connsiteX9" fmla="*/ 2318 h 2362"/>
                  <a:gd name="connsiteY9" fmla="*/ 2318 h 2362"/>
                  <a:gd name="connsiteX10" fmla="*/ 2318 h 2362"/>
                  <a:gd name="connsiteY10" fmla="*/ 2318 h 2362"/>
                  <a:gd name="connsiteX11" fmla="*/ 2318 h 2362"/>
                  <a:gd name="connsiteY11" fmla="*/ 2318 h 2362"/>
                  <a:gd name="connsiteX12" fmla="*/ 2318 h 2362"/>
                  <a:gd name="connsiteY12" fmla="*/ 2318 h 2362"/>
                  <a:gd name="connsiteX13" fmla="*/ 2318 h 2362"/>
                  <a:gd name="connsiteY13" fmla="*/ 2318 h 2362"/>
                  <a:gd name="connsiteX14" fmla="*/ 2318 h 2362"/>
                  <a:gd name="connsiteY14" fmla="*/ 2318 h 2362"/>
                  <a:gd name="connsiteX15" fmla="*/ 2318 h 2362"/>
                  <a:gd name="connsiteY15" fmla="*/ 2318 h 2362"/>
                  <a:gd name="connsiteX16" fmla="*/ 2318 h 2362"/>
                  <a:gd name="connsiteY16" fmla="*/ 2318 h 2362"/>
                  <a:gd name="connsiteX17" fmla="*/ 2318 h 2362"/>
                  <a:gd name="connsiteY17" fmla="*/ 2318 h 2362"/>
                  <a:gd name="connsiteX18" fmla="*/ 2318 h 2362"/>
                  <a:gd name="connsiteY18" fmla="*/ 2318 h 2362"/>
                  <a:gd name="connsiteX19" fmla="*/ 2318 h 2362"/>
                  <a:gd name="connsiteY19" fmla="*/ 2318 h 2362"/>
                  <a:gd name="connsiteX20" fmla="*/ 2318 h 2362"/>
                  <a:gd name="connsiteY20" fmla="*/ 2318 h 2362"/>
                  <a:gd name="connsiteX21" fmla="*/ 2318 h 2362"/>
                  <a:gd name="connsiteY21" fmla="*/ 2318 h 2362"/>
                  <a:gd name="connsiteX22" fmla="*/ 2318 h 2362"/>
                  <a:gd name="connsiteY22" fmla="*/ 2318 h 2362"/>
                  <a:gd name="connsiteX23" fmla="*/ 2318 h 2362"/>
                  <a:gd name="connsiteY23" fmla="*/ 2318 h 2362"/>
                  <a:gd name="connsiteX24" fmla="*/ 2318 h 2362"/>
                  <a:gd name="connsiteY24" fmla="*/ 2318 h 2362"/>
                  <a:gd name="connsiteX25" fmla="*/ 2318 h 2362"/>
                  <a:gd name="connsiteY25" fmla="*/ 2318 h 2362"/>
                  <a:gd name="connsiteX26" fmla="*/ 2318 h 2362"/>
                  <a:gd name="connsiteY26" fmla="*/ 2318 h 2362"/>
                  <a:gd name="connsiteX27" fmla="*/ 2318 h 2362"/>
                  <a:gd name="connsiteY27" fmla="*/ 2318 h 2362"/>
                  <a:gd name="connsiteX28" fmla="*/ 2318 h 2362"/>
                  <a:gd name="connsiteY28" fmla="*/ 2318 h 2362"/>
                  <a:gd name="connsiteX29" fmla="*/ 2318 h 2362"/>
                  <a:gd name="connsiteY29" fmla="*/ 2318 h 2362"/>
                  <a:gd name="connsiteX30" fmla="*/ 2318 h 2362"/>
                  <a:gd name="connsiteY30" fmla="*/ 2318 h 2362"/>
                  <a:gd name="connsiteX31" fmla="*/ 2318 h 2362"/>
                  <a:gd name="connsiteY31" fmla="*/ 2318 h 2362"/>
                  <a:gd name="connsiteX32" fmla="*/ 2318 h 2362"/>
                  <a:gd name="connsiteY32" fmla="*/ 2318 h 2362"/>
                  <a:gd name="connsiteX33" fmla="*/ 2318 h 2362"/>
                  <a:gd name="connsiteY33" fmla="*/ 2318 h 2362"/>
                  <a:gd name="connsiteX34" fmla="*/ 2318 h 2362"/>
                  <a:gd name="connsiteY34" fmla="*/ 2318 h 2362"/>
                  <a:gd name="connsiteX35" fmla="*/ 2318 h 2362"/>
                  <a:gd name="connsiteY35" fmla="*/ 2318 h 2362"/>
                  <a:gd name="connsiteX36" fmla="*/ 2318 h 2362"/>
                  <a:gd name="connsiteY36" fmla="*/ 2318 h 2362"/>
                  <a:gd name="connsiteX37" fmla="*/ 2318 h 2362"/>
                  <a:gd name="connsiteY37" fmla="*/ 2318 h 2362"/>
                  <a:gd name="connsiteX38" fmla="*/ 2318 h 2362"/>
                  <a:gd name="connsiteY38" fmla="*/ 2318 h 2362"/>
                  <a:gd name="connsiteX39" fmla="*/ 2318 h 2362"/>
                  <a:gd name="connsiteY39" fmla="*/ 2318 h 2362"/>
                  <a:gd name="connsiteX40" fmla="*/ 2318 h 2362"/>
                  <a:gd name="connsiteY40" fmla="*/ 2318 h 2362"/>
                  <a:gd name="connsiteX41" fmla="*/ 2318 h 2362"/>
                  <a:gd name="connsiteY41" fmla="*/ 2318 h 2362"/>
                  <a:gd name="connsiteX42" fmla="*/ 2318 h 2362"/>
                  <a:gd name="connsiteY42" fmla="*/ 2318 h 2362"/>
                  <a:gd name="connsiteX43" fmla="*/ 2318 h 2362"/>
                  <a:gd name="connsiteY43" fmla="*/ 2318 h 2362"/>
                  <a:gd name="connsiteX44" fmla="*/ 2318 h 2362"/>
                  <a:gd name="connsiteY44" fmla="*/ 2318 h 2362"/>
                  <a:gd name="connsiteX45" fmla="*/ 2318 h 2362"/>
                  <a:gd name="connsiteY45" fmla="*/ 2318 h 2362"/>
                  <a:gd name="connsiteX46" fmla="*/ 2318 h 2362"/>
                  <a:gd name="connsiteY46" fmla="*/ 2318 h 2362"/>
                  <a:gd name="connsiteX47" fmla="*/ 2318 h 2362"/>
                  <a:gd name="connsiteY47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 rot="5400000">
                <a:off x="5624485" y="1484090"/>
                <a:ext cx="952500" cy="7429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5249610" y="3936548"/>
              <a:ext cx="1702252" cy="2208687"/>
              <a:chOff x="5249610" y="3936548"/>
              <a:chExt cx="1702252" cy="2208687"/>
            </a:xfrm>
          </p:grpSpPr>
          <p:sp>
            <p:nvSpPr>
              <p:cNvPr id="118" name="Freeform 117"/>
              <p:cNvSpPr/>
              <p:nvPr/>
            </p:nvSpPr>
            <p:spPr>
              <a:xfrm rot="16200000">
                <a:off x="5249610" y="3936548"/>
                <a:ext cx="1702251" cy="1702252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  <a:gd name="connsiteX7" fmla="*/ 2318 h 2362"/>
                  <a:gd name="connsiteY7" fmla="*/ 2318 h 2362"/>
                  <a:gd name="connsiteX8" fmla="*/ 2318 h 2362"/>
                  <a:gd name="connsiteY8" fmla="*/ 2318 h 2362"/>
                  <a:gd name="connsiteX9" fmla="*/ 2318 h 2362"/>
                  <a:gd name="connsiteY9" fmla="*/ 2318 h 2362"/>
                  <a:gd name="connsiteX10" fmla="*/ 2318 h 2362"/>
                  <a:gd name="connsiteY10" fmla="*/ 2318 h 2362"/>
                  <a:gd name="connsiteX11" fmla="*/ 2318 h 2362"/>
                  <a:gd name="connsiteY11" fmla="*/ 2318 h 2362"/>
                  <a:gd name="connsiteX12" fmla="*/ 2318 h 2362"/>
                  <a:gd name="connsiteY12" fmla="*/ 2318 h 2362"/>
                  <a:gd name="connsiteX13" fmla="*/ 2318 h 2362"/>
                  <a:gd name="connsiteY13" fmla="*/ 2318 h 2362"/>
                  <a:gd name="connsiteX14" fmla="*/ 2318 h 2362"/>
                  <a:gd name="connsiteY14" fmla="*/ 2318 h 2362"/>
                  <a:gd name="connsiteX15" fmla="*/ 2318 h 2362"/>
                  <a:gd name="connsiteY15" fmla="*/ 2318 h 2362"/>
                  <a:gd name="connsiteX16" fmla="*/ 2318 h 2362"/>
                  <a:gd name="connsiteY16" fmla="*/ 2318 h 2362"/>
                  <a:gd name="connsiteX17" fmla="*/ 2318 h 2362"/>
                  <a:gd name="connsiteY17" fmla="*/ 2318 h 2362"/>
                  <a:gd name="connsiteX18" fmla="*/ 2318 h 2362"/>
                  <a:gd name="connsiteY18" fmla="*/ 2318 h 2362"/>
                  <a:gd name="connsiteX19" fmla="*/ 2318 h 2362"/>
                  <a:gd name="connsiteY19" fmla="*/ 2318 h 2362"/>
                  <a:gd name="connsiteX20" fmla="*/ 2318 h 2362"/>
                  <a:gd name="connsiteY20" fmla="*/ 2318 h 2362"/>
                  <a:gd name="connsiteX21" fmla="*/ 2318 h 2362"/>
                  <a:gd name="connsiteY21" fmla="*/ 2318 h 2362"/>
                  <a:gd name="connsiteX22" fmla="*/ 2318 h 2362"/>
                  <a:gd name="connsiteY22" fmla="*/ 2318 h 2362"/>
                  <a:gd name="connsiteX23" fmla="*/ 2318 h 2362"/>
                  <a:gd name="connsiteY23" fmla="*/ 2318 h 2362"/>
                  <a:gd name="connsiteX24" fmla="*/ 2318 h 2362"/>
                  <a:gd name="connsiteY24" fmla="*/ 2318 h 2362"/>
                  <a:gd name="connsiteX25" fmla="*/ 2318 h 2362"/>
                  <a:gd name="connsiteY25" fmla="*/ 2318 h 2362"/>
                  <a:gd name="connsiteX26" fmla="*/ 2318 h 2362"/>
                  <a:gd name="connsiteY26" fmla="*/ 2318 h 2362"/>
                  <a:gd name="connsiteX27" fmla="*/ 2318 h 2362"/>
                  <a:gd name="connsiteY27" fmla="*/ 2318 h 2362"/>
                  <a:gd name="connsiteX28" fmla="*/ 2318 h 2362"/>
                  <a:gd name="connsiteY28" fmla="*/ 2318 h 2362"/>
                  <a:gd name="connsiteX29" fmla="*/ 2318 h 2362"/>
                  <a:gd name="connsiteY29" fmla="*/ 2318 h 2362"/>
                  <a:gd name="connsiteX30" fmla="*/ 2318 h 2362"/>
                  <a:gd name="connsiteY30" fmla="*/ 2318 h 2362"/>
                  <a:gd name="connsiteX31" fmla="*/ 2318 h 2362"/>
                  <a:gd name="connsiteY31" fmla="*/ 2318 h 2362"/>
                  <a:gd name="connsiteX32" fmla="*/ 2318 h 2362"/>
                  <a:gd name="connsiteY32" fmla="*/ 2318 h 2362"/>
                  <a:gd name="connsiteX33" fmla="*/ 2318 h 2362"/>
                  <a:gd name="connsiteY33" fmla="*/ 2318 h 2362"/>
                  <a:gd name="connsiteX34" fmla="*/ 2318 h 2362"/>
                  <a:gd name="connsiteY34" fmla="*/ 2318 h 2362"/>
                  <a:gd name="connsiteX35" fmla="*/ 2318 h 2362"/>
                  <a:gd name="connsiteY35" fmla="*/ 2318 h 2362"/>
                  <a:gd name="connsiteX36" fmla="*/ 2318 h 2362"/>
                  <a:gd name="connsiteY36" fmla="*/ 2318 h 2362"/>
                  <a:gd name="connsiteX37" fmla="*/ 2318 h 2362"/>
                  <a:gd name="connsiteY37" fmla="*/ 2318 h 2362"/>
                  <a:gd name="connsiteX38" fmla="*/ 2318 h 2362"/>
                  <a:gd name="connsiteY38" fmla="*/ 2318 h 2362"/>
                  <a:gd name="connsiteX39" fmla="*/ 2318 h 2362"/>
                  <a:gd name="connsiteY39" fmla="*/ 2318 h 2362"/>
                  <a:gd name="connsiteX40" fmla="*/ 2318 h 2362"/>
                  <a:gd name="connsiteY40" fmla="*/ 2318 h 2362"/>
                  <a:gd name="connsiteX41" fmla="*/ 2318 h 2362"/>
                  <a:gd name="connsiteY41" fmla="*/ 2318 h 2362"/>
                  <a:gd name="connsiteX42" fmla="*/ 2318 h 2362"/>
                  <a:gd name="connsiteY42" fmla="*/ 2318 h 2362"/>
                  <a:gd name="connsiteX43" fmla="*/ 2318 h 2362"/>
                  <a:gd name="connsiteY43" fmla="*/ 2318 h 2362"/>
                  <a:gd name="connsiteX44" fmla="*/ 2318 h 2362"/>
                  <a:gd name="connsiteY44" fmla="*/ 2318 h 2362"/>
                  <a:gd name="connsiteX45" fmla="*/ 2318 h 2362"/>
                  <a:gd name="connsiteY45" fmla="*/ 2318 h 2362"/>
                  <a:gd name="connsiteX46" fmla="*/ 2318 h 2362"/>
                  <a:gd name="connsiteY46" fmla="*/ 2318 h 2362"/>
                  <a:gd name="connsiteX47" fmla="*/ 2318 h 2362"/>
                  <a:gd name="connsiteY47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 rot="5400000">
                <a:off x="5657847" y="5297510"/>
                <a:ext cx="952500" cy="7429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259383" y="2911149"/>
              <a:ext cx="2169027" cy="1702252"/>
              <a:chOff x="6259383" y="2911149"/>
              <a:chExt cx="2169027" cy="1702252"/>
            </a:xfrm>
          </p:grpSpPr>
          <p:sp>
            <p:nvSpPr>
              <p:cNvPr id="117" name="Freeform 116"/>
              <p:cNvSpPr/>
              <p:nvPr/>
            </p:nvSpPr>
            <p:spPr>
              <a:xfrm flipH="1" flipV="1">
                <a:off x="6259383" y="2911149"/>
                <a:ext cx="1702251" cy="1702252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  <a:gd name="connsiteX7" fmla="*/ 2318 h 2362"/>
                  <a:gd name="connsiteY7" fmla="*/ 2318 h 2362"/>
                  <a:gd name="connsiteX8" fmla="*/ 2318 h 2362"/>
                  <a:gd name="connsiteY8" fmla="*/ 2318 h 2362"/>
                  <a:gd name="connsiteX9" fmla="*/ 2318 h 2362"/>
                  <a:gd name="connsiteY9" fmla="*/ 2318 h 2362"/>
                  <a:gd name="connsiteX10" fmla="*/ 2318 h 2362"/>
                  <a:gd name="connsiteY10" fmla="*/ 2318 h 2362"/>
                  <a:gd name="connsiteX11" fmla="*/ 2318 h 2362"/>
                  <a:gd name="connsiteY11" fmla="*/ 2318 h 2362"/>
                  <a:gd name="connsiteX12" fmla="*/ 2318 h 2362"/>
                  <a:gd name="connsiteY12" fmla="*/ 2318 h 2362"/>
                  <a:gd name="connsiteX13" fmla="*/ 2318 h 2362"/>
                  <a:gd name="connsiteY13" fmla="*/ 2318 h 2362"/>
                  <a:gd name="connsiteX14" fmla="*/ 2318 h 2362"/>
                  <a:gd name="connsiteY14" fmla="*/ 2318 h 2362"/>
                  <a:gd name="connsiteX15" fmla="*/ 2318 h 2362"/>
                  <a:gd name="connsiteY15" fmla="*/ 2318 h 2362"/>
                  <a:gd name="connsiteX16" fmla="*/ 2318 h 2362"/>
                  <a:gd name="connsiteY16" fmla="*/ 2318 h 2362"/>
                  <a:gd name="connsiteX17" fmla="*/ 2318 h 2362"/>
                  <a:gd name="connsiteY17" fmla="*/ 2318 h 2362"/>
                  <a:gd name="connsiteX18" fmla="*/ 2318 h 2362"/>
                  <a:gd name="connsiteY18" fmla="*/ 2318 h 2362"/>
                  <a:gd name="connsiteX19" fmla="*/ 2318 h 2362"/>
                  <a:gd name="connsiteY19" fmla="*/ 2318 h 2362"/>
                  <a:gd name="connsiteX20" fmla="*/ 2318 h 2362"/>
                  <a:gd name="connsiteY20" fmla="*/ 2318 h 2362"/>
                  <a:gd name="connsiteX21" fmla="*/ 2318 h 2362"/>
                  <a:gd name="connsiteY21" fmla="*/ 2318 h 2362"/>
                  <a:gd name="connsiteX22" fmla="*/ 2318 h 2362"/>
                  <a:gd name="connsiteY22" fmla="*/ 2318 h 2362"/>
                  <a:gd name="connsiteX23" fmla="*/ 2318 h 2362"/>
                  <a:gd name="connsiteY23" fmla="*/ 2318 h 2362"/>
                  <a:gd name="connsiteX24" fmla="*/ 2318 h 2362"/>
                  <a:gd name="connsiteY24" fmla="*/ 2318 h 2362"/>
                  <a:gd name="connsiteX25" fmla="*/ 2318 h 2362"/>
                  <a:gd name="connsiteY25" fmla="*/ 2318 h 2362"/>
                  <a:gd name="connsiteX26" fmla="*/ 2318 h 2362"/>
                  <a:gd name="connsiteY26" fmla="*/ 2318 h 2362"/>
                  <a:gd name="connsiteX27" fmla="*/ 2318 h 2362"/>
                  <a:gd name="connsiteY27" fmla="*/ 2318 h 2362"/>
                  <a:gd name="connsiteX28" fmla="*/ 2318 h 2362"/>
                  <a:gd name="connsiteY28" fmla="*/ 2318 h 2362"/>
                  <a:gd name="connsiteX29" fmla="*/ 2318 h 2362"/>
                  <a:gd name="connsiteY29" fmla="*/ 2318 h 2362"/>
                  <a:gd name="connsiteX30" fmla="*/ 2318 h 2362"/>
                  <a:gd name="connsiteY30" fmla="*/ 2318 h 2362"/>
                  <a:gd name="connsiteX31" fmla="*/ 2318 h 2362"/>
                  <a:gd name="connsiteY31" fmla="*/ 2318 h 2362"/>
                  <a:gd name="connsiteX32" fmla="*/ 2318 h 2362"/>
                  <a:gd name="connsiteY32" fmla="*/ 2318 h 2362"/>
                  <a:gd name="connsiteX33" fmla="*/ 2318 h 2362"/>
                  <a:gd name="connsiteY33" fmla="*/ 2318 h 2362"/>
                  <a:gd name="connsiteX34" fmla="*/ 2318 h 2362"/>
                  <a:gd name="connsiteY34" fmla="*/ 2318 h 2362"/>
                  <a:gd name="connsiteX35" fmla="*/ 2318 h 2362"/>
                  <a:gd name="connsiteY35" fmla="*/ 2318 h 2362"/>
                  <a:gd name="connsiteX36" fmla="*/ 2318 h 2362"/>
                  <a:gd name="connsiteY36" fmla="*/ 2318 h 2362"/>
                  <a:gd name="connsiteX37" fmla="*/ 2318 h 2362"/>
                  <a:gd name="connsiteY37" fmla="*/ 2318 h 2362"/>
                  <a:gd name="connsiteX38" fmla="*/ 2318 h 2362"/>
                  <a:gd name="connsiteY38" fmla="*/ 2318 h 2362"/>
                  <a:gd name="connsiteX39" fmla="*/ 2318 h 2362"/>
                  <a:gd name="connsiteY39" fmla="*/ 2318 h 2362"/>
                  <a:gd name="connsiteX40" fmla="*/ 2318 h 2362"/>
                  <a:gd name="connsiteY40" fmla="*/ 2318 h 2362"/>
                  <a:gd name="connsiteX41" fmla="*/ 2318 h 2362"/>
                  <a:gd name="connsiteY41" fmla="*/ 2318 h 2362"/>
                  <a:gd name="connsiteX42" fmla="*/ 2318 h 2362"/>
                  <a:gd name="connsiteY42" fmla="*/ 2318 h 2362"/>
                  <a:gd name="connsiteX43" fmla="*/ 2318 h 2362"/>
                  <a:gd name="connsiteY43" fmla="*/ 2318 h 2362"/>
                  <a:gd name="connsiteX44" fmla="*/ 2318 h 2362"/>
                  <a:gd name="connsiteY44" fmla="*/ 2318 h 2362"/>
                  <a:gd name="connsiteX45" fmla="*/ 2318 h 2362"/>
                  <a:gd name="connsiteY45" fmla="*/ 2318 h 2362"/>
                  <a:gd name="connsiteX46" fmla="*/ 2318 h 2362"/>
                  <a:gd name="connsiteY46" fmla="*/ 2318 h 2362"/>
                  <a:gd name="connsiteX47" fmla="*/ 2318 h 2362"/>
                  <a:gd name="connsiteY47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475910" y="3358905"/>
                <a:ext cx="952500" cy="7429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900822" y="1981813"/>
            <a:ext cx="2372654" cy="830997"/>
            <a:chOff x="8775246" y="2292072"/>
            <a:chExt cx="2372654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accent1"/>
                  </a:solidFill>
                  <a:cs typeface="+mn-ea"/>
                  <a:sym typeface="+mn-lt"/>
                </a:rPr>
                <a:t>Leadership</a:t>
              </a:r>
              <a:endParaRPr 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75246" y="2661404"/>
              <a:ext cx="2372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Our profile preview and milestone. What we do and our Portfolios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975674" y="1967996"/>
            <a:ext cx="2372654" cy="1015663"/>
            <a:chOff x="8775246" y="2292072"/>
            <a:chExt cx="2372654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accent2"/>
                  </a:solidFill>
                  <a:cs typeface="+mn-ea"/>
                  <a:sym typeface="+mn-lt"/>
                </a:rPr>
                <a:t>Work Distribution</a:t>
              </a:r>
              <a:endParaRPr 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775246" y="2661404"/>
              <a:ext cx="237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6754" y="3979048"/>
            <a:ext cx="2372654" cy="830997"/>
            <a:chOff x="8775246" y="2292072"/>
            <a:chExt cx="2372654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accent4"/>
                  </a:solidFill>
                  <a:cs typeface="+mn-ea"/>
                  <a:sym typeface="+mn-lt"/>
                </a:rPr>
                <a:t>Honesty</a:t>
              </a:r>
              <a:endParaRPr lang="en-US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775246" y="2661404"/>
              <a:ext cx="2372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Our profile preview and milestone. What we do and our Portfolios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61606" y="3965231"/>
            <a:ext cx="2372654" cy="1015663"/>
            <a:chOff x="8775246" y="2292072"/>
            <a:chExt cx="2372654" cy="1015663"/>
          </a:xfrm>
        </p:grpSpPr>
        <p:sp>
          <p:nvSpPr>
            <p:cNvPr id="26" name="TextBox 25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accent3"/>
                  </a:solidFill>
                  <a:cs typeface="+mn-ea"/>
                  <a:sym typeface="+mn-lt"/>
                </a:rPr>
                <a:t>Trust</a:t>
              </a:r>
              <a:endParaRPr lang="en-US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75246" y="2661404"/>
              <a:ext cx="237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312963" y="4066452"/>
            <a:ext cx="6342829" cy="1562138"/>
            <a:chOff x="-783857" y="4024904"/>
            <a:chExt cx="6342829" cy="1562138"/>
          </a:xfrm>
        </p:grpSpPr>
        <p:grpSp>
          <p:nvGrpSpPr>
            <p:cNvPr id="5" name="Group 4"/>
            <p:cNvGrpSpPr/>
            <p:nvPr/>
          </p:nvGrpSpPr>
          <p:grpSpPr>
            <a:xfrm>
              <a:off x="1282062" y="4024904"/>
              <a:ext cx="4276910" cy="1562138"/>
              <a:chOff x="1282062" y="4024904"/>
              <a:chExt cx="4276910" cy="1562138"/>
            </a:xfrm>
          </p:grpSpPr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282063" y="4024904"/>
                <a:ext cx="1076815" cy="1455969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9">
                    <a:moveTo>
                      <a:pt x="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7" y="39"/>
                      <a:pt x="29" y="37"/>
                      <a:pt x="29" y="3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3"/>
                      <a:pt x="27" y="0"/>
                      <a:pt x="24" y="0"/>
                    </a:cubicBezTo>
                    <a:close/>
                    <a:moveTo>
                      <a:pt x="19" y="34"/>
                    </a:moveTo>
                    <a:cubicBezTo>
                      <a:pt x="17" y="34"/>
                      <a:pt x="15" y="33"/>
                      <a:pt x="15" y="30"/>
                    </a:cubicBezTo>
                    <a:cubicBezTo>
                      <a:pt x="15" y="28"/>
                      <a:pt x="17" y="27"/>
                      <a:pt x="19" y="27"/>
                    </a:cubicBezTo>
                    <a:cubicBezTo>
                      <a:pt x="21" y="27"/>
                      <a:pt x="23" y="28"/>
                      <a:pt x="23" y="30"/>
                    </a:cubicBezTo>
                    <a:cubicBezTo>
                      <a:pt x="23" y="33"/>
                      <a:pt x="21" y="34"/>
                      <a:pt x="19" y="34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10" name="Freeform 15"/>
              <p:cNvSpPr/>
              <p:nvPr/>
            </p:nvSpPr>
            <p:spPr bwMode="auto">
              <a:xfrm>
                <a:off x="2465038" y="4055237"/>
                <a:ext cx="3093934" cy="153180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41">
                    <a:moveTo>
                      <a:pt x="0" y="31"/>
                    </a:moveTo>
                    <a:cubicBezTo>
                      <a:pt x="0" y="23"/>
                      <a:pt x="0" y="15"/>
                      <a:pt x="0" y="7"/>
                    </a:cubicBezTo>
                    <a:cubicBezTo>
                      <a:pt x="7" y="1"/>
                      <a:pt x="12" y="0"/>
                      <a:pt x="19" y="2"/>
                    </a:cubicBezTo>
                    <a:cubicBezTo>
                      <a:pt x="27" y="5"/>
                      <a:pt x="26" y="10"/>
                      <a:pt x="39" y="14"/>
                    </a:cubicBezTo>
                    <a:cubicBezTo>
                      <a:pt x="55" y="18"/>
                      <a:pt x="51" y="29"/>
                      <a:pt x="41" y="29"/>
                    </a:cubicBezTo>
                    <a:cubicBezTo>
                      <a:pt x="35" y="28"/>
                      <a:pt x="32" y="28"/>
                      <a:pt x="26" y="24"/>
                    </a:cubicBezTo>
                    <a:cubicBezTo>
                      <a:pt x="29" y="27"/>
                      <a:pt x="34" y="30"/>
                      <a:pt x="40" y="30"/>
                    </a:cubicBezTo>
                    <a:cubicBezTo>
                      <a:pt x="50" y="31"/>
                      <a:pt x="54" y="26"/>
                      <a:pt x="52" y="18"/>
                    </a:cubicBezTo>
                    <a:cubicBezTo>
                      <a:pt x="59" y="15"/>
                      <a:pt x="62" y="13"/>
                      <a:pt x="68" y="10"/>
                    </a:cubicBezTo>
                    <a:cubicBezTo>
                      <a:pt x="76" y="6"/>
                      <a:pt x="84" y="13"/>
                      <a:pt x="78" y="20"/>
                    </a:cubicBezTo>
                    <a:cubicBezTo>
                      <a:pt x="75" y="22"/>
                      <a:pt x="59" y="33"/>
                      <a:pt x="54" y="36"/>
                    </a:cubicBezTo>
                    <a:cubicBezTo>
                      <a:pt x="46" y="41"/>
                      <a:pt x="37" y="41"/>
                      <a:pt x="30" y="37"/>
                    </a:cubicBezTo>
                    <a:cubicBezTo>
                      <a:pt x="22" y="33"/>
                      <a:pt x="13" y="31"/>
                      <a:pt x="0" y="31"/>
                    </a:cubicBezTo>
                    <a:close/>
                  </a:path>
                </a:pathLst>
              </a:custGeom>
              <a:solidFill>
                <a:srgbClr val="F2A16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282062" y="4024904"/>
                <a:ext cx="1076815" cy="496719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132" h="496719">
                    <a:moveTo>
                      <a:pt x="189756" y="0"/>
                    </a:moveTo>
                    <a:lnTo>
                      <a:pt x="880376" y="0"/>
                    </a:lnTo>
                    <a:cubicBezTo>
                      <a:pt x="985175" y="0"/>
                      <a:pt x="1070132" y="84957"/>
                      <a:pt x="1070132" y="189756"/>
                    </a:cubicBezTo>
                    <a:lnTo>
                      <a:pt x="1070132" y="496719"/>
                    </a:lnTo>
                    <a:lnTo>
                      <a:pt x="0" y="496719"/>
                    </a:lnTo>
                    <a:lnTo>
                      <a:pt x="0" y="189756"/>
                    </a:lnTo>
                    <a:cubicBezTo>
                      <a:pt x="0" y="84957"/>
                      <a:pt x="84957" y="0"/>
                      <a:pt x="189756" y="0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4000" b="1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470744" y="4087844"/>
                <a:ext cx="1284426" cy="454447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  <a:gd name="connsiteX7" fmla="*/ 2318 h 2362"/>
                  <a:gd name="connsiteY7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7751" h="454447">
                    <a:moveTo>
                      <a:pt x="454063" y="684"/>
                    </a:moveTo>
                    <a:cubicBezTo>
                      <a:pt x="475119" y="-363"/>
                      <a:pt x="496377" y="-199"/>
                      <a:pt x="517958" y="1115"/>
                    </a:cubicBezTo>
                    <a:cubicBezTo>
                      <a:pt x="575509" y="4617"/>
                      <a:pt x="635362" y="16293"/>
                      <a:pt x="699819" y="34973"/>
                    </a:cubicBezTo>
                    <a:cubicBezTo>
                      <a:pt x="957646" y="133046"/>
                      <a:pt x="961675" y="288328"/>
                      <a:pt x="1279428" y="425733"/>
                    </a:cubicBezTo>
                    <a:lnTo>
                      <a:pt x="1357751" y="454447"/>
                    </a:lnTo>
                    <a:lnTo>
                      <a:pt x="0" y="454447"/>
                    </a:lnTo>
                    <a:lnTo>
                      <a:pt x="0" y="221779"/>
                    </a:lnTo>
                    <a:cubicBezTo>
                      <a:pt x="169200" y="74670"/>
                      <a:pt x="306674" y="8011"/>
                      <a:pt x="454063" y="684"/>
                    </a:cubicBezTo>
                    <a:close/>
                  </a:path>
                </a:pathLst>
              </a:custGeom>
              <a:solidFill>
                <a:srgbClr val="FCC39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noAutofit/>
              </a:bodyPr>
              <a:lstStyle/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2627553" y="4085440"/>
                <a:ext cx="2690446" cy="983319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  <a:gd name="connsiteX7" fmla="*/ 2318 h 2362"/>
                  <a:gd name="connsiteY7" fmla="*/ 2318 h 2362"/>
                  <a:gd name="connsiteX8" fmla="*/ 2318 h 2362"/>
                  <a:gd name="connsiteY8" fmla="*/ 2318 h 2362"/>
                  <a:gd name="connsiteX9" fmla="*/ 2318 h 2362"/>
                  <a:gd name="connsiteY9" fmla="*/ 2318 h 2362"/>
                  <a:gd name="connsiteX10" fmla="*/ 2318 h 2362"/>
                  <a:gd name="connsiteY10" fmla="*/ 2318 h 2362"/>
                  <a:gd name="connsiteX11" fmla="*/ 2318 h 2362"/>
                  <a:gd name="connsiteY11" fmla="*/ 2318 h 2362"/>
                  <a:gd name="connsiteX12" fmla="*/ 2318 h 2362"/>
                  <a:gd name="connsiteY12" fmla="*/ 2318 h 2362"/>
                  <a:gd name="connsiteX13" fmla="*/ 2318 h 2362"/>
                  <a:gd name="connsiteY13" fmla="*/ 2318 h 2362"/>
                  <a:gd name="connsiteX14" fmla="*/ 2318 h 2362"/>
                  <a:gd name="connsiteY14" fmla="*/ 2318 h 2362"/>
                  <a:gd name="connsiteX15" fmla="*/ 2318 h 2362"/>
                  <a:gd name="connsiteY15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90446" h="983319">
                    <a:moveTo>
                      <a:pt x="2502829" y="290435"/>
                    </a:moveTo>
                    <a:cubicBezTo>
                      <a:pt x="2559000" y="288449"/>
                      <a:pt x="2611181" y="300240"/>
                      <a:pt x="2655052" y="322364"/>
                    </a:cubicBezTo>
                    <a:lnTo>
                      <a:pt x="2690446" y="346651"/>
                    </a:lnTo>
                    <a:lnTo>
                      <a:pt x="1730022" y="931944"/>
                    </a:lnTo>
                    <a:lnTo>
                      <a:pt x="1740802" y="915805"/>
                    </a:lnTo>
                    <a:cubicBezTo>
                      <a:pt x="1775332" y="841156"/>
                      <a:pt x="1778785" y="744834"/>
                      <a:pt x="1751161" y="632751"/>
                    </a:cubicBezTo>
                    <a:cubicBezTo>
                      <a:pt x="2008988" y="520668"/>
                      <a:pt x="2119486" y="445945"/>
                      <a:pt x="2340481" y="333862"/>
                    </a:cubicBezTo>
                    <a:cubicBezTo>
                      <a:pt x="2395730" y="305841"/>
                      <a:pt x="2450979" y="292269"/>
                      <a:pt x="2502829" y="290435"/>
                    </a:cubicBezTo>
                    <a:close/>
                    <a:moveTo>
                      <a:pt x="353826" y="1115"/>
                    </a:moveTo>
                    <a:cubicBezTo>
                      <a:pt x="411377" y="4617"/>
                      <a:pt x="471230" y="16293"/>
                      <a:pt x="535687" y="34973"/>
                    </a:cubicBezTo>
                    <a:cubicBezTo>
                      <a:pt x="830347" y="147057"/>
                      <a:pt x="793514" y="333862"/>
                      <a:pt x="1272338" y="483306"/>
                    </a:cubicBezTo>
                    <a:cubicBezTo>
                      <a:pt x="1714328" y="595390"/>
                      <a:pt x="1741953" y="854582"/>
                      <a:pt x="1572753" y="977174"/>
                    </a:cubicBezTo>
                    <a:lnTo>
                      <a:pt x="1562464" y="983319"/>
                    </a:lnTo>
                    <a:lnTo>
                      <a:pt x="0" y="99316"/>
                    </a:lnTo>
                    <a:lnTo>
                      <a:pt x="17729" y="87512"/>
                    </a:lnTo>
                    <a:cubicBezTo>
                      <a:pt x="132831" y="19795"/>
                      <a:pt x="238724" y="-5890"/>
                      <a:pt x="353826" y="1115"/>
                    </a:cubicBezTo>
                    <a:close/>
                  </a:path>
                </a:pathLst>
              </a:custGeom>
              <a:solidFill>
                <a:srgbClr val="FCC39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noAutofit/>
              </a:bodyPr>
              <a:lstStyle/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14" name="Freeform 34"/>
              <p:cNvSpPr/>
              <p:nvPr/>
            </p:nvSpPr>
            <p:spPr bwMode="auto">
              <a:xfrm>
                <a:off x="3948513" y="4711019"/>
                <a:ext cx="311344" cy="411254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122">
                    <a:moveTo>
                      <a:pt x="79" y="79"/>
                    </a:moveTo>
                    <a:cubicBezTo>
                      <a:pt x="65" y="109"/>
                      <a:pt x="30" y="122"/>
                      <a:pt x="0" y="108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79" y="14"/>
                      <a:pt x="92" y="49"/>
                      <a:pt x="79" y="79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783857" y="4025024"/>
              <a:ext cx="2433233" cy="1514158"/>
              <a:chOff x="1821692" y="1231129"/>
              <a:chExt cx="2274047" cy="250431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821692" y="1231129"/>
                <a:ext cx="2259471" cy="1678577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9472" h="1678576">
                    <a:moveTo>
                      <a:pt x="2227785" y="0"/>
                    </a:moveTo>
                    <a:lnTo>
                      <a:pt x="2259472" y="1635411"/>
                    </a:lnTo>
                    <a:lnTo>
                      <a:pt x="31688" y="1678576"/>
                    </a:lnTo>
                    <a:lnTo>
                      <a:pt x="0" y="43165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838210" y="2052471"/>
                <a:ext cx="2257529" cy="1682976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2952" h="826026">
                    <a:moveTo>
                      <a:pt x="2227784" y="0"/>
                    </a:moveTo>
                    <a:lnTo>
                      <a:pt x="2242952" y="782861"/>
                    </a:lnTo>
                    <a:lnTo>
                      <a:pt x="15168" y="826026"/>
                    </a:lnTo>
                    <a:lnTo>
                      <a:pt x="0" y="43165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 rot="20941864">
            <a:off x="4039071" y="1852028"/>
            <a:ext cx="368846" cy="676834"/>
            <a:chOff x="4738788" y="1563441"/>
            <a:chExt cx="368846" cy="676834"/>
          </a:xfrm>
        </p:grpSpPr>
        <p:grpSp>
          <p:nvGrpSpPr>
            <p:cNvPr id="51" name="Group 259"/>
            <p:cNvGrpSpPr/>
            <p:nvPr/>
          </p:nvGrpSpPr>
          <p:grpSpPr>
            <a:xfrm rot="6906009">
              <a:off x="4584794" y="1717435"/>
              <a:ext cx="676834" cy="368846"/>
              <a:chOff x="2677732" y="2060123"/>
              <a:chExt cx="927614" cy="505511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auto">
              <a:xfrm>
                <a:off x="2677732" y="2060123"/>
                <a:ext cx="927614" cy="419574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61"/>
              <p:cNvSpPr>
                <a:spLocks noEditPoints="1"/>
              </p:cNvSpPr>
              <p:nvPr/>
            </p:nvSpPr>
            <p:spPr bwMode="auto">
              <a:xfrm>
                <a:off x="2753559" y="2090454"/>
                <a:ext cx="775961" cy="328582"/>
              </a:xfrm>
              <a:custGeom>
                <a:avLst/>
                <a:gdLst/>
                <a:ahLst/>
                <a:cxnLst>
                  <a:cxn ang="0">
                    <a:pos x="148" y="126"/>
                  </a:cxn>
                  <a:cxn ang="0">
                    <a:pos x="148" y="126"/>
                  </a:cxn>
                  <a:cxn ang="0">
                    <a:pos x="0" y="63"/>
                  </a:cxn>
                  <a:cxn ang="0">
                    <a:pos x="148" y="0"/>
                  </a:cxn>
                  <a:cxn ang="0">
                    <a:pos x="297" y="63"/>
                  </a:cxn>
                  <a:cxn ang="0">
                    <a:pos x="148" y="126"/>
                  </a:cxn>
                  <a:cxn ang="0">
                    <a:pos x="148" y="17"/>
                  </a:cxn>
                  <a:cxn ang="0">
                    <a:pos x="18" y="63"/>
                  </a:cxn>
                  <a:cxn ang="0">
                    <a:pos x="148" y="108"/>
                  </a:cxn>
                  <a:cxn ang="0">
                    <a:pos x="279" y="63"/>
                  </a:cxn>
                  <a:cxn ang="0">
                    <a:pos x="148" y="17"/>
                  </a:cxn>
                </a:cxnLst>
                <a:rect l="0" t="0" r="r" b="b"/>
                <a:pathLst>
                  <a:path w="297" h="126">
                    <a:moveTo>
                      <a:pt x="148" y="126"/>
                    </a:moveTo>
                    <a:cubicBezTo>
                      <a:pt x="148" y="126"/>
                      <a:pt x="148" y="126"/>
                      <a:pt x="148" y="126"/>
                    </a:cubicBezTo>
                    <a:cubicBezTo>
                      <a:pt x="77" y="126"/>
                      <a:pt x="0" y="104"/>
                      <a:pt x="0" y="63"/>
                    </a:cubicBezTo>
                    <a:cubicBezTo>
                      <a:pt x="0" y="22"/>
                      <a:pt x="77" y="0"/>
                      <a:pt x="148" y="0"/>
                    </a:cubicBezTo>
                    <a:cubicBezTo>
                      <a:pt x="220" y="0"/>
                      <a:pt x="297" y="22"/>
                      <a:pt x="297" y="63"/>
                    </a:cubicBezTo>
                    <a:cubicBezTo>
                      <a:pt x="297" y="104"/>
                      <a:pt x="220" y="126"/>
                      <a:pt x="148" y="126"/>
                    </a:cubicBezTo>
                    <a:moveTo>
                      <a:pt x="148" y="17"/>
                    </a:moveTo>
                    <a:cubicBezTo>
                      <a:pt x="71" y="17"/>
                      <a:pt x="18" y="41"/>
                      <a:pt x="18" y="63"/>
                    </a:cubicBezTo>
                    <a:cubicBezTo>
                      <a:pt x="18" y="84"/>
                      <a:pt x="71" y="108"/>
                      <a:pt x="148" y="108"/>
                    </a:cubicBezTo>
                    <a:cubicBezTo>
                      <a:pt x="225" y="108"/>
                      <a:pt x="279" y="84"/>
                      <a:pt x="279" y="63"/>
                    </a:cubicBezTo>
                    <a:cubicBezTo>
                      <a:pt x="279" y="41"/>
                      <a:pt x="225" y="17"/>
                      <a:pt x="148" y="17"/>
                    </a:cubicBezTo>
                  </a:path>
                </a:pathLst>
              </a:custGeom>
              <a:solidFill>
                <a:srgbClr val="F0992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4"/>
              <p:cNvSpPr/>
              <p:nvPr/>
            </p:nvSpPr>
            <p:spPr bwMode="auto">
              <a:xfrm>
                <a:off x="2677732" y="2277493"/>
                <a:ext cx="927614" cy="288141"/>
              </a:xfrm>
              <a:custGeom>
                <a:avLst/>
                <a:gdLst/>
                <a:ahLst/>
                <a:cxnLst>
                  <a:cxn ang="0">
                    <a:pos x="323" y="35"/>
                  </a:cxn>
                  <a:cxn ang="0">
                    <a:pos x="290" y="50"/>
                  </a:cxn>
                  <a:cxn ang="0">
                    <a:pos x="258" y="59"/>
                  </a:cxn>
                  <a:cxn ang="0">
                    <a:pos x="226" y="65"/>
                  </a:cxn>
                  <a:cxn ang="0">
                    <a:pos x="193" y="68"/>
                  </a:cxn>
                  <a:cxn ang="0">
                    <a:pos x="177" y="68"/>
                  </a:cxn>
                  <a:cxn ang="0">
                    <a:pos x="161" y="68"/>
                  </a:cxn>
                  <a:cxn ang="0">
                    <a:pos x="129" y="65"/>
                  </a:cxn>
                  <a:cxn ang="0">
                    <a:pos x="96" y="59"/>
                  </a:cxn>
                  <a:cxn ang="0">
                    <a:pos x="64" y="50"/>
                  </a:cxn>
                  <a:cxn ang="0">
                    <a:pos x="32" y="34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32" y="76"/>
                  </a:cxn>
                  <a:cxn ang="0">
                    <a:pos x="64" y="91"/>
                  </a:cxn>
                  <a:cxn ang="0">
                    <a:pos x="96" y="101"/>
                  </a:cxn>
                  <a:cxn ang="0">
                    <a:pos x="129" y="107"/>
                  </a:cxn>
                  <a:cxn ang="0">
                    <a:pos x="161" y="110"/>
                  </a:cxn>
                  <a:cxn ang="0">
                    <a:pos x="177" y="110"/>
                  </a:cxn>
                  <a:cxn ang="0">
                    <a:pos x="193" y="110"/>
                  </a:cxn>
                  <a:cxn ang="0">
                    <a:pos x="226" y="107"/>
                  </a:cxn>
                  <a:cxn ang="0">
                    <a:pos x="258" y="101"/>
                  </a:cxn>
                  <a:cxn ang="0">
                    <a:pos x="290" y="92"/>
                  </a:cxn>
                  <a:cxn ang="0">
                    <a:pos x="323" y="76"/>
                  </a:cxn>
                  <a:cxn ang="0">
                    <a:pos x="355" y="43"/>
                  </a:cxn>
                  <a:cxn ang="0">
                    <a:pos x="355" y="0"/>
                  </a:cxn>
                  <a:cxn ang="0">
                    <a:pos x="323" y="35"/>
                  </a:cxn>
                </a:cxnLst>
                <a:rect l="0" t="0" r="r" b="b"/>
                <a:pathLst>
                  <a:path w="355" h="110">
                    <a:moveTo>
                      <a:pt x="323" y="35"/>
                    </a:moveTo>
                    <a:cubicBezTo>
                      <a:pt x="313" y="40"/>
                      <a:pt x="302" y="45"/>
                      <a:pt x="290" y="50"/>
                    </a:cubicBezTo>
                    <a:cubicBezTo>
                      <a:pt x="280" y="53"/>
                      <a:pt x="269" y="57"/>
                      <a:pt x="258" y="59"/>
                    </a:cubicBezTo>
                    <a:cubicBezTo>
                      <a:pt x="248" y="62"/>
                      <a:pt x="237" y="63"/>
                      <a:pt x="226" y="65"/>
                    </a:cubicBezTo>
                    <a:cubicBezTo>
                      <a:pt x="215" y="66"/>
                      <a:pt x="204" y="67"/>
                      <a:pt x="193" y="68"/>
                    </a:cubicBezTo>
                    <a:cubicBezTo>
                      <a:pt x="188" y="68"/>
                      <a:pt x="183" y="68"/>
                      <a:pt x="177" y="68"/>
                    </a:cubicBezTo>
                    <a:cubicBezTo>
                      <a:pt x="172" y="68"/>
                      <a:pt x="166" y="68"/>
                      <a:pt x="161" y="68"/>
                    </a:cubicBezTo>
                    <a:cubicBezTo>
                      <a:pt x="150" y="67"/>
                      <a:pt x="139" y="66"/>
                      <a:pt x="129" y="65"/>
                    </a:cubicBezTo>
                    <a:cubicBezTo>
                      <a:pt x="117" y="63"/>
                      <a:pt x="106" y="61"/>
                      <a:pt x="96" y="59"/>
                    </a:cubicBezTo>
                    <a:cubicBezTo>
                      <a:pt x="85" y="56"/>
                      <a:pt x="74" y="53"/>
                      <a:pt x="64" y="50"/>
                    </a:cubicBezTo>
                    <a:cubicBezTo>
                      <a:pt x="52" y="45"/>
                      <a:pt x="41" y="40"/>
                      <a:pt x="32" y="34"/>
                    </a:cubicBezTo>
                    <a:cubicBezTo>
                      <a:pt x="16" y="24"/>
                      <a:pt x="4" y="12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" y="55"/>
                      <a:pt x="16" y="66"/>
                      <a:pt x="32" y="76"/>
                    </a:cubicBezTo>
                    <a:cubicBezTo>
                      <a:pt x="41" y="81"/>
                      <a:pt x="52" y="87"/>
                      <a:pt x="64" y="91"/>
                    </a:cubicBezTo>
                    <a:cubicBezTo>
                      <a:pt x="74" y="95"/>
                      <a:pt x="85" y="98"/>
                      <a:pt x="96" y="101"/>
                    </a:cubicBezTo>
                    <a:cubicBezTo>
                      <a:pt x="106" y="104"/>
                      <a:pt x="117" y="106"/>
                      <a:pt x="129" y="107"/>
                    </a:cubicBezTo>
                    <a:cubicBezTo>
                      <a:pt x="139" y="108"/>
                      <a:pt x="150" y="109"/>
                      <a:pt x="161" y="110"/>
                    </a:cubicBezTo>
                    <a:cubicBezTo>
                      <a:pt x="166" y="110"/>
                      <a:pt x="172" y="110"/>
                      <a:pt x="177" y="110"/>
                    </a:cubicBezTo>
                    <a:cubicBezTo>
                      <a:pt x="183" y="110"/>
                      <a:pt x="188" y="110"/>
                      <a:pt x="193" y="110"/>
                    </a:cubicBezTo>
                    <a:cubicBezTo>
                      <a:pt x="204" y="109"/>
                      <a:pt x="215" y="109"/>
                      <a:pt x="226" y="107"/>
                    </a:cubicBezTo>
                    <a:cubicBezTo>
                      <a:pt x="237" y="106"/>
                      <a:pt x="248" y="104"/>
                      <a:pt x="258" y="101"/>
                    </a:cubicBezTo>
                    <a:cubicBezTo>
                      <a:pt x="269" y="99"/>
                      <a:pt x="280" y="95"/>
                      <a:pt x="290" y="92"/>
                    </a:cubicBezTo>
                    <a:cubicBezTo>
                      <a:pt x="302" y="87"/>
                      <a:pt x="313" y="82"/>
                      <a:pt x="323" y="76"/>
                    </a:cubicBezTo>
                    <a:cubicBezTo>
                      <a:pt x="338" y="66"/>
                      <a:pt x="350" y="55"/>
                      <a:pt x="355" y="43"/>
                    </a:cubicBezTo>
                    <a:cubicBezTo>
                      <a:pt x="355" y="0"/>
                      <a:pt x="355" y="0"/>
                      <a:pt x="355" y="0"/>
                    </a:cubicBezTo>
                    <a:cubicBezTo>
                      <a:pt x="350" y="13"/>
                      <a:pt x="339" y="25"/>
                      <a:pt x="323" y="35"/>
                    </a:cubicBezTo>
                  </a:path>
                </a:pathLst>
              </a:custGeom>
              <a:solidFill>
                <a:srgbClr val="F0992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65" name="Freeform 88"/>
            <p:cNvSpPr/>
            <p:nvPr/>
          </p:nvSpPr>
          <p:spPr bwMode="auto">
            <a:xfrm rot="21302744">
              <a:off x="4871037" y="1803980"/>
              <a:ext cx="179464" cy="248931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41" y="87"/>
                </a:cxn>
                <a:cxn ang="0">
                  <a:pos x="37" y="91"/>
                </a:cxn>
                <a:cxn ang="0">
                  <a:pos x="30" y="101"/>
                </a:cxn>
                <a:cxn ang="0">
                  <a:pos x="32" y="107"/>
                </a:cxn>
                <a:cxn ang="0">
                  <a:pos x="38" y="108"/>
                </a:cxn>
                <a:cxn ang="0">
                  <a:pos x="44" y="104"/>
                </a:cxn>
                <a:cxn ang="0">
                  <a:pos x="49" y="93"/>
                </a:cxn>
                <a:cxn ang="0">
                  <a:pos x="43" y="71"/>
                </a:cxn>
                <a:cxn ang="0">
                  <a:pos x="37" y="50"/>
                </a:cxn>
                <a:cxn ang="0">
                  <a:pos x="39" y="35"/>
                </a:cxn>
                <a:cxn ang="0">
                  <a:pos x="50" y="18"/>
                </a:cxn>
                <a:cxn ang="0">
                  <a:pos x="76" y="2"/>
                </a:cxn>
                <a:cxn ang="0">
                  <a:pos x="105" y="10"/>
                </a:cxn>
                <a:cxn ang="0">
                  <a:pos x="113" y="0"/>
                </a:cxn>
                <a:cxn ang="0">
                  <a:pos x="126" y="10"/>
                </a:cxn>
                <a:cxn ang="0">
                  <a:pos x="117" y="21"/>
                </a:cxn>
                <a:cxn ang="0">
                  <a:pos x="128" y="45"/>
                </a:cxn>
                <a:cxn ang="0">
                  <a:pos x="114" y="77"/>
                </a:cxn>
                <a:cxn ang="0">
                  <a:pos x="110" y="82"/>
                </a:cxn>
                <a:cxn ang="0">
                  <a:pos x="83" y="59"/>
                </a:cxn>
                <a:cxn ang="0">
                  <a:pos x="89" y="52"/>
                </a:cxn>
                <a:cxn ang="0">
                  <a:pos x="100" y="38"/>
                </a:cxn>
                <a:cxn ang="0">
                  <a:pos x="98" y="32"/>
                </a:cxn>
                <a:cxn ang="0">
                  <a:pos x="93" y="31"/>
                </a:cxn>
                <a:cxn ang="0">
                  <a:pos x="87" y="35"/>
                </a:cxn>
                <a:cxn ang="0">
                  <a:pos x="77" y="49"/>
                </a:cxn>
                <a:cxn ang="0">
                  <a:pos x="78" y="64"/>
                </a:cxn>
                <a:cxn ang="0">
                  <a:pos x="85" y="90"/>
                </a:cxn>
                <a:cxn ang="0">
                  <a:pos x="83" y="106"/>
                </a:cxn>
                <a:cxn ang="0">
                  <a:pos x="74" y="124"/>
                </a:cxn>
                <a:cxn ang="0">
                  <a:pos x="51" y="136"/>
                </a:cxn>
                <a:cxn ang="0">
                  <a:pos x="24" y="127"/>
                </a:cxn>
                <a:cxn ang="0">
                  <a:pos x="16" y="135"/>
                </a:cxn>
                <a:cxn ang="0">
                  <a:pos x="4" y="125"/>
                </a:cxn>
                <a:cxn ang="0">
                  <a:pos x="11" y="116"/>
                </a:cxn>
                <a:cxn ang="0">
                  <a:pos x="0" y="92"/>
                </a:cxn>
                <a:cxn ang="0">
                  <a:pos x="10" y="69"/>
                </a:cxn>
                <a:cxn ang="0">
                  <a:pos x="15" y="64"/>
                </a:cxn>
              </a:cxnLst>
              <a:rect l="0" t="0" r="r" b="b"/>
              <a:pathLst>
                <a:path w="129" h="137">
                  <a:moveTo>
                    <a:pt x="15" y="64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3" y="96"/>
                    <a:pt x="31" y="99"/>
                    <a:pt x="30" y="101"/>
                  </a:cubicBezTo>
                  <a:cubicBezTo>
                    <a:pt x="30" y="103"/>
                    <a:pt x="30" y="105"/>
                    <a:pt x="32" y="107"/>
                  </a:cubicBezTo>
                  <a:cubicBezTo>
                    <a:pt x="34" y="108"/>
                    <a:pt x="36" y="109"/>
                    <a:pt x="38" y="108"/>
                  </a:cubicBezTo>
                  <a:cubicBezTo>
                    <a:pt x="40" y="108"/>
                    <a:pt x="42" y="106"/>
                    <a:pt x="44" y="104"/>
                  </a:cubicBezTo>
                  <a:cubicBezTo>
                    <a:pt x="47" y="100"/>
                    <a:pt x="49" y="96"/>
                    <a:pt x="49" y="93"/>
                  </a:cubicBezTo>
                  <a:cubicBezTo>
                    <a:pt x="49" y="90"/>
                    <a:pt x="47" y="82"/>
                    <a:pt x="43" y="71"/>
                  </a:cubicBezTo>
                  <a:cubicBezTo>
                    <a:pt x="40" y="61"/>
                    <a:pt x="38" y="54"/>
                    <a:pt x="37" y="50"/>
                  </a:cubicBezTo>
                  <a:cubicBezTo>
                    <a:pt x="37" y="45"/>
                    <a:pt x="38" y="40"/>
                    <a:pt x="39" y="35"/>
                  </a:cubicBezTo>
                  <a:cubicBezTo>
                    <a:pt x="41" y="30"/>
                    <a:pt x="44" y="24"/>
                    <a:pt x="50" y="18"/>
                  </a:cubicBezTo>
                  <a:cubicBezTo>
                    <a:pt x="58" y="9"/>
                    <a:pt x="67" y="3"/>
                    <a:pt x="76" y="2"/>
                  </a:cubicBezTo>
                  <a:cubicBezTo>
                    <a:pt x="85" y="1"/>
                    <a:pt x="95" y="3"/>
                    <a:pt x="105" y="1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23" y="28"/>
                    <a:pt x="127" y="36"/>
                    <a:pt x="128" y="45"/>
                  </a:cubicBezTo>
                  <a:cubicBezTo>
                    <a:pt x="129" y="54"/>
                    <a:pt x="125" y="65"/>
                    <a:pt x="114" y="77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5" y="45"/>
                    <a:pt x="99" y="40"/>
                    <a:pt x="100" y="38"/>
                  </a:cubicBezTo>
                  <a:cubicBezTo>
                    <a:pt x="101" y="36"/>
                    <a:pt x="100" y="34"/>
                    <a:pt x="98" y="32"/>
                  </a:cubicBezTo>
                  <a:cubicBezTo>
                    <a:pt x="96" y="31"/>
                    <a:pt x="94" y="30"/>
                    <a:pt x="93" y="31"/>
                  </a:cubicBezTo>
                  <a:cubicBezTo>
                    <a:pt x="91" y="31"/>
                    <a:pt x="89" y="32"/>
                    <a:pt x="87" y="35"/>
                  </a:cubicBezTo>
                  <a:cubicBezTo>
                    <a:pt x="81" y="41"/>
                    <a:pt x="78" y="45"/>
                    <a:pt x="77" y="49"/>
                  </a:cubicBezTo>
                  <a:cubicBezTo>
                    <a:pt x="75" y="52"/>
                    <a:pt x="76" y="57"/>
                    <a:pt x="78" y="64"/>
                  </a:cubicBezTo>
                  <a:cubicBezTo>
                    <a:pt x="82" y="76"/>
                    <a:pt x="84" y="85"/>
                    <a:pt x="85" y="90"/>
                  </a:cubicBezTo>
                  <a:cubicBezTo>
                    <a:pt x="85" y="95"/>
                    <a:pt x="85" y="100"/>
                    <a:pt x="83" y="106"/>
                  </a:cubicBezTo>
                  <a:cubicBezTo>
                    <a:pt x="82" y="112"/>
                    <a:pt x="79" y="118"/>
                    <a:pt x="74" y="124"/>
                  </a:cubicBezTo>
                  <a:cubicBezTo>
                    <a:pt x="67" y="132"/>
                    <a:pt x="59" y="136"/>
                    <a:pt x="51" y="136"/>
                  </a:cubicBezTo>
                  <a:cubicBezTo>
                    <a:pt x="43" y="137"/>
                    <a:pt x="33" y="134"/>
                    <a:pt x="24" y="12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4" y="108"/>
                    <a:pt x="1" y="100"/>
                    <a:pt x="0" y="92"/>
                  </a:cubicBezTo>
                  <a:cubicBezTo>
                    <a:pt x="0" y="84"/>
                    <a:pt x="4" y="77"/>
                    <a:pt x="10" y="69"/>
                  </a:cubicBezTo>
                  <a:cubicBezTo>
                    <a:pt x="11" y="68"/>
                    <a:pt x="13" y="66"/>
                    <a:pt x="15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213447" y="1834646"/>
            <a:ext cx="50966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5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Dalemu lorem ipusu sumsit any text here please. Lorem ipsum dolor sit amet business requires seriousness in doing it eventhough no one support you.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13447" y="2775221"/>
            <a:ext cx="50966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SzPct val="150000"/>
              <a:buFont typeface="+mj-lt"/>
              <a:buAutoNum type="arabicParenR"/>
            </a:pPr>
            <a:r>
              <a: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Just place any text here to describes the product merit or advantagous. Lorem ipsum dolor sit amet daleum ipusu sumsita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50000"/>
              <a:buFont typeface="+mj-lt"/>
              <a:buAutoNum type="arabicParenR"/>
            </a:pPr>
            <a:r>
              <a: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Just place any text here to describes the product merit or advantagous. Lorem ipsum dolor sit amet daleum ipusu sumsita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SzPct val="150000"/>
              <a:buFont typeface="+mj-lt"/>
              <a:buAutoNum type="arabicParenR"/>
            </a:pPr>
            <a:r>
              <a: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Just place any text here to describes the product merit or advantagous. Lorem ipsum dolor sit amet daleum ipusu sumsita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marL="342900" indent="-342900">
              <a:spcAft>
                <a:spcPts val="1200"/>
              </a:spcAft>
              <a:buClr>
                <a:schemeClr val="accent4"/>
              </a:buClr>
              <a:buSzPct val="150000"/>
              <a:buFont typeface="+mj-lt"/>
              <a:buAutoNum type="arabicParenR"/>
            </a:pPr>
            <a:r>
              <a: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Just place any text here to describes the product merit or advantagous. Lorem ipsum dolor sit amet daleum ipusu sumsita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9" name="Group 68"/>
          <p:cNvGrpSpPr/>
          <p:nvPr/>
        </p:nvGrpSpPr>
        <p:grpSpPr>
          <a:xfrm rot="1335400">
            <a:off x="2739297" y="2467874"/>
            <a:ext cx="1832696" cy="2066396"/>
            <a:chOff x="6775450" y="3722688"/>
            <a:chExt cx="473075" cy="533400"/>
          </a:xfrm>
          <a:solidFill>
            <a:schemeClr val="accent4"/>
          </a:solidFill>
        </p:grpSpPr>
        <p:sp>
          <p:nvSpPr>
            <p:cNvPr id="70" name="Freeform 174"/>
            <p:cNvSpPr>
              <a:spLocks noEditPoints="1"/>
            </p:cNvSpPr>
            <p:nvPr/>
          </p:nvSpPr>
          <p:spPr bwMode="auto">
            <a:xfrm>
              <a:off x="6775450" y="3827463"/>
              <a:ext cx="473075" cy="428625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14">
                  <a:moveTo>
                    <a:pt x="119" y="51"/>
                  </a:moveTo>
                  <a:cubicBezTo>
                    <a:pt x="119" y="51"/>
                    <a:pt x="118" y="51"/>
                    <a:pt x="118" y="51"/>
                  </a:cubicBezTo>
                  <a:cubicBezTo>
                    <a:pt x="117" y="47"/>
                    <a:pt x="116" y="43"/>
                    <a:pt x="114" y="40"/>
                  </a:cubicBezTo>
                  <a:cubicBezTo>
                    <a:pt x="107" y="45"/>
                    <a:pt x="98" y="49"/>
                    <a:pt x="88" y="49"/>
                  </a:cubicBezTo>
                  <a:cubicBezTo>
                    <a:pt x="67" y="49"/>
                    <a:pt x="50" y="33"/>
                    <a:pt x="48" y="1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3" y="1"/>
                    <a:pt x="23" y="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32"/>
                    <a:pt x="13" y="39"/>
                    <a:pt x="11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5" y="82"/>
                    <a:pt x="24" y="92"/>
                    <a:pt x="37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11"/>
                    <a:pt x="40" y="114"/>
                    <a:pt x="43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4" y="114"/>
                    <a:pt x="56" y="111"/>
                    <a:pt x="56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9" y="104"/>
                    <a:pt x="61" y="104"/>
                    <a:pt x="64" y="104"/>
                  </a:cubicBezTo>
                  <a:cubicBezTo>
                    <a:pt x="66" y="104"/>
                    <a:pt x="68" y="104"/>
                    <a:pt x="70" y="104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11"/>
                    <a:pt x="73" y="114"/>
                    <a:pt x="76" y="114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7" y="114"/>
                    <a:pt x="90" y="111"/>
                    <a:pt x="90" y="107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5" y="92"/>
                    <a:pt x="115" y="79"/>
                    <a:pt x="118" y="64"/>
                  </a:cubicBezTo>
                  <a:cubicBezTo>
                    <a:pt x="118" y="65"/>
                    <a:pt x="119" y="65"/>
                    <a:pt x="119" y="65"/>
                  </a:cubicBezTo>
                  <a:cubicBezTo>
                    <a:pt x="123" y="65"/>
                    <a:pt x="126" y="62"/>
                    <a:pt x="126" y="58"/>
                  </a:cubicBezTo>
                  <a:cubicBezTo>
                    <a:pt x="126" y="54"/>
                    <a:pt x="123" y="51"/>
                    <a:pt x="119" y="51"/>
                  </a:cubicBezTo>
                  <a:close/>
                  <a:moveTo>
                    <a:pt x="29" y="48"/>
                  </a:moveTo>
                  <a:cubicBezTo>
                    <a:pt x="25" y="48"/>
                    <a:pt x="23" y="45"/>
                    <a:pt x="23" y="42"/>
                  </a:cubicBezTo>
                  <a:cubicBezTo>
                    <a:pt x="23" y="38"/>
                    <a:pt x="25" y="36"/>
                    <a:pt x="29" y="36"/>
                  </a:cubicBezTo>
                  <a:cubicBezTo>
                    <a:pt x="32" y="36"/>
                    <a:pt x="35" y="38"/>
                    <a:pt x="35" y="42"/>
                  </a:cubicBezTo>
                  <a:cubicBezTo>
                    <a:pt x="35" y="45"/>
                    <a:pt x="32" y="48"/>
                    <a:pt x="29" y="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1" name="Freeform 175"/>
            <p:cNvSpPr>
              <a:spLocks noEditPoints="1"/>
            </p:cNvSpPr>
            <p:nvPr/>
          </p:nvSpPr>
          <p:spPr bwMode="auto">
            <a:xfrm>
              <a:off x="6970713" y="3722688"/>
              <a:ext cx="269875" cy="274638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73">
                  <a:moveTo>
                    <a:pt x="36" y="73"/>
                  </a:move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lose/>
                  <a:moveTo>
                    <a:pt x="34" y="38"/>
                  </a:moveTo>
                  <a:cubicBezTo>
                    <a:pt x="28" y="36"/>
                    <a:pt x="25" y="34"/>
                    <a:pt x="25" y="28"/>
                  </a:cubicBezTo>
                  <a:cubicBezTo>
                    <a:pt x="25" y="24"/>
                    <a:pt x="28" y="20"/>
                    <a:pt x="34" y="1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9"/>
                    <a:pt x="45" y="19"/>
                    <a:pt x="47" y="2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6"/>
                    <a:pt x="41" y="24"/>
                    <a:pt x="37" y="24"/>
                  </a:cubicBezTo>
                  <a:cubicBezTo>
                    <a:pt x="34" y="24"/>
                    <a:pt x="33" y="26"/>
                    <a:pt x="33" y="27"/>
                  </a:cubicBezTo>
                  <a:cubicBezTo>
                    <a:pt x="33" y="29"/>
                    <a:pt x="35" y="30"/>
                    <a:pt x="39" y="32"/>
                  </a:cubicBezTo>
                  <a:cubicBezTo>
                    <a:pt x="46" y="34"/>
                    <a:pt x="48" y="37"/>
                    <a:pt x="48" y="42"/>
                  </a:cubicBezTo>
                  <a:cubicBezTo>
                    <a:pt x="48" y="47"/>
                    <a:pt x="45" y="51"/>
                    <a:pt x="39" y="52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26" y="51"/>
                    <a:pt x="24" y="50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31" y="46"/>
                    <a:pt x="35" y="46"/>
                  </a:cubicBezTo>
                  <a:cubicBezTo>
                    <a:pt x="38" y="46"/>
                    <a:pt x="40" y="45"/>
                    <a:pt x="40" y="43"/>
                  </a:cubicBezTo>
                  <a:cubicBezTo>
                    <a:pt x="40" y="41"/>
                    <a:pt x="38" y="39"/>
                    <a:pt x="34" y="38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12909" y="1565058"/>
            <a:ext cx="368846" cy="676834"/>
            <a:chOff x="4738788" y="1563441"/>
            <a:chExt cx="368846" cy="676834"/>
          </a:xfrm>
        </p:grpSpPr>
        <p:grpSp>
          <p:nvGrpSpPr>
            <p:cNvPr id="73" name="Group 259"/>
            <p:cNvGrpSpPr/>
            <p:nvPr/>
          </p:nvGrpSpPr>
          <p:grpSpPr>
            <a:xfrm rot="6906009">
              <a:off x="4584794" y="1717435"/>
              <a:ext cx="676834" cy="368846"/>
              <a:chOff x="2677732" y="2060123"/>
              <a:chExt cx="927614" cy="505511"/>
            </a:xfrm>
          </p:grpSpPr>
          <p:sp>
            <p:nvSpPr>
              <p:cNvPr id="75" name="Oval 19"/>
              <p:cNvSpPr>
                <a:spLocks noChangeArrowheads="1"/>
              </p:cNvSpPr>
              <p:nvPr/>
            </p:nvSpPr>
            <p:spPr bwMode="auto">
              <a:xfrm>
                <a:off x="2677732" y="2060123"/>
                <a:ext cx="927614" cy="419574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61"/>
              <p:cNvSpPr>
                <a:spLocks noEditPoints="1"/>
              </p:cNvSpPr>
              <p:nvPr/>
            </p:nvSpPr>
            <p:spPr bwMode="auto">
              <a:xfrm>
                <a:off x="2753559" y="2090454"/>
                <a:ext cx="775961" cy="328582"/>
              </a:xfrm>
              <a:custGeom>
                <a:avLst/>
                <a:gdLst/>
                <a:ahLst/>
                <a:cxnLst>
                  <a:cxn ang="0">
                    <a:pos x="148" y="126"/>
                  </a:cxn>
                  <a:cxn ang="0">
                    <a:pos x="148" y="126"/>
                  </a:cxn>
                  <a:cxn ang="0">
                    <a:pos x="0" y="63"/>
                  </a:cxn>
                  <a:cxn ang="0">
                    <a:pos x="148" y="0"/>
                  </a:cxn>
                  <a:cxn ang="0">
                    <a:pos x="297" y="63"/>
                  </a:cxn>
                  <a:cxn ang="0">
                    <a:pos x="148" y="126"/>
                  </a:cxn>
                  <a:cxn ang="0">
                    <a:pos x="148" y="17"/>
                  </a:cxn>
                  <a:cxn ang="0">
                    <a:pos x="18" y="63"/>
                  </a:cxn>
                  <a:cxn ang="0">
                    <a:pos x="148" y="108"/>
                  </a:cxn>
                  <a:cxn ang="0">
                    <a:pos x="279" y="63"/>
                  </a:cxn>
                  <a:cxn ang="0">
                    <a:pos x="148" y="17"/>
                  </a:cxn>
                </a:cxnLst>
                <a:rect l="0" t="0" r="r" b="b"/>
                <a:pathLst>
                  <a:path w="297" h="126">
                    <a:moveTo>
                      <a:pt x="148" y="126"/>
                    </a:moveTo>
                    <a:cubicBezTo>
                      <a:pt x="148" y="126"/>
                      <a:pt x="148" y="126"/>
                      <a:pt x="148" y="126"/>
                    </a:cubicBezTo>
                    <a:cubicBezTo>
                      <a:pt x="77" y="126"/>
                      <a:pt x="0" y="104"/>
                      <a:pt x="0" y="63"/>
                    </a:cubicBezTo>
                    <a:cubicBezTo>
                      <a:pt x="0" y="22"/>
                      <a:pt x="77" y="0"/>
                      <a:pt x="148" y="0"/>
                    </a:cubicBezTo>
                    <a:cubicBezTo>
                      <a:pt x="220" y="0"/>
                      <a:pt x="297" y="22"/>
                      <a:pt x="297" y="63"/>
                    </a:cubicBezTo>
                    <a:cubicBezTo>
                      <a:pt x="297" y="104"/>
                      <a:pt x="220" y="126"/>
                      <a:pt x="148" y="126"/>
                    </a:cubicBezTo>
                    <a:moveTo>
                      <a:pt x="148" y="17"/>
                    </a:moveTo>
                    <a:cubicBezTo>
                      <a:pt x="71" y="17"/>
                      <a:pt x="18" y="41"/>
                      <a:pt x="18" y="63"/>
                    </a:cubicBezTo>
                    <a:cubicBezTo>
                      <a:pt x="18" y="84"/>
                      <a:pt x="71" y="108"/>
                      <a:pt x="148" y="108"/>
                    </a:cubicBezTo>
                    <a:cubicBezTo>
                      <a:pt x="225" y="108"/>
                      <a:pt x="279" y="84"/>
                      <a:pt x="279" y="63"/>
                    </a:cubicBezTo>
                    <a:cubicBezTo>
                      <a:pt x="279" y="41"/>
                      <a:pt x="225" y="17"/>
                      <a:pt x="148" y="17"/>
                    </a:cubicBezTo>
                  </a:path>
                </a:pathLst>
              </a:custGeom>
              <a:solidFill>
                <a:srgbClr val="F0992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24"/>
              <p:cNvSpPr/>
              <p:nvPr/>
            </p:nvSpPr>
            <p:spPr bwMode="auto">
              <a:xfrm>
                <a:off x="2677732" y="2277493"/>
                <a:ext cx="927614" cy="288141"/>
              </a:xfrm>
              <a:custGeom>
                <a:avLst/>
                <a:gdLst/>
                <a:ahLst/>
                <a:cxnLst>
                  <a:cxn ang="0">
                    <a:pos x="323" y="35"/>
                  </a:cxn>
                  <a:cxn ang="0">
                    <a:pos x="290" y="50"/>
                  </a:cxn>
                  <a:cxn ang="0">
                    <a:pos x="258" y="59"/>
                  </a:cxn>
                  <a:cxn ang="0">
                    <a:pos x="226" y="65"/>
                  </a:cxn>
                  <a:cxn ang="0">
                    <a:pos x="193" y="68"/>
                  </a:cxn>
                  <a:cxn ang="0">
                    <a:pos x="177" y="68"/>
                  </a:cxn>
                  <a:cxn ang="0">
                    <a:pos x="161" y="68"/>
                  </a:cxn>
                  <a:cxn ang="0">
                    <a:pos x="129" y="65"/>
                  </a:cxn>
                  <a:cxn ang="0">
                    <a:pos x="96" y="59"/>
                  </a:cxn>
                  <a:cxn ang="0">
                    <a:pos x="64" y="50"/>
                  </a:cxn>
                  <a:cxn ang="0">
                    <a:pos x="32" y="34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32" y="76"/>
                  </a:cxn>
                  <a:cxn ang="0">
                    <a:pos x="64" y="91"/>
                  </a:cxn>
                  <a:cxn ang="0">
                    <a:pos x="96" y="101"/>
                  </a:cxn>
                  <a:cxn ang="0">
                    <a:pos x="129" y="107"/>
                  </a:cxn>
                  <a:cxn ang="0">
                    <a:pos x="161" y="110"/>
                  </a:cxn>
                  <a:cxn ang="0">
                    <a:pos x="177" y="110"/>
                  </a:cxn>
                  <a:cxn ang="0">
                    <a:pos x="193" y="110"/>
                  </a:cxn>
                  <a:cxn ang="0">
                    <a:pos x="226" y="107"/>
                  </a:cxn>
                  <a:cxn ang="0">
                    <a:pos x="258" y="101"/>
                  </a:cxn>
                  <a:cxn ang="0">
                    <a:pos x="290" y="92"/>
                  </a:cxn>
                  <a:cxn ang="0">
                    <a:pos x="323" y="76"/>
                  </a:cxn>
                  <a:cxn ang="0">
                    <a:pos x="355" y="43"/>
                  </a:cxn>
                  <a:cxn ang="0">
                    <a:pos x="355" y="0"/>
                  </a:cxn>
                  <a:cxn ang="0">
                    <a:pos x="323" y="35"/>
                  </a:cxn>
                </a:cxnLst>
                <a:rect l="0" t="0" r="r" b="b"/>
                <a:pathLst>
                  <a:path w="355" h="110">
                    <a:moveTo>
                      <a:pt x="323" y="35"/>
                    </a:moveTo>
                    <a:cubicBezTo>
                      <a:pt x="313" y="40"/>
                      <a:pt x="302" y="45"/>
                      <a:pt x="290" y="50"/>
                    </a:cubicBezTo>
                    <a:cubicBezTo>
                      <a:pt x="280" y="53"/>
                      <a:pt x="269" y="57"/>
                      <a:pt x="258" y="59"/>
                    </a:cubicBezTo>
                    <a:cubicBezTo>
                      <a:pt x="248" y="62"/>
                      <a:pt x="237" y="63"/>
                      <a:pt x="226" y="65"/>
                    </a:cubicBezTo>
                    <a:cubicBezTo>
                      <a:pt x="215" y="66"/>
                      <a:pt x="204" y="67"/>
                      <a:pt x="193" y="68"/>
                    </a:cubicBezTo>
                    <a:cubicBezTo>
                      <a:pt x="188" y="68"/>
                      <a:pt x="183" y="68"/>
                      <a:pt x="177" y="68"/>
                    </a:cubicBezTo>
                    <a:cubicBezTo>
                      <a:pt x="172" y="68"/>
                      <a:pt x="166" y="68"/>
                      <a:pt x="161" y="68"/>
                    </a:cubicBezTo>
                    <a:cubicBezTo>
                      <a:pt x="150" y="67"/>
                      <a:pt x="139" y="66"/>
                      <a:pt x="129" y="65"/>
                    </a:cubicBezTo>
                    <a:cubicBezTo>
                      <a:pt x="117" y="63"/>
                      <a:pt x="106" y="61"/>
                      <a:pt x="96" y="59"/>
                    </a:cubicBezTo>
                    <a:cubicBezTo>
                      <a:pt x="85" y="56"/>
                      <a:pt x="74" y="53"/>
                      <a:pt x="64" y="50"/>
                    </a:cubicBezTo>
                    <a:cubicBezTo>
                      <a:pt x="52" y="45"/>
                      <a:pt x="41" y="40"/>
                      <a:pt x="32" y="34"/>
                    </a:cubicBezTo>
                    <a:cubicBezTo>
                      <a:pt x="16" y="24"/>
                      <a:pt x="4" y="12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" y="55"/>
                      <a:pt x="16" y="66"/>
                      <a:pt x="32" y="76"/>
                    </a:cubicBezTo>
                    <a:cubicBezTo>
                      <a:pt x="41" y="81"/>
                      <a:pt x="52" y="87"/>
                      <a:pt x="64" y="91"/>
                    </a:cubicBezTo>
                    <a:cubicBezTo>
                      <a:pt x="74" y="95"/>
                      <a:pt x="85" y="98"/>
                      <a:pt x="96" y="101"/>
                    </a:cubicBezTo>
                    <a:cubicBezTo>
                      <a:pt x="106" y="104"/>
                      <a:pt x="117" y="106"/>
                      <a:pt x="129" y="107"/>
                    </a:cubicBezTo>
                    <a:cubicBezTo>
                      <a:pt x="139" y="108"/>
                      <a:pt x="150" y="109"/>
                      <a:pt x="161" y="110"/>
                    </a:cubicBezTo>
                    <a:cubicBezTo>
                      <a:pt x="166" y="110"/>
                      <a:pt x="172" y="110"/>
                      <a:pt x="177" y="110"/>
                    </a:cubicBezTo>
                    <a:cubicBezTo>
                      <a:pt x="183" y="110"/>
                      <a:pt x="188" y="110"/>
                      <a:pt x="193" y="110"/>
                    </a:cubicBezTo>
                    <a:cubicBezTo>
                      <a:pt x="204" y="109"/>
                      <a:pt x="215" y="109"/>
                      <a:pt x="226" y="107"/>
                    </a:cubicBezTo>
                    <a:cubicBezTo>
                      <a:pt x="237" y="106"/>
                      <a:pt x="248" y="104"/>
                      <a:pt x="258" y="101"/>
                    </a:cubicBezTo>
                    <a:cubicBezTo>
                      <a:pt x="269" y="99"/>
                      <a:pt x="280" y="95"/>
                      <a:pt x="290" y="92"/>
                    </a:cubicBezTo>
                    <a:cubicBezTo>
                      <a:pt x="302" y="87"/>
                      <a:pt x="313" y="82"/>
                      <a:pt x="323" y="76"/>
                    </a:cubicBezTo>
                    <a:cubicBezTo>
                      <a:pt x="338" y="66"/>
                      <a:pt x="350" y="55"/>
                      <a:pt x="355" y="43"/>
                    </a:cubicBezTo>
                    <a:cubicBezTo>
                      <a:pt x="355" y="0"/>
                      <a:pt x="355" y="0"/>
                      <a:pt x="355" y="0"/>
                    </a:cubicBezTo>
                    <a:cubicBezTo>
                      <a:pt x="350" y="13"/>
                      <a:pt x="339" y="25"/>
                      <a:pt x="323" y="35"/>
                    </a:cubicBezTo>
                  </a:path>
                </a:pathLst>
              </a:custGeom>
              <a:solidFill>
                <a:srgbClr val="F0992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74" name="Freeform 88"/>
            <p:cNvSpPr/>
            <p:nvPr/>
          </p:nvSpPr>
          <p:spPr bwMode="auto">
            <a:xfrm rot="21302744">
              <a:off x="4871037" y="1803980"/>
              <a:ext cx="179464" cy="248931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41" y="87"/>
                </a:cxn>
                <a:cxn ang="0">
                  <a:pos x="37" y="91"/>
                </a:cxn>
                <a:cxn ang="0">
                  <a:pos x="30" y="101"/>
                </a:cxn>
                <a:cxn ang="0">
                  <a:pos x="32" y="107"/>
                </a:cxn>
                <a:cxn ang="0">
                  <a:pos x="38" y="108"/>
                </a:cxn>
                <a:cxn ang="0">
                  <a:pos x="44" y="104"/>
                </a:cxn>
                <a:cxn ang="0">
                  <a:pos x="49" y="93"/>
                </a:cxn>
                <a:cxn ang="0">
                  <a:pos x="43" y="71"/>
                </a:cxn>
                <a:cxn ang="0">
                  <a:pos x="37" y="50"/>
                </a:cxn>
                <a:cxn ang="0">
                  <a:pos x="39" y="35"/>
                </a:cxn>
                <a:cxn ang="0">
                  <a:pos x="50" y="18"/>
                </a:cxn>
                <a:cxn ang="0">
                  <a:pos x="76" y="2"/>
                </a:cxn>
                <a:cxn ang="0">
                  <a:pos x="105" y="10"/>
                </a:cxn>
                <a:cxn ang="0">
                  <a:pos x="113" y="0"/>
                </a:cxn>
                <a:cxn ang="0">
                  <a:pos x="126" y="10"/>
                </a:cxn>
                <a:cxn ang="0">
                  <a:pos x="117" y="21"/>
                </a:cxn>
                <a:cxn ang="0">
                  <a:pos x="128" y="45"/>
                </a:cxn>
                <a:cxn ang="0">
                  <a:pos x="114" y="77"/>
                </a:cxn>
                <a:cxn ang="0">
                  <a:pos x="110" y="82"/>
                </a:cxn>
                <a:cxn ang="0">
                  <a:pos x="83" y="59"/>
                </a:cxn>
                <a:cxn ang="0">
                  <a:pos x="89" y="52"/>
                </a:cxn>
                <a:cxn ang="0">
                  <a:pos x="100" y="38"/>
                </a:cxn>
                <a:cxn ang="0">
                  <a:pos x="98" y="32"/>
                </a:cxn>
                <a:cxn ang="0">
                  <a:pos x="93" y="31"/>
                </a:cxn>
                <a:cxn ang="0">
                  <a:pos x="87" y="35"/>
                </a:cxn>
                <a:cxn ang="0">
                  <a:pos x="77" y="49"/>
                </a:cxn>
                <a:cxn ang="0">
                  <a:pos x="78" y="64"/>
                </a:cxn>
                <a:cxn ang="0">
                  <a:pos x="85" y="90"/>
                </a:cxn>
                <a:cxn ang="0">
                  <a:pos x="83" y="106"/>
                </a:cxn>
                <a:cxn ang="0">
                  <a:pos x="74" y="124"/>
                </a:cxn>
                <a:cxn ang="0">
                  <a:pos x="51" y="136"/>
                </a:cxn>
                <a:cxn ang="0">
                  <a:pos x="24" y="127"/>
                </a:cxn>
                <a:cxn ang="0">
                  <a:pos x="16" y="135"/>
                </a:cxn>
                <a:cxn ang="0">
                  <a:pos x="4" y="125"/>
                </a:cxn>
                <a:cxn ang="0">
                  <a:pos x="11" y="116"/>
                </a:cxn>
                <a:cxn ang="0">
                  <a:pos x="0" y="92"/>
                </a:cxn>
                <a:cxn ang="0">
                  <a:pos x="10" y="69"/>
                </a:cxn>
                <a:cxn ang="0">
                  <a:pos x="15" y="64"/>
                </a:cxn>
              </a:cxnLst>
              <a:rect l="0" t="0" r="r" b="b"/>
              <a:pathLst>
                <a:path w="129" h="137">
                  <a:moveTo>
                    <a:pt x="15" y="64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3" y="96"/>
                    <a:pt x="31" y="99"/>
                    <a:pt x="30" y="101"/>
                  </a:cubicBezTo>
                  <a:cubicBezTo>
                    <a:pt x="30" y="103"/>
                    <a:pt x="30" y="105"/>
                    <a:pt x="32" y="107"/>
                  </a:cubicBezTo>
                  <a:cubicBezTo>
                    <a:pt x="34" y="108"/>
                    <a:pt x="36" y="109"/>
                    <a:pt x="38" y="108"/>
                  </a:cubicBezTo>
                  <a:cubicBezTo>
                    <a:pt x="40" y="108"/>
                    <a:pt x="42" y="106"/>
                    <a:pt x="44" y="104"/>
                  </a:cubicBezTo>
                  <a:cubicBezTo>
                    <a:pt x="47" y="100"/>
                    <a:pt x="49" y="96"/>
                    <a:pt x="49" y="93"/>
                  </a:cubicBezTo>
                  <a:cubicBezTo>
                    <a:pt x="49" y="90"/>
                    <a:pt x="47" y="82"/>
                    <a:pt x="43" y="71"/>
                  </a:cubicBezTo>
                  <a:cubicBezTo>
                    <a:pt x="40" y="61"/>
                    <a:pt x="38" y="54"/>
                    <a:pt x="37" y="50"/>
                  </a:cubicBezTo>
                  <a:cubicBezTo>
                    <a:pt x="37" y="45"/>
                    <a:pt x="38" y="40"/>
                    <a:pt x="39" y="35"/>
                  </a:cubicBezTo>
                  <a:cubicBezTo>
                    <a:pt x="41" y="30"/>
                    <a:pt x="44" y="24"/>
                    <a:pt x="50" y="18"/>
                  </a:cubicBezTo>
                  <a:cubicBezTo>
                    <a:pt x="58" y="9"/>
                    <a:pt x="67" y="3"/>
                    <a:pt x="76" y="2"/>
                  </a:cubicBezTo>
                  <a:cubicBezTo>
                    <a:pt x="85" y="1"/>
                    <a:pt x="95" y="3"/>
                    <a:pt x="105" y="1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23" y="28"/>
                    <a:pt x="127" y="36"/>
                    <a:pt x="128" y="45"/>
                  </a:cubicBezTo>
                  <a:cubicBezTo>
                    <a:pt x="129" y="54"/>
                    <a:pt x="125" y="65"/>
                    <a:pt x="114" y="77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5" y="45"/>
                    <a:pt x="99" y="40"/>
                    <a:pt x="100" y="38"/>
                  </a:cubicBezTo>
                  <a:cubicBezTo>
                    <a:pt x="101" y="36"/>
                    <a:pt x="100" y="34"/>
                    <a:pt x="98" y="32"/>
                  </a:cubicBezTo>
                  <a:cubicBezTo>
                    <a:pt x="96" y="31"/>
                    <a:pt x="94" y="30"/>
                    <a:pt x="93" y="31"/>
                  </a:cubicBezTo>
                  <a:cubicBezTo>
                    <a:pt x="91" y="31"/>
                    <a:pt x="89" y="32"/>
                    <a:pt x="87" y="35"/>
                  </a:cubicBezTo>
                  <a:cubicBezTo>
                    <a:pt x="81" y="41"/>
                    <a:pt x="78" y="45"/>
                    <a:pt x="77" y="49"/>
                  </a:cubicBezTo>
                  <a:cubicBezTo>
                    <a:pt x="75" y="52"/>
                    <a:pt x="76" y="57"/>
                    <a:pt x="78" y="64"/>
                  </a:cubicBezTo>
                  <a:cubicBezTo>
                    <a:pt x="82" y="76"/>
                    <a:pt x="84" y="85"/>
                    <a:pt x="85" y="90"/>
                  </a:cubicBezTo>
                  <a:cubicBezTo>
                    <a:pt x="85" y="95"/>
                    <a:pt x="85" y="100"/>
                    <a:pt x="83" y="106"/>
                  </a:cubicBezTo>
                  <a:cubicBezTo>
                    <a:pt x="82" y="112"/>
                    <a:pt x="79" y="118"/>
                    <a:pt x="74" y="124"/>
                  </a:cubicBezTo>
                  <a:cubicBezTo>
                    <a:pt x="67" y="132"/>
                    <a:pt x="59" y="136"/>
                    <a:pt x="51" y="136"/>
                  </a:cubicBezTo>
                  <a:cubicBezTo>
                    <a:pt x="43" y="137"/>
                    <a:pt x="33" y="134"/>
                    <a:pt x="24" y="12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4" y="108"/>
                    <a:pt x="1" y="100"/>
                    <a:pt x="0" y="92"/>
                  </a:cubicBezTo>
                  <a:cubicBezTo>
                    <a:pt x="0" y="84"/>
                    <a:pt x="4" y="77"/>
                    <a:pt x="10" y="69"/>
                  </a:cubicBezTo>
                  <a:cubicBezTo>
                    <a:pt x="11" y="68"/>
                    <a:pt x="13" y="66"/>
                    <a:pt x="15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20941864">
            <a:off x="4752814" y="2260309"/>
            <a:ext cx="368846" cy="676834"/>
            <a:chOff x="4738788" y="1563441"/>
            <a:chExt cx="368846" cy="676834"/>
          </a:xfrm>
        </p:grpSpPr>
        <p:grpSp>
          <p:nvGrpSpPr>
            <p:cNvPr id="79" name="Group 259"/>
            <p:cNvGrpSpPr/>
            <p:nvPr/>
          </p:nvGrpSpPr>
          <p:grpSpPr>
            <a:xfrm rot="6906009">
              <a:off x="4584794" y="1717435"/>
              <a:ext cx="676834" cy="368846"/>
              <a:chOff x="2677732" y="2060123"/>
              <a:chExt cx="927614" cy="505511"/>
            </a:xfrm>
          </p:grpSpPr>
          <p:sp>
            <p:nvSpPr>
              <p:cNvPr id="81" name="Oval 19"/>
              <p:cNvSpPr>
                <a:spLocks noChangeArrowheads="1"/>
              </p:cNvSpPr>
              <p:nvPr/>
            </p:nvSpPr>
            <p:spPr bwMode="auto">
              <a:xfrm>
                <a:off x="2677732" y="2060123"/>
                <a:ext cx="927614" cy="419574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61"/>
              <p:cNvSpPr>
                <a:spLocks noEditPoints="1"/>
              </p:cNvSpPr>
              <p:nvPr/>
            </p:nvSpPr>
            <p:spPr bwMode="auto">
              <a:xfrm>
                <a:off x="2753559" y="2090454"/>
                <a:ext cx="775961" cy="328582"/>
              </a:xfrm>
              <a:custGeom>
                <a:avLst/>
                <a:gdLst/>
                <a:ahLst/>
                <a:cxnLst>
                  <a:cxn ang="0">
                    <a:pos x="148" y="126"/>
                  </a:cxn>
                  <a:cxn ang="0">
                    <a:pos x="148" y="126"/>
                  </a:cxn>
                  <a:cxn ang="0">
                    <a:pos x="0" y="63"/>
                  </a:cxn>
                  <a:cxn ang="0">
                    <a:pos x="148" y="0"/>
                  </a:cxn>
                  <a:cxn ang="0">
                    <a:pos x="297" y="63"/>
                  </a:cxn>
                  <a:cxn ang="0">
                    <a:pos x="148" y="126"/>
                  </a:cxn>
                  <a:cxn ang="0">
                    <a:pos x="148" y="17"/>
                  </a:cxn>
                  <a:cxn ang="0">
                    <a:pos x="18" y="63"/>
                  </a:cxn>
                  <a:cxn ang="0">
                    <a:pos x="148" y="108"/>
                  </a:cxn>
                  <a:cxn ang="0">
                    <a:pos x="279" y="63"/>
                  </a:cxn>
                  <a:cxn ang="0">
                    <a:pos x="148" y="17"/>
                  </a:cxn>
                </a:cxnLst>
                <a:rect l="0" t="0" r="r" b="b"/>
                <a:pathLst>
                  <a:path w="297" h="126">
                    <a:moveTo>
                      <a:pt x="148" y="126"/>
                    </a:moveTo>
                    <a:cubicBezTo>
                      <a:pt x="148" y="126"/>
                      <a:pt x="148" y="126"/>
                      <a:pt x="148" y="126"/>
                    </a:cubicBezTo>
                    <a:cubicBezTo>
                      <a:pt x="77" y="126"/>
                      <a:pt x="0" y="104"/>
                      <a:pt x="0" y="63"/>
                    </a:cubicBezTo>
                    <a:cubicBezTo>
                      <a:pt x="0" y="22"/>
                      <a:pt x="77" y="0"/>
                      <a:pt x="148" y="0"/>
                    </a:cubicBezTo>
                    <a:cubicBezTo>
                      <a:pt x="220" y="0"/>
                      <a:pt x="297" y="22"/>
                      <a:pt x="297" y="63"/>
                    </a:cubicBezTo>
                    <a:cubicBezTo>
                      <a:pt x="297" y="104"/>
                      <a:pt x="220" y="126"/>
                      <a:pt x="148" y="126"/>
                    </a:cubicBezTo>
                    <a:moveTo>
                      <a:pt x="148" y="17"/>
                    </a:moveTo>
                    <a:cubicBezTo>
                      <a:pt x="71" y="17"/>
                      <a:pt x="18" y="41"/>
                      <a:pt x="18" y="63"/>
                    </a:cubicBezTo>
                    <a:cubicBezTo>
                      <a:pt x="18" y="84"/>
                      <a:pt x="71" y="108"/>
                      <a:pt x="148" y="108"/>
                    </a:cubicBezTo>
                    <a:cubicBezTo>
                      <a:pt x="225" y="108"/>
                      <a:pt x="279" y="84"/>
                      <a:pt x="279" y="63"/>
                    </a:cubicBezTo>
                    <a:cubicBezTo>
                      <a:pt x="279" y="41"/>
                      <a:pt x="225" y="17"/>
                      <a:pt x="148" y="17"/>
                    </a:cubicBezTo>
                  </a:path>
                </a:pathLst>
              </a:custGeom>
              <a:solidFill>
                <a:srgbClr val="F0992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24"/>
              <p:cNvSpPr/>
              <p:nvPr/>
            </p:nvSpPr>
            <p:spPr bwMode="auto">
              <a:xfrm>
                <a:off x="2677732" y="2277493"/>
                <a:ext cx="927614" cy="288141"/>
              </a:xfrm>
              <a:custGeom>
                <a:avLst/>
                <a:gdLst/>
                <a:ahLst/>
                <a:cxnLst>
                  <a:cxn ang="0">
                    <a:pos x="323" y="35"/>
                  </a:cxn>
                  <a:cxn ang="0">
                    <a:pos x="290" y="50"/>
                  </a:cxn>
                  <a:cxn ang="0">
                    <a:pos x="258" y="59"/>
                  </a:cxn>
                  <a:cxn ang="0">
                    <a:pos x="226" y="65"/>
                  </a:cxn>
                  <a:cxn ang="0">
                    <a:pos x="193" y="68"/>
                  </a:cxn>
                  <a:cxn ang="0">
                    <a:pos x="177" y="68"/>
                  </a:cxn>
                  <a:cxn ang="0">
                    <a:pos x="161" y="68"/>
                  </a:cxn>
                  <a:cxn ang="0">
                    <a:pos x="129" y="65"/>
                  </a:cxn>
                  <a:cxn ang="0">
                    <a:pos x="96" y="59"/>
                  </a:cxn>
                  <a:cxn ang="0">
                    <a:pos x="64" y="50"/>
                  </a:cxn>
                  <a:cxn ang="0">
                    <a:pos x="32" y="34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32" y="76"/>
                  </a:cxn>
                  <a:cxn ang="0">
                    <a:pos x="64" y="91"/>
                  </a:cxn>
                  <a:cxn ang="0">
                    <a:pos x="96" y="101"/>
                  </a:cxn>
                  <a:cxn ang="0">
                    <a:pos x="129" y="107"/>
                  </a:cxn>
                  <a:cxn ang="0">
                    <a:pos x="161" y="110"/>
                  </a:cxn>
                  <a:cxn ang="0">
                    <a:pos x="177" y="110"/>
                  </a:cxn>
                  <a:cxn ang="0">
                    <a:pos x="193" y="110"/>
                  </a:cxn>
                  <a:cxn ang="0">
                    <a:pos x="226" y="107"/>
                  </a:cxn>
                  <a:cxn ang="0">
                    <a:pos x="258" y="101"/>
                  </a:cxn>
                  <a:cxn ang="0">
                    <a:pos x="290" y="92"/>
                  </a:cxn>
                  <a:cxn ang="0">
                    <a:pos x="323" y="76"/>
                  </a:cxn>
                  <a:cxn ang="0">
                    <a:pos x="355" y="43"/>
                  </a:cxn>
                  <a:cxn ang="0">
                    <a:pos x="355" y="0"/>
                  </a:cxn>
                  <a:cxn ang="0">
                    <a:pos x="323" y="35"/>
                  </a:cxn>
                </a:cxnLst>
                <a:rect l="0" t="0" r="r" b="b"/>
                <a:pathLst>
                  <a:path w="355" h="110">
                    <a:moveTo>
                      <a:pt x="323" y="35"/>
                    </a:moveTo>
                    <a:cubicBezTo>
                      <a:pt x="313" y="40"/>
                      <a:pt x="302" y="45"/>
                      <a:pt x="290" y="50"/>
                    </a:cubicBezTo>
                    <a:cubicBezTo>
                      <a:pt x="280" y="53"/>
                      <a:pt x="269" y="57"/>
                      <a:pt x="258" y="59"/>
                    </a:cubicBezTo>
                    <a:cubicBezTo>
                      <a:pt x="248" y="62"/>
                      <a:pt x="237" y="63"/>
                      <a:pt x="226" y="65"/>
                    </a:cubicBezTo>
                    <a:cubicBezTo>
                      <a:pt x="215" y="66"/>
                      <a:pt x="204" y="67"/>
                      <a:pt x="193" y="68"/>
                    </a:cubicBezTo>
                    <a:cubicBezTo>
                      <a:pt x="188" y="68"/>
                      <a:pt x="183" y="68"/>
                      <a:pt x="177" y="68"/>
                    </a:cubicBezTo>
                    <a:cubicBezTo>
                      <a:pt x="172" y="68"/>
                      <a:pt x="166" y="68"/>
                      <a:pt x="161" y="68"/>
                    </a:cubicBezTo>
                    <a:cubicBezTo>
                      <a:pt x="150" y="67"/>
                      <a:pt x="139" y="66"/>
                      <a:pt x="129" y="65"/>
                    </a:cubicBezTo>
                    <a:cubicBezTo>
                      <a:pt x="117" y="63"/>
                      <a:pt x="106" y="61"/>
                      <a:pt x="96" y="59"/>
                    </a:cubicBezTo>
                    <a:cubicBezTo>
                      <a:pt x="85" y="56"/>
                      <a:pt x="74" y="53"/>
                      <a:pt x="64" y="50"/>
                    </a:cubicBezTo>
                    <a:cubicBezTo>
                      <a:pt x="52" y="45"/>
                      <a:pt x="41" y="40"/>
                      <a:pt x="32" y="34"/>
                    </a:cubicBezTo>
                    <a:cubicBezTo>
                      <a:pt x="16" y="24"/>
                      <a:pt x="4" y="12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" y="55"/>
                      <a:pt x="16" y="66"/>
                      <a:pt x="32" y="76"/>
                    </a:cubicBezTo>
                    <a:cubicBezTo>
                      <a:pt x="41" y="81"/>
                      <a:pt x="52" y="87"/>
                      <a:pt x="64" y="91"/>
                    </a:cubicBezTo>
                    <a:cubicBezTo>
                      <a:pt x="74" y="95"/>
                      <a:pt x="85" y="98"/>
                      <a:pt x="96" y="101"/>
                    </a:cubicBezTo>
                    <a:cubicBezTo>
                      <a:pt x="106" y="104"/>
                      <a:pt x="117" y="106"/>
                      <a:pt x="129" y="107"/>
                    </a:cubicBezTo>
                    <a:cubicBezTo>
                      <a:pt x="139" y="108"/>
                      <a:pt x="150" y="109"/>
                      <a:pt x="161" y="110"/>
                    </a:cubicBezTo>
                    <a:cubicBezTo>
                      <a:pt x="166" y="110"/>
                      <a:pt x="172" y="110"/>
                      <a:pt x="177" y="110"/>
                    </a:cubicBezTo>
                    <a:cubicBezTo>
                      <a:pt x="183" y="110"/>
                      <a:pt x="188" y="110"/>
                      <a:pt x="193" y="110"/>
                    </a:cubicBezTo>
                    <a:cubicBezTo>
                      <a:pt x="204" y="109"/>
                      <a:pt x="215" y="109"/>
                      <a:pt x="226" y="107"/>
                    </a:cubicBezTo>
                    <a:cubicBezTo>
                      <a:pt x="237" y="106"/>
                      <a:pt x="248" y="104"/>
                      <a:pt x="258" y="101"/>
                    </a:cubicBezTo>
                    <a:cubicBezTo>
                      <a:pt x="269" y="99"/>
                      <a:pt x="280" y="95"/>
                      <a:pt x="290" y="92"/>
                    </a:cubicBezTo>
                    <a:cubicBezTo>
                      <a:pt x="302" y="87"/>
                      <a:pt x="313" y="82"/>
                      <a:pt x="323" y="76"/>
                    </a:cubicBezTo>
                    <a:cubicBezTo>
                      <a:pt x="338" y="66"/>
                      <a:pt x="350" y="55"/>
                      <a:pt x="355" y="43"/>
                    </a:cubicBezTo>
                    <a:cubicBezTo>
                      <a:pt x="355" y="0"/>
                      <a:pt x="355" y="0"/>
                      <a:pt x="355" y="0"/>
                    </a:cubicBezTo>
                    <a:cubicBezTo>
                      <a:pt x="350" y="13"/>
                      <a:pt x="339" y="25"/>
                      <a:pt x="323" y="35"/>
                    </a:cubicBezTo>
                  </a:path>
                </a:pathLst>
              </a:custGeom>
              <a:solidFill>
                <a:srgbClr val="F0992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80" name="Freeform 88"/>
            <p:cNvSpPr/>
            <p:nvPr/>
          </p:nvSpPr>
          <p:spPr bwMode="auto">
            <a:xfrm rot="21302744">
              <a:off x="4871037" y="1803980"/>
              <a:ext cx="179464" cy="248931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41" y="87"/>
                </a:cxn>
                <a:cxn ang="0">
                  <a:pos x="37" y="91"/>
                </a:cxn>
                <a:cxn ang="0">
                  <a:pos x="30" y="101"/>
                </a:cxn>
                <a:cxn ang="0">
                  <a:pos x="32" y="107"/>
                </a:cxn>
                <a:cxn ang="0">
                  <a:pos x="38" y="108"/>
                </a:cxn>
                <a:cxn ang="0">
                  <a:pos x="44" y="104"/>
                </a:cxn>
                <a:cxn ang="0">
                  <a:pos x="49" y="93"/>
                </a:cxn>
                <a:cxn ang="0">
                  <a:pos x="43" y="71"/>
                </a:cxn>
                <a:cxn ang="0">
                  <a:pos x="37" y="50"/>
                </a:cxn>
                <a:cxn ang="0">
                  <a:pos x="39" y="35"/>
                </a:cxn>
                <a:cxn ang="0">
                  <a:pos x="50" y="18"/>
                </a:cxn>
                <a:cxn ang="0">
                  <a:pos x="76" y="2"/>
                </a:cxn>
                <a:cxn ang="0">
                  <a:pos x="105" y="10"/>
                </a:cxn>
                <a:cxn ang="0">
                  <a:pos x="113" y="0"/>
                </a:cxn>
                <a:cxn ang="0">
                  <a:pos x="126" y="10"/>
                </a:cxn>
                <a:cxn ang="0">
                  <a:pos x="117" y="21"/>
                </a:cxn>
                <a:cxn ang="0">
                  <a:pos x="128" y="45"/>
                </a:cxn>
                <a:cxn ang="0">
                  <a:pos x="114" y="77"/>
                </a:cxn>
                <a:cxn ang="0">
                  <a:pos x="110" y="82"/>
                </a:cxn>
                <a:cxn ang="0">
                  <a:pos x="83" y="59"/>
                </a:cxn>
                <a:cxn ang="0">
                  <a:pos x="89" y="52"/>
                </a:cxn>
                <a:cxn ang="0">
                  <a:pos x="100" y="38"/>
                </a:cxn>
                <a:cxn ang="0">
                  <a:pos x="98" y="32"/>
                </a:cxn>
                <a:cxn ang="0">
                  <a:pos x="93" y="31"/>
                </a:cxn>
                <a:cxn ang="0">
                  <a:pos x="87" y="35"/>
                </a:cxn>
                <a:cxn ang="0">
                  <a:pos x="77" y="49"/>
                </a:cxn>
                <a:cxn ang="0">
                  <a:pos x="78" y="64"/>
                </a:cxn>
                <a:cxn ang="0">
                  <a:pos x="85" y="90"/>
                </a:cxn>
                <a:cxn ang="0">
                  <a:pos x="83" y="106"/>
                </a:cxn>
                <a:cxn ang="0">
                  <a:pos x="74" y="124"/>
                </a:cxn>
                <a:cxn ang="0">
                  <a:pos x="51" y="136"/>
                </a:cxn>
                <a:cxn ang="0">
                  <a:pos x="24" y="127"/>
                </a:cxn>
                <a:cxn ang="0">
                  <a:pos x="16" y="135"/>
                </a:cxn>
                <a:cxn ang="0">
                  <a:pos x="4" y="125"/>
                </a:cxn>
                <a:cxn ang="0">
                  <a:pos x="11" y="116"/>
                </a:cxn>
                <a:cxn ang="0">
                  <a:pos x="0" y="92"/>
                </a:cxn>
                <a:cxn ang="0">
                  <a:pos x="10" y="69"/>
                </a:cxn>
                <a:cxn ang="0">
                  <a:pos x="15" y="64"/>
                </a:cxn>
              </a:cxnLst>
              <a:rect l="0" t="0" r="r" b="b"/>
              <a:pathLst>
                <a:path w="129" h="137">
                  <a:moveTo>
                    <a:pt x="15" y="64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3" y="96"/>
                    <a:pt x="31" y="99"/>
                    <a:pt x="30" y="101"/>
                  </a:cubicBezTo>
                  <a:cubicBezTo>
                    <a:pt x="30" y="103"/>
                    <a:pt x="30" y="105"/>
                    <a:pt x="32" y="107"/>
                  </a:cubicBezTo>
                  <a:cubicBezTo>
                    <a:pt x="34" y="108"/>
                    <a:pt x="36" y="109"/>
                    <a:pt x="38" y="108"/>
                  </a:cubicBezTo>
                  <a:cubicBezTo>
                    <a:pt x="40" y="108"/>
                    <a:pt x="42" y="106"/>
                    <a:pt x="44" y="104"/>
                  </a:cubicBezTo>
                  <a:cubicBezTo>
                    <a:pt x="47" y="100"/>
                    <a:pt x="49" y="96"/>
                    <a:pt x="49" y="93"/>
                  </a:cubicBezTo>
                  <a:cubicBezTo>
                    <a:pt x="49" y="90"/>
                    <a:pt x="47" y="82"/>
                    <a:pt x="43" y="71"/>
                  </a:cubicBezTo>
                  <a:cubicBezTo>
                    <a:pt x="40" y="61"/>
                    <a:pt x="38" y="54"/>
                    <a:pt x="37" y="50"/>
                  </a:cubicBezTo>
                  <a:cubicBezTo>
                    <a:pt x="37" y="45"/>
                    <a:pt x="38" y="40"/>
                    <a:pt x="39" y="35"/>
                  </a:cubicBezTo>
                  <a:cubicBezTo>
                    <a:pt x="41" y="30"/>
                    <a:pt x="44" y="24"/>
                    <a:pt x="50" y="18"/>
                  </a:cubicBezTo>
                  <a:cubicBezTo>
                    <a:pt x="58" y="9"/>
                    <a:pt x="67" y="3"/>
                    <a:pt x="76" y="2"/>
                  </a:cubicBezTo>
                  <a:cubicBezTo>
                    <a:pt x="85" y="1"/>
                    <a:pt x="95" y="3"/>
                    <a:pt x="105" y="1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23" y="28"/>
                    <a:pt x="127" y="36"/>
                    <a:pt x="128" y="45"/>
                  </a:cubicBezTo>
                  <a:cubicBezTo>
                    <a:pt x="129" y="54"/>
                    <a:pt x="125" y="65"/>
                    <a:pt x="114" y="77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5" y="45"/>
                    <a:pt x="99" y="40"/>
                    <a:pt x="100" y="38"/>
                  </a:cubicBezTo>
                  <a:cubicBezTo>
                    <a:pt x="101" y="36"/>
                    <a:pt x="100" y="34"/>
                    <a:pt x="98" y="32"/>
                  </a:cubicBezTo>
                  <a:cubicBezTo>
                    <a:pt x="96" y="31"/>
                    <a:pt x="94" y="30"/>
                    <a:pt x="93" y="31"/>
                  </a:cubicBezTo>
                  <a:cubicBezTo>
                    <a:pt x="91" y="31"/>
                    <a:pt x="89" y="32"/>
                    <a:pt x="87" y="35"/>
                  </a:cubicBezTo>
                  <a:cubicBezTo>
                    <a:pt x="81" y="41"/>
                    <a:pt x="78" y="45"/>
                    <a:pt x="77" y="49"/>
                  </a:cubicBezTo>
                  <a:cubicBezTo>
                    <a:pt x="75" y="52"/>
                    <a:pt x="76" y="57"/>
                    <a:pt x="78" y="64"/>
                  </a:cubicBezTo>
                  <a:cubicBezTo>
                    <a:pt x="82" y="76"/>
                    <a:pt x="84" y="85"/>
                    <a:pt x="85" y="90"/>
                  </a:cubicBezTo>
                  <a:cubicBezTo>
                    <a:pt x="85" y="95"/>
                    <a:pt x="85" y="100"/>
                    <a:pt x="83" y="106"/>
                  </a:cubicBezTo>
                  <a:cubicBezTo>
                    <a:pt x="82" y="112"/>
                    <a:pt x="79" y="118"/>
                    <a:pt x="74" y="124"/>
                  </a:cubicBezTo>
                  <a:cubicBezTo>
                    <a:pt x="67" y="132"/>
                    <a:pt x="59" y="136"/>
                    <a:pt x="51" y="136"/>
                  </a:cubicBezTo>
                  <a:cubicBezTo>
                    <a:pt x="43" y="137"/>
                    <a:pt x="33" y="134"/>
                    <a:pt x="24" y="12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4" y="108"/>
                    <a:pt x="1" y="100"/>
                    <a:pt x="0" y="92"/>
                  </a:cubicBezTo>
                  <a:cubicBezTo>
                    <a:pt x="0" y="84"/>
                    <a:pt x="4" y="77"/>
                    <a:pt x="10" y="69"/>
                  </a:cubicBezTo>
                  <a:cubicBezTo>
                    <a:pt x="11" y="68"/>
                    <a:pt x="13" y="66"/>
                    <a:pt x="15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07939" y="2742367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tx2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507938" y="3530858"/>
            <a:ext cx="632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adipiscing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elit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Ut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efficitur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ipsum vitae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tortor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accumsan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, a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pulvinar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lorem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lacinia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90987" y="2497976"/>
            <a:ext cx="1678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115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05400" y="2742367"/>
            <a:ext cx="0" cy="137326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813751" y="5139816"/>
            <a:ext cx="2181438" cy="1026034"/>
            <a:chOff x="7064781" y="1349909"/>
            <a:chExt cx="2057954" cy="967954"/>
          </a:xfrm>
        </p:grpSpPr>
        <p:sp>
          <p:nvSpPr>
            <p:cNvPr id="9" name="Freeform 8"/>
            <p:cNvSpPr/>
            <p:nvPr/>
          </p:nvSpPr>
          <p:spPr bwMode="auto">
            <a:xfrm>
              <a:off x="7064781" y="1639093"/>
              <a:ext cx="2057954" cy="678770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24" name="Rectangle 12"/>
          <p:cNvSpPr/>
          <p:nvPr/>
        </p:nvSpPr>
        <p:spPr>
          <a:xfrm rot="1275563">
            <a:off x="7131888" y="4801238"/>
            <a:ext cx="1960163" cy="830893"/>
          </a:xfrm>
          <a:custGeom>
            <a:avLst/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82492" h="1214508">
                <a:moveTo>
                  <a:pt x="0" y="0"/>
                </a:moveTo>
                <a:lnTo>
                  <a:pt x="2404802" y="665947"/>
                </a:lnTo>
                <a:lnTo>
                  <a:pt x="2582492" y="1214508"/>
                </a:lnTo>
                <a:lnTo>
                  <a:pt x="133666" y="62337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8000">
                <a:schemeClr val="accent2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25" name="Freeform 24"/>
          <p:cNvSpPr/>
          <p:nvPr/>
        </p:nvSpPr>
        <p:spPr>
          <a:xfrm rot="1275563">
            <a:off x="8147377" y="5267044"/>
            <a:ext cx="858651" cy="555951"/>
          </a:xfrm>
          <a:custGeom>
            <a:avLst/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651" h="555951">
                <a:moveTo>
                  <a:pt x="0" y="0"/>
                </a:moveTo>
                <a:lnTo>
                  <a:pt x="723781" y="180659"/>
                </a:lnTo>
                <a:lnTo>
                  <a:pt x="858651" y="555951"/>
                </a:lnTo>
                <a:lnTo>
                  <a:pt x="156897" y="4032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01057" y="4218336"/>
            <a:ext cx="2181438" cy="1026034"/>
            <a:chOff x="7064781" y="1349909"/>
            <a:chExt cx="2057954" cy="967954"/>
          </a:xfrm>
        </p:grpSpPr>
        <p:sp>
          <p:nvSpPr>
            <p:cNvPr id="6" name="Freeform 5"/>
            <p:cNvSpPr/>
            <p:nvPr/>
          </p:nvSpPr>
          <p:spPr bwMode="auto">
            <a:xfrm>
              <a:off x="7064781" y="1639093"/>
              <a:ext cx="2057954" cy="678770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id-ID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 rot="1275563">
            <a:off x="3572585" y="3914549"/>
            <a:ext cx="1960163" cy="830893"/>
          </a:xfrm>
          <a:custGeom>
            <a:avLst/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82492" h="1214508">
                <a:moveTo>
                  <a:pt x="0" y="0"/>
                </a:moveTo>
                <a:lnTo>
                  <a:pt x="2404802" y="665947"/>
                </a:lnTo>
                <a:lnTo>
                  <a:pt x="2582492" y="1214508"/>
                </a:lnTo>
                <a:lnTo>
                  <a:pt x="133666" y="62337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38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9478" y="3334347"/>
            <a:ext cx="2181438" cy="1026034"/>
            <a:chOff x="7064781" y="1349909"/>
            <a:chExt cx="2057954" cy="967954"/>
          </a:xfrm>
        </p:grpSpPr>
        <p:sp>
          <p:nvSpPr>
            <p:cNvPr id="3" name="Freeform 5"/>
            <p:cNvSpPr/>
            <p:nvPr/>
          </p:nvSpPr>
          <p:spPr bwMode="auto">
            <a:xfrm>
              <a:off x="7064781" y="1639093"/>
              <a:ext cx="2057954" cy="678770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23" name="Freeform 22"/>
          <p:cNvSpPr/>
          <p:nvPr/>
        </p:nvSpPr>
        <p:spPr>
          <a:xfrm rot="1275563">
            <a:off x="4588074" y="4380355"/>
            <a:ext cx="858651" cy="555951"/>
          </a:xfrm>
          <a:custGeom>
            <a:avLst/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651" h="555951">
                <a:moveTo>
                  <a:pt x="0" y="0"/>
                </a:moveTo>
                <a:lnTo>
                  <a:pt x="723781" y="180659"/>
                </a:lnTo>
                <a:lnTo>
                  <a:pt x="858651" y="555951"/>
                </a:lnTo>
                <a:lnTo>
                  <a:pt x="156897" y="4032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63553" y="2132492"/>
            <a:ext cx="1941185" cy="952163"/>
            <a:chOff x="1005529" y="4709402"/>
            <a:chExt cx="1941185" cy="952163"/>
          </a:xfrm>
        </p:grpSpPr>
        <p:sp>
          <p:nvSpPr>
            <p:cNvPr id="18" name="TextBox 17"/>
            <p:cNvSpPr txBox="1"/>
            <p:nvPr/>
          </p:nvSpPr>
          <p:spPr>
            <a:xfrm>
              <a:off x="1005529" y="5107567"/>
              <a:ext cx="194118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remember to place text here about this guys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5529" y="4709402"/>
              <a:ext cx="1287532" cy="29238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id-ID" sz="1300" kern="0" dirty="0">
                  <a:solidFill>
                    <a:prstClr val="white"/>
                  </a:solidFill>
                  <a:cs typeface="+mn-ea"/>
                  <a:sym typeface="+mn-lt"/>
                </a:rPr>
                <a:t>CLEAR CONCEPT</a:t>
              </a:r>
              <a:endParaRPr kumimoji="0" lang="en-US" sz="13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70784" y="2905262"/>
            <a:ext cx="1941185" cy="952163"/>
            <a:chOff x="1005529" y="4709402"/>
            <a:chExt cx="1941185" cy="952163"/>
          </a:xfrm>
        </p:grpSpPr>
        <p:sp>
          <p:nvSpPr>
            <p:cNvPr id="29" name="TextBox 28"/>
            <p:cNvSpPr txBox="1"/>
            <p:nvPr/>
          </p:nvSpPr>
          <p:spPr>
            <a:xfrm>
              <a:off x="1005529" y="5107567"/>
              <a:ext cx="194118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remember to place text here about this guys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5529" y="4709402"/>
              <a:ext cx="1335622" cy="29238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id-ID" sz="1300" kern="0" noProof="0" dirty="0">
                  <a:solidFill>
                    <a:prstClr val="white"/>
                  </a:solidFill>
                  <a:cs typeface="+mn-ea"/>
                  <a:sym typeface="+mn-lt"/>
                </a:rPr>
                <a:t>PERFECT DESIGN</a:t>
              </a:r>
              <a:endParaRPr kumimoji="0" lang="en-US" sz="13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735045" y="4034385"/>
            <a:ext cx="1941185" cy="952163"/>
            <a:chOff x="1005529" y="4709402"/>
            <a:chExt cx="1941185" cy="952163"/>
          </a:xfrm>
        </p:grpSpPr>
        <p:sp>
          <p:nvSpPr>
            <p:cNvPr id="32" name="TextBox 31"/>
            <p:cNvSpPr txBox="1"/>
            <p:nvPr/>
          </p:nvSpPr>
          <p:spPr>
            <a:xfrm>
              <a:off x="1005529" y="5107567"/>
              <a:ext cx="194118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remember to place text here about this guys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5529" y="4709402"/>
              <a:ext cx="1465466" cy="292388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300" b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NICE PUBLICATION</a:t>
              </a:r>
              <a:endParaRPr kumimoji="0" lang="en-US" sz="13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Shape 4428"/>
          <p:cNvSpPr/>
          <p:nvPr/>
        </p:nvSpPr>
        <p:spPr>
          <a:xfrm>
            <a:off x="2096062" y="2350990"/>
            <a:ext cx="382546" cy="528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086" extrusionOk="0">
                <a:moveTo>
                  <a:pt x="21023" y="5250"/>
                </a:moveTo>
                <a:lnTo>
                  <a:pt x="7163" y="195"/>
                </a:lnTo>
                <a:cubicBezTo>
                  <a:pt x="5264" y="-514"/>
                  <a:pt x="1521" y="853"/>
                  <a:pt x="445" y="2057"/>
                </a:cubicBezTo>
                <a:cubicBezTo>
                  <a:pt x="-35" y="2595"/>
                  <a:pt x="0" y="2983"/>
                  <a:pt x="0" y="3203"/>
                </a:cubicBezTo>
                <a:lnTo>
                  <a:pt x="173" y="14619"/>
                </a:lnTo>
                <a:cubicBezTo>
                  <a:pt x="184" y="14862"/>
                  <a:pt x="614" y="15188"/>
                  <a:pt x="983" y="15348"/>
                </a:cubicBezTo>
                <a:cubicBezTo>
                  <a:pt x="1753" y="15682"/>
                  <a:pt x="13399" y="20826"/>
                  <a:pt x="13729" y="20972"/>
                </a:cubicBezTo>
                <a:cubicBezTo>
                  <a:pt x="13905" y="21051"/>
                  <a:pt x="14115" y="21086"/>
                  <a:pt x="14322" y="21086"/>
                </a:cubicBezTo>
                <a:cubicBezTo>
                  <a:pt x="14499" y="21086"/>
                  <a:pt x="14675" y="21058"/>
                  <a:pt x="14834" y="21002"/>
                </a:cubicBezTo>
                <a:cubicBezTo>
                  <a:pt x="15185" y="20881"/>
                  <a:pt x="15404" y="20645"/>
                  <a:pt x="15404" y="20388"/>
                </a:cubicBezTo>
                <a:lnTo>
                  <a:pt x="15404" y="8397"/>
                </a:lnTo>
                <a:cubicBezTo>
                  <a:pt x="15404" y="8148"/>
                  <a:pt x="15198" y="7917"/>
                  <a:pt x="14862" y="7792"/>
                </a:cubicBezTo>
                <a:lnTo>
                  <a:pt x="2263" y="2817"/>
                </a:lnTo>
                <a:cubicBezTo>
                  <a:pt x="2408" y="2620"/>
                  <a:pt x="2968" y="2205"/>
                  <a:pt x="3997" y="1825"/>
                </a:cubicBezTo>
                <a:cubicBezTo>
                  <a:pt x="5082" y="1422"/>
                  <a:pt x="5896" y="1574"/>
                  <a:pt x="6082" y="1625"/>
                </a:cubicBezTo>
                <a:cubicBezTo>
                  <a:pt x="6082" y="1625"/>
                  <a:pt x="18173" y="6203"/>
                  <a:pt x="18544" y="6339"/>
                </a:cubicBezTo>
                <a:cubicBezTo>
                  <a:pt x="18911" y="6476"/>
                  <a:pt x="18918" y="6495"/>
                  <a:pt x="18918" y="6729"/>
                </a:cubicBezTo>
                <a:cubicBezTo>
                  <a:pt x="18918" y="6961"/>
                  <a:pt x="18918" y="18107"/>
                  <a:pt x="18918" y="18107"/>
                </a:cubicBezTo>
                <a:cubicBezTo>
                  <a:pt x="18918" y="18674"/>
                  <a:pt x="19733" y="18906"/>
                  <a:pt x="20330" y="18906"/>
                </a:cubicBezTo>
                <a:cubicBezTo>
                  <a:pt x="20927" y="18906"/>
                  <a:pt x="21565" y="18493"/>
                  <a:pt x="21565" y="18107"/>
                </a:cubicBezTo>
                <a:lnTo>
                  <a:pt x="21565" y="5855"/>
                </a:lnTo>
                <a:cubicBezTo>
                  <a:pt x="21565" y="5605"/>
                  <a:pt x="21357" y="5375"/>
                  <a:pt x="21023" y="525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7" name="Shape 4443"/>
          <p:cNvSpPr/>
          <p:nvPr/>
        </p:nvSpPr>
        <p:spPr>
          <a:xfrm>
            <a:off x="8995113" y="4278352"/>
            <a:ext cx="460405" cy="460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4" name="Shape 4401"/>
          <p:cNvSpPr/>
          <p:nvPr/>
        </p:nvSpPr>
        <p:spPr>
          <a:xfrm>
            <a:off x="5483265" y="3204034"/>
            <a:ext cx="410472" cy="461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9" extrusionOk="0">
                <a:moveTo>
                  <a:pt x="4049" y="7519"/>
                </a:moveTo>
                <a:cubicBezTo>
                  <a:pt x="3162" y="7519"/>
                  <a:pt x="0" y="7985"/>
                  <a:pt x="0" y="11154"/>
                </a:cubicBezTo>
                <a:lnTo>
                  <a:pt x="0" y="16799"/>
                </a:lnTo>
                <a:cubicBezTo>
                  <a:pt x="0" y="19968"/>
                  <a:pt x="3162" y="20318"/>
                  <a:pt x="4049" y="20318"/>
                </a:cubicBezTo>
                <a:cubicBezTo>
                  <a:pt x="4937" y="20318"/>
                  <a:pt x="2699" y="19651"/>
                  <a:pt x="2699" y="17687"/>
                </a:cubicBezTo>
                <a:lnTo>
                  <a:pt x="2699" y="10267"/>
                </a:lnTo>
                <a:cubicBezTo>
                  <a:pt x="2699" y="8207"/>
                  <a:pt x="4937" y="7519"/>
                  <a:pt x="4049" y="7519"/>
                </a:cubicBezTo>
                <a:close/>
                <a:moveTo>
                  <a:pt x="15725" y="7408"/>
                </a:moveTo>
                <a:cubicBezTo>
                  <a:pt x="15548" y="6995"/>
                  <a:pt x="20503" y="3177"/>
                  <a:pt x="17612" y="83"/>
                </a:cubicBezTo>
                <a:cubicBezTo>
                  <a:pt x="16934" y="-641"/>
                  <a:pt x="14641" y="3547"/>
                  <a:pt x="11381" y="5443"/>
                </a:cubicBezTo>
                <a:cubicBezTo>
                  <a:pt x="9583" y="6489"/>
                  <a:pt x="5399" y="8716"/>
                  <a:pt x="5399" y="9946"/>
                </a:cubicBezTo>
                <a:lnTo>
                  <a:pt x="5399" y="17911"/>
                </a:lnTo>
                <a:cubicBezTo>
                  <a:pt x="5399" y="19392"/>
                  <a:pt x="12033" y="20959"/>
                  <a:pt x="17076" y="20959"/>
                </a:cubicBezTo>
                <a:cubicBezTo>
                  <a:pt x="18923" y="20959"/>
                  <a:pt x="21600" y="10974"/>
                  <a:pt x="21600" y="9387"/>
                </a:cubicBezTo>
                <a:cubicBezTo>
                  <a:pt x="21600" y="7795"/>
                  <a:pt x="15902" y="7823"/>
                  <a:pt x="15725" y="74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8256" y="2082019"/>
            <a:ext cx="3605366" cy="3708504"/>
            <a:chOff x="4308256" y="2082019"/>
            <a:chExt cx="3605366" cy="3708504"/>
          </a:xfrm>
        </p:grpSpPr>
        <p:grpSp>
          <p:nvGrpSpPr>
            <p:cNvPr id="52" name="Group 51"/>
            <p:cNvGrpSpPr/>
            <p:nvPr/>
          </p:nvGrpSpPr>
          <p:grpSpPr>
            <a:xfrm rot="696970">
              <a:off x="5655701" y="5063006"/>
              <a:ext cx="880596" cy="645471"/>
              <a:chOff x="5543793" y="4266592"/>
              <a:chExt cx="1096350" cy="1529838"/>
            </a:xfrm>
          </p:grpSpPr>
          <p:sp>
            <p:nvSpPr>
              <p:cNvPr id="48" name="Freeform 9"/>
              <p:cNvSpPr/>
              <p:nvPr/>
            </p:nvSpPr>
            <p:spPr bwMode="auto">
              <a:xfrm>
                <a:off x="5543793" y="4266592"/>
                <a:ext cx="1096350" cy="1529838"/>
              </a:xfrm>
              <a:custGeom>
                <a:avLst/>
                <a:gdLst/>
                <a:ahLst/>
                <a:cxnLst>
                  <a:cxn ang="0">
                    <a:pos x="349" y="71"/>
                  </a:cxn>
                  <a:cxn ang="0">
                    <a:pos x="253" y="217"/>
                  </a:cxn>
                  <a:cxn ang="0">
                    <a:pos x="185" y="329"/>
                  </a:cxn>
                  <a:cxn ang="0">
                    <a:pos x="124" y="445"/>
                  </a:cxn>
                  <a:cxn ang="0">
                    <a:pos x="74" y="564"/>
                  </a:cxn>
                  <a:cxn ang="0">
                    <a:pos x="36" y="688"/>
                  </a:cxn>
                  <a:cxn ang="0">
                    <a:pos x="11" y="816"/>
                  </a:cxn>
                  <a:cxn ang="0">
                    <a:pos x="0" y="950"/>
                  </a:cxn>
                  <a:cxn ang="0">
                    <a:pos x="10" y="1088"/>
                  </a:cxn>
                  <a:cxn ang="0">
                    <a:pos x="37" y="1234"/>
                  </a:cxn>
                  <a:cxn ang="0">
                    <a:pos x="255" y="1127"/>
                  </a:cxn>
                  <a:cxn ang="0">
                    <a:pos x="245" y="1251"/>
                  </a:cxn>
                  <a:cxn ang="0">
                    <a:pos x="250" y="1383"/>
                  </a:cxn>
                  <a:cxn ang="0">
                    <a:pos x="271" y="1523"/>
                  </a:cxn>
                  <a:cxn ang="0">
                    <a:pos x="308" y="1672"/>
                  </a:cxn>
                  <a:cxn ang="0">
                    <a:pos x="363" y="1829"/>
                  </a:cxn>
                  <a:cxn ang="0">
                    <a:pos x="436" y="1996"/>
                  </a:cxn>
                  <a:cxn ang="0">
                    <a:pos x="529" y="2173"/>
                  </a:cxn>
                  <a:cxn ang="0">
                    <a:pos x="641" y="2359"/>
                  </a:cxn>
                  <a:cxn ang="0">
                    <a:pos x="774" y="2557"/>
                  </a:cxn>
                  <a:cxn ang="0">
                    <a:pos x="929" y="2764"/>
                  </a:cxn>
                  <a:cxn ang="0">
                    <a:pos x="1103" y="2837"/>
                  </a:cxn>
                  <a:cxn ang="0">
                    <a:pos x="1265" y="2624"/>
                  </a:cxn>
                  <a:cxn ang="0">
                    <a:pos x="1405" y="2424"/>
                  </a:cxn>
                  <a:cxn ang="0">
                    <a:pos x="1524" y="2233"/>
                  </a:cxn>
                  <a:cxn ang="0">
                    <a:pos x="1623" y="2054"/>
                  </a:cxn>
                  <a:cxn ang="0">
                    <a:pos x="1702" y="1883"/>
                  </a:cxn>
                  <a:cxn ang="0">
                    <a:pos x="1763" y="1724"/>
                  </a:cxn>
                  <a:cxn ang="0">
                    <a:pos x="1807" y="1572"/>
                  </a:cxn>
                  <a:cxn ang="0">
                    <a:pos x="1833" y="1429"/>
                  </a:cxn>
                  <a:cxn ang="0">
                    <a:pos x="1842" y="1294"/>
                  </a:cxn>
                  <a:cxn ang="0">
                    <a:pos x="1838" y="1168"/>
                  </a:cxn>
                  <a:cxn ang="0">
                    <a:pos x="2037" y="1284"/>
                  </a:cxn>
                  <a:cxn ang="0">
                    <a:pos x="2072" y="1136"/>
                  </a:cxn>
                  <a:cxn ang="0">
                    <a:pos x="2087" y="995"/>
                  </a:cxn>
                  <a:cxn ang="0">
                    <a:pos x="2083" y="860"/>
                  </a:cxn>
                  <a:cxn ang="0">
                    <a:pos x="2063" y="730"/>
                  </a:cxn>
                  <a:cxn ang="0">
                    <a:pos x="2029" y="605"/>
                  </a:cxn>
                  <a:cxn ang="0">
                    <a:pos x="1981" y="485"/>
                  </a:cxn>
                  <a:cxn ang="0">
                    <a:pos x="1924" y="367"/>
                  </a:cxn>
                  <a:cxn ang="0">
                    <a:pos x="1860" y="254"/>
                  </a:cxn>
                  <a:cxn ang="0">
                    <a:pos x="1788" y="144"/>
                  </a:cxn>
                  <a:cxn ang="0">
                    <a:pos x="1044" y="0"/>
                  </a:cxn>
                </a:cxnLst>
                <a:rect l="0" t="0" r="r" b="b"/>
                <a:pathLst>
                  <a:path w="2087" h="2910">
                    <a:moveTo>
                      <a:pt x="1044" y="0"/>
                    </a:moveTo>
                    <a:lnTo>
                      <a:pt x="400" y="0"/>
                    </a:lnTo>
                    <a:lnTo>
                      <a:pt x="349" y="71"/>
                    </a:lnTo>
                    <a:lnTo>
                      <a:pt x="300" y="144"/>
                    </a:lnTo>
                    <a:lnTo>
                      <a:pt x="275" y="180"/>
                    </a:lnTo>
                    <a:lnTo>
                      <a:pt x="253" y="217"/>
                    </a:lnTo>
                    <a:lnTo>
                      <a:pt x="229" y="254"/>
                    </a:lnTo>
                    <a:lnTo>
                      <a:pt x="206" y="292"/>
                    </a:lnTo>
                    <a:lnTo>
                      <a:pt x="185" y="329"/>
                    </a:lnTo>
                    <a:lnTo>
                      <a:pt x="164" y="367"/>
                    </a:lnTo>
                    <a:lnTo>
                      <a:pt x="144" y="406"/>
                    </a:lnTo>
                    <a:lnTo>
                      <a:pt x="124" y="445"/>
                    </a:lnTo>
                    <a:lnTo>
                      <a:pt x="107" y="485"/>
                    </a:lnTo>
                    <a:lnTo>
                      <a:pt x="90" y="524"/>
                    </a:lnTo>
                    <a:lnTo>
                      <a:pt x="74" y="564"/>
                    </a:lnTo>
                    <a:lnTo>
                      <a:pt x="60" y="605"/>
                    </a:lnTo>
                    <a:lnTo>
                      <a:pt x="47" y="646"/>
                    </a:lnTo>
                    <a:lnTo>
                      <a:pt x="36" y="688"/>
                    </a:lnTo>
                    <a:lnTo>
                      <a:pt x="25" y="730"/>
                    </a:lnTo>
                    <a:lnTo>
                      <a:pt x="18" y="773"/>
                    </a:lnTo>
                    <a:lnTo>
                      <a:pt x="11" y="816"/>
                    </a:lnTo>
                    <a:lnTo>
                      <a:pt x="6" y="860"/>
                    </a:lnTo>
                    <a:lnTo>
                      <a:pt x="2" y="905"/>
                    </a:lnTo>
                    <a:lnTo>
                      <a:pt x="0" y="950"/>
                    </a:lnTo>
                    <a:lnTo>
                      <a:pt x="2" y="995"/>
                    </a:lnTo>
                    <a:lnTo>
                      <a:pt x="4" y="1041"/>
                    </a:lnTo>
                    <a:lnTo>
                      <a:pt x="10" y="1088"/>
                    </a:lnTo>
                    <a:lnTo>
                      <a:pt x="16" y="1136"/>
                    </a:lnTo>
                    <a:lnTo>
                      <a:pt x="25" y="1185"/>
                    </a:lnTo>
                    <a:lnTo>
                      <a:pt x="37" y="1234"/>
                    </a:lnTo>
                    <a:lnTo>
                      <a:pt x="52" y="1284"/>
                    </a:lnTo>
                    <a:lnTo>
                      <a:pt x="68" y="1334"/>
                    </a:lnTo>
                    <a:lnTo>
                      <a:pt x="255" y="1127"/>
                    </a:lnTo>
                    <a:lnTo>
                      <a:pt x="250" y="1168"/>
                    </a:lnTo>
                    <a:lnTo>
                      <a:pt x="246" y="1209"/>
                    </a:lnTo>
                    <a:lnTo>
                      <a:pt x="245" y="1251"/>
                    </a:lnTo>
                    <a:lnTo>
                      <a:pt x="245" y="1294"/>
                    </a:lnTo>
                    <a:lnTo>
                      <a:pt x="247" y="1338"/>
                    </a:lnTo>
                    <a:lnTo>
                      <a:pt x="250" y="1383"/>
                    </a:lnTo>
                    <a:lnTo>
                      <a:pt x="255" y="1429"/>
                    </a:lnTo>
                    <a:lnTo>
                      <a:pt x="262" y="1475"/>
                    </a:lnTo>
                    <a:lnTo>
                      <a:pt x="271" y="1523"/>
                    </a:lnTo>
                    <a:lnTo>
                      <a:pt x="282" y="1572"/>
                    </a:lnTo>
                    <a:lnTo>
                      <a:pt x="294" y="1622"/>
                    </a:lnTo>
                    <a:lnTo>
                      <a:pt x="308" y="1672"/>
                    </a:lnTo>
                    <a:lnTo>
                      <a:pt x="325" y="1724"/>
                    </a:lnTo>
                    <a:lnTo>
                      <a:pt x="344" y="1776"/>
                    </a:lnTo>
                    <a:lnTo>
                      <a:pt x="363" y="1829"/>
                    </a:lnTo>
                    <a:lnTo>
                      <a:pt x="386" y="1883"/>
                    </a:lnTo>
                    <a:lnTo>
                      <a:pt x="410" y="1939"/>
                    </a:lnTo>
                    <a:lnTo>
                      <a:pt x="436" y="1996"/>
                    </a:lnTo>
                    <a:lnTo>
                      <a:pt x="465" y="2054"/>
                    </a:lnTo>
                    <a:lnTo>
                      <a:pt x="496" y="2113"/>
                    </a:lnTo>
                    <a:lnTo>
                      <a:pt x="529" y="2173"/>
                    </a:lnTo>
                    <a:lnTo>
                      <a:pt x="564" y="2233"/>
                    </a:lnTo>
                    <a:lnTo>
                      <a:pt x="601" y="2295"/>
                    </a:lnTo>
                    <a:lnTo>
                      <a:pt x="641" y="2359"/>
                    </a:lnTo>
                    <a:lnTo>
                      <a:pt x="683" y="2424"/>
                    </a:lnTo>
                    <a:lnTo>
                      <a:pt x="727" y="2490"/>
                    </a:lnTo>
                    <a:lnTo>
                      <a:pt x="774" y="2557"/>
                    </a:lnTo>
                    <a:lnTo>
                      <a:pt x="823" y="2624"/>
                    </a:lnTo>
                    <a:lnTo>
                      <a:pt x="875" y="2694"/>
                    </a:lnTo>
                    <a:lnTo>
                      <a:pt x="929" y="2764"/>
                    </a:lnTo>
                    <a:lnTo>
                      <a:pt x="985" y="2837"/>
                    </a:lnTo>
                    <a:lnTo>
                      <a:pt x="1044" y="2910"/>
                    </a:lnTo>
                    <a:lnTo>
                      <a:pt x="1103" y="2837"/>
                    </a:lnTo>
                    <a:lnTo>
                      <a:pt x="1160" y="2764"/>
                    </a:lnTo>
                    <a:lnTo>
                      <a:pt x="1214" y="2694"/>
                    </a:lnTo>
                    <a:lnTo>
                      <a:pt x="1265" y="2624"/>
                    </a:lnTo>
                    <a:lnTo>
                      <a:pt x="1314" y="2557"/>
                    </a:lnTo>
                    <a:lnTo>
                      <a:pt x="1360" y="2490"/>
                    </a:lnTo>
                    <a:lnTo>
                      <a:pt x="1405" y="2424"/>
                    </a:lnTo>
                    <a:lnTo>
                      <a:pt x="1448" y="2359"/>
                    </a:lnTo>
                    <a:lnTo>
                      <a:pt x="1487" y="2295"/>
                    </a:lnTo>
                    <a:lnTo>
                      <a:pt x="1524" y="2233"/>
                    </a:lnTo>
                    <a:lnTo>
                      <a:pt x="1560" y="2173"/>
                    </a:lnTo>
                    <a:lnTo>
                      <a:pt x="1593" y="2113"/>
                    </a:lnTo>
                    <a:lnTo>
                      <a:pt x="1623" y="2054"/>
                    </a:lnTo>
                    <a:lnTo>
                      <a:pt x="1652" y="1996"/>
                    </a:lnTo>
                    <a:lnTo>
                      <a:pt x="1679" y="1939"/>
                    </a:lnTo>
                    <a:lnTo>
                      <a:pt x="1702" y="1883"/>
                    </a:lnTo>
                    <a:lnTo>
                      <a:pt x="1725" y="1829"/>
                    </a:lnTo>
                    <a:lnTo>
                      <a:pt x="1745" y="1776"/>
                    </a:lnTo>
                    <a:lnTo>
                      <a:pt x="1763" y="1724"/>
                    </a:lnTo>
                    <a:lnTo>
                      <a:pt x="1779" y="1672"/>
                    </a:lnTo>
                    <a:lnTo>
                      <a:pt x="1794" y="1622"/>
                    </a:lnTo>
                    <a:lnTo>
                      <a:pt x="1807" y="1572"/>
                    </a:lnTo>
                    <a:lnTo>
                      <a:pt x="1817" y="1523"/>
                    </a:lnTo>
                    <a:lnTo>
                      <a:pt x="1825" y="1475"/>
                    </a:lnTo>
                    <a:lnTo>
                      <a:pt x="1833" y="1429"/>
                    </a:lnTo>
                    <a:lnTo>
                      <a:pt x="1838" y="1383"/>
                    </a:lnTo>
                    <a:lnTo>
                      <a:pt x="1841" y="1338"/>
                    </a:lnTo>
                    <a:lnTo>
                      <a:pt x="1842" y="1294"/>
                    </a:lnTo>
                    <a:lnTo>
                      <a:pt x="1842" y="1251"/>
                    </a:lnTo>
                    <a:lnTo>
                      <a:pt x="1841" y="1209"/>
                    </a:lnTo>
                    <a:lnTo>
                      <a:pt x="1838" y="1168"/>
                    </a:lnTo>
                    <a:lnTo>
                      <a:pt x="1833" y="1127"/>
                    </a:lnTo>
                    <a:lnTo>
                      <a:pt x="2019" y="1334"/>
                    </a:lnTo>
                    <a:lnTo>
                      <a:pt x="2037" y="1284"/>
                    </a:lnTo>
                    <a:lnTo>
                      <a:pt x="2051" y="1234"/>
                    </a:lnTo>
                    <a:lnTo>
                      <a:pt x="2063" y="1185"/>
                    </a:lnTo>
                    <a:lnTo>
                      <a:pt x="2072" y="1136"/>
                    </a:lnTo>
                    <a:lnTo>
                      <a:pt x="2079" y="1088"/>
                    </a:lnTo>
                    <a:lnTo>
                      <a:pt x="2084" y="1041"/>
                    </a:lnTo>
                    <a:lnTo>
                      <a:pt x="2087" y="995"/>
                    </a:lnTo>
                    <a:lnTo>
                      <a:pt x="2087" y="950"/>
                    </a:lnTo>
                    <a:lnTo>
                      <a:pt x="2085" y="905"/>
                    </a:lnTo>
                    <a:lnTo>
                      <a:pt x="2083" y="860"/>
                    </a:lnTo>
                    <a:lnTo>
                      <a:pt x="2078" y="816"/>
                    </a:lnTo>
                    <a:lnTo>
                      <a:pt x="2071" y="773"/>
                    </a:lnTo>
                    <a:lnTo>
                      <a:pt x="2063" y="730"/>
                    </a:lnTo>
                    <a:lnTo>
                      <a:pt x="2052" y="688"/>
                    </a:lnTo>
                    <a:lnTo>
                      <a:pt x="2041" y="646"/>
                    </a:lnTo>
                    <a:lnTo>
                      <a:pt x="2029" y="605"/>
                    </a:lnTo>
                    <a:lnTo>
                      <a:pt x="2014" y="564"/>
                    </a:lnTo>
                    <a:lnTo>
                      <a:pt x="1998" y="524"/>
                    </a:lnTo>
                    <a:lnTo>
                      <a:pt x="1981" y="485"/>
                    </a:lnTo>
                    <a:lnTo>
                      <a:pt x="1964" y="445"/>
                    </a:lnTo>
                    <a:lnTo>
                      <a:pt x="1944" y="406"/>
                    </a:lnTo>
                    <a:lnTo>
                      <a:pt x="1924" y="367"/>
                    </a:lnTo>
                    <a:lnTo>
                      <a:pt x="1903" y="329"/>
                    </a:lnTo>
                    <a:lnTo>
                      <a:pt x="1882" y="292"/>
                    </a:lnTo>
                    <a:lnTo>
                      <a:pt x="1860" y="254"/>
                    </a:lnTo>
                    <a:lnTo>
                      <a:pt x="1836" y="217"/>
                    </a:lnTo>
                    <a:lnTo>
                      <a:pt x="1812" y="180"/>
                    </a:lnTo>
                    <a:lnTo>
                      <a:pt x="1788" y="144"/>
                    </a:lnTo>
                    <a:lnTo>
                      <a:pt x="1738" y="71"/>
                    </a:lnTo>
                    <a:lnTo>
                      <a:pt x="1688" y="0"/>
                    </a:lnTo>
                    <a:lnTo>
                      <a:pt x="1044" y="0"/>
                    </a:lnTo>
                  </a:path>
                </a:pathLst>
              </a:custGeom>
              <a:solidFill>
                <a:srgbClr val="EA1A1A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49" name="Freeform 10"/>
              <p:cNvSpPr/>
              <p:nvPr/>
            </p:nvSpPr>
            <p:spPr bwMode="auto">
              <a:xfrm>
                <a:off x="5712139" y="4266592"/>
                <a:ext cx="759660" cy="1050055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208" y="103"/>
                  </a:cxn>
                  <a:cxn ang="0">
                    <a:pos x="175" y="159"/>
                  </a:cxn>
                  <a:cxn ang="0">
                    <a:pos x="143" y="217"/>
                  </a:cxn>
                  <a:cxn ang="0">
                    <a:pos x="112" y="277"/>
                  </a:cxn>
                  <a:cxn ang="0">
                    <a:pos x="86" y="339"/>
                  </a:cxn>
                  <a:cxn ang="0">
                    <a:pos x="62" y="403"/>
                  </a:cxn>
                  <a:cxn ang="0">
                    <a:pos x="41" y="469"/>
                  </a:cxn>
                  <a:cxn ang="0">
                    <a:pos x="24" y="536"/>
                  </a:cxn>
                  <a:cxn ang="0">
                    <a:pos x="12" y="604"/>
                  </a:cxn>
                  <a:cxn ang="0">
                    <a:pos x="3" y="674"/>
                  </a:cxn>
                  <a:cxn ang="0">
                    <a:pos x="0" y="742"/>
                  </a:cxn>
                  <a:cxn ang="0">
                    <a:pos x="3" y="812"/>
                  </a:cxn>
                  <a:cxn ang="0">
                    <a:pos x="11" y="882"/>
                  </a:cxn>
                  <a:cxn ang="0">
                    <a:pos x="25" y="954"/>
                  </a:cxn>
                  <a:cxn ang="0">
                    <a:pos x="46" y="1024"/>
                  </a:cxn>
                  <a:cxn ang="0">
                    <a:pos x="173" y="800"/>
                  </a:cxn>
                  <a:cxn ang="0">
                    <a:pos x="169" y="859"/>
                  </a:cxn>
                  <a:cxn ang="0">
                    <a:pos x="171" y="918"/>
                  </a:cxn>
                  <a:cxn ang="0">
                    <a:pos x="177" y="980"/>
                  </a:cxn>
                  <a:cxn ang="0">
                    <a:pos x="188" y="1045"/>
                  </a:cxn>
                  <a:cxn ang="0">
                    <a:pos x="204" y="1112"/>
                  </a:cxn>
                  <a:cxn ang="0">
                    <a:pos x="225" y="1182"/>
                  </a:cxn>
                  <a:cxn ang="0">
                    <a:pos x="251" y="1255"/>
                  </a:cxn>
                  <a:cxn ang="0">
                    <a:pos x="284" y="1330"/>
                  </a:cxn>
                  <a:cxn ang="0">
                    <a:pos x="322" y="1408"/>
                  </a:cxn>
                  <a:cxn ang="0">
                    <a:pos x="366" y="1490"/>
                  </a:cxn>
                  <a:cxn ang="0">
                    <a:pos x="416" y="1574"/>
                  </a:cxn>
                  <a:cxn ang="0">
                    <a:pos x="473" y="1662"/>
                  </a:cxn>
                  <a:cxn ang="0">
                    <a:pos x="536" y="1753"/>
                  </a:cxn>
                  <a:cxn ang="0">
                    <a:pos x="605" y="1848"/>
                  </a:cxn>
                  <a:cxn ang="0">
                    <a:pos x="682" y="1945"/>
                  </a:cxn>
                  <a:cxn ang="0">
                    <a:pos x="763" y="1945"/>
                  </a:cxn>
                  <a:cxn ang="0">
                    <a:pos x="840" y="1848"/>
                  </a:cxn>
                  <a:cxn ang="0">
                    <a:pos x="910" y="1753"/>
                  </a:cxn>
                  <a:cxn ang="0">
                    <a:pos x="973" y="1662"/>
                  </a:cxn>
                  <a:cxn ang="0">
                    <a:pos x="1030" y="1574"/>
                  </a:cxn>
                  <a:cxn ang="0">
                    <a:pos x="1080" y="1490"/>
                  </a:cxn>
                  <a:cxn ang="0">
                    <a:pos x="1124" y="1408"/>
                  </a:cxn>
                  <a:cxn ang="0">
                    <a:pos x="1162" y="1330"/>
                  </a:cxn>
                  <a:cxn ang="0">
                    <a:pos x="1195" y="1255"/>
                  </a:cxn>
                  <a:cxn ang="0">
                    <a:pos x="1222" y="1182"/>
                  </a:cxn>
                  <a:cxn ang="0">
                    <a:pos x="1243" y="1112"/>
                  </a:cxn>
                  <a:cxn ang="0">
                    <a:pos x="1259" y="1045"/>
                  </a:cxn>
                  <a:cxn ang="0">
                    <a:pos x="1269" y="980"/>
                  </a:cxn>
                  <a:cxn ang="0">
                    <a:pos x="1276" y="918"/>
                  </a:cxn>
                  <a:cxn ang="0">
                    <a:pos x="1277" y="859"/>
                  </a:cxn>
                  <a:cxn ang="0">
                    <a:pos x="1273" y="800"/>
                  </a:cxn>
                  <a:cxn ang="0">
                    <a:pos x="1399" y="1024"/>
                  </a:cxn>
                  <a:cxn ang="0">
                    <a:pos x="1421" y="954"/>
                  </a:cxn>
                  <a:cxn ang="0">
                    <a:pos x="1436" y="882"/>
                  </a:cxn>
                  <a:cxn ang="0">
                    <a:pos x="1444" y="812"/>
                  </a:cxn>
                  <a:cxn ang="0">
                    <a:pos x="1446" y="742"/>
                  </a:cxn>
                  <a:cxn ang="0">
                    <a:pos x="1442" y="674"/>
                  </a:cxn>
                  <a:cxn ang="0">
                    <a:pos x="1434" y="604"/>
                  </a:cxn>
                  <a:cxn ang="0">
                    <a:pos x="1422" y="536"/>
                  </a:cxn>
                  <a:cxn ang="0">
                    <a:pos x="1405" y="469"/>
                  </a:cxn>
                  <a:cxn ang="0">
                    <a:pos x="1384" y="403"/>
                  </a:cxn>
                  <a:cxn ang="0">
                    <a:pos x="1360" y="339"/>
                  </a:cxn>
                  <a:cxn ang="0">
                    <a:pos x="1333" y="277"/>
                  </a:cxn>
                  <a:cxn ang="0">
                    <a:pos x="1304" y="217"/>
                  </a:cxn>
                  <a:cxn ang="0">
                    <a:pos x="1239" y="103"/>
                  </a:cxn>
                  <a:cxn ang="0">
                    <a:pos x="1169" y="0"/>
                  </a:cxn>
                </a:cxnLst>
                <a:rect l="0" t="0" r="r" b="b"/>
                <a:pathLst>
                  <a:path w="1446" h="1996">
                    <a:moveTo>
                      <a:pt x="723" y="0"/>
                    </a:moveTo>
                    <a:lnTo>
                      <a:pt x="278" y="0"/>
                    </a:lnTo>
                    <a:lnTo>
                      <a:pt x="242" y="50"/>
                    </a:lnTo>
                    <a:lnTo>
                      <a:pt x="208" y="103"/>
                    </a:lnTo>
                    <a:lnTo>
                      <a:pt x="190" y="131"/>
                    </a:lnTo>
                    <a:lnTo>
                      <a:pt x="175" y="159"/>
                    </a:lnTo>
                    <a:lnTo>
                      <a:pt x="159" y="188"/>
                    </a:lnTo>
                    <a:lnTo>
                      <a:pt x="143" y="217"/>
                    </a:lnTo>
                    <a:lnTo>
                      <a:pt x="127" y="247"/>
                    </a:lnTo>
                    <a:lnTo>
                      <a:pt x="112" y="277"/>
                    </a:lnTo>
                    <a:lnTo>
                      <a:pt x="99" y="308"/>
                    </a:lnTo>
                    <a:lnTo>
                      <a:pt x="86" y="339"/>
                    </a:lnTo>
                    <a:lnTo>
                      <a:pt x="74" y="371"/>
                    </a:lnTo>
                    <a:lnTo>
                      <a:pt x="62" y="403"/>
                    </a:lnTo>
                    <a:lnTo>
                      <a:pt x="52" y="436"/>
                    </a:lnTo>
                    <a:lnTo>
                      <a:pt x="41" y="469"/>
                    </a:lnTo>
                    <a:lnTo>
                      <a:pt x="32" y="502"/>
                    </a:lnTo>
                    <a:lnTo>
                      <a:pt x="24" y="536"/>
                    </a:lnTo>
                    <a:lnTo>
                      <a:pt x="17" y="569"/>
                    </a:lnTo>
                    <a:lnTo>
                      <a:pt x="12" y="604"/>
                    </a:lnTo>
                    <a:lnTo>
                      <a:pt x="7" y="638"/>
                    </a:lnTo>
                    <a:lnTo>
                      <a:pt x="3" y="674"/>
                    </a:lnTo>
                    <a:lnTo>
                      <a:pt x="2" y="708"/>
                    </a:lnTo>
                    <a:lnTo>
                      <a:pt x="0" y="742"/>
                    </a:lnTo>
                    <a:lnTo>
                      <a:pt x="0" y="778"/>
                    </a:lnTo>
                    <a:lnTo>
                      <a:pt x="3" y="812"/>
                    </a:lnTo>
                    <a:lnTo>
                      <a:pt x="6" y="848"/>
                    </a:lnTo>
                    <a:lnTo>
                      <a:pt x="11" y="882"/>
                    </a:lnTo>
                    <a:lnTo>
                      <a:pt x="17" y="918"/>
                    </a:lnTo>
                    <a:lnTo>
                      <a:pt x="25" y="954"/>
                    </a:lnTo>
                    <a:lnTo>
                      <a:pt x="36" y="988"/>
                    </a:lnTo>
                    <a:lnTo>
                      <a:pt x="46" y="1024"/>
                    </a:lnTo>
                    <a:lnTo>
                      <a:pt x="176" y="773"/>
                    </a:lnTo>
                    <a:lnTo>
                      <a:pt x="173" y="800"/>
                    </a:lnTo>
                    <a:lnTo>
                      <a:pt x="171" y="829"/>
                    </a:lnTo>
                    <a:lnTo>
                      <a:pt x="169" y="859"/>
                    </a:lnTo>
                    <a:lnTo>
                      <a:pt x="169" y="888"/>
                    </a:lnTo>
                    <a:lnTo>
                      <a:pt x="171" y="918"/>
                    </a:lnTo>
                    <a:lnTo>
                      <a:pt x="173" y="948"/>
                    </a:lnTo>
                    <a:lnTo>
                      <a:pt x="177" y="980"/>
                    </a:lnTo>
                    <a:lnTo>
                      <a:pt x="181" y="1012"/>
                    </a:lnTo>
                    <a:lnTo>
                      <a:pt x="188" y="1045"/>
                    </a:lnTo>
                    <a:lnTo>
                      <a:pt x="194" y="1078"/>
                    </a:lnTo>
                    <a:lnTo>
                      <a:pt x="204" y="1112"/>
                    </a:lnTo>
                    <a:lnTo>
                      <a:pt x="213" y="1146"/>
                    </a:lnTo>
                    <a:lnTo>
                      <a:pt x="225" y="1182"/>
                    </a:lnTo>
                    <a:lnTo>
                      <a:pt x="238" y="1218"/>
                    </a:lnTo>
                    <a:lnTo>
                      <a:pt x="251" y="1255"/>
                    </a:lnTo>
                    <a:lnTo>
                      <a:pt x="267" y="1292"/>
                    </a:lnTo>
                    <a:lnTo>
                      <a:pt x="284" y="1330"/>
                    </a:lnTo>
                    <a:lnTo>
                      <a:pt x="303" y="1368"/>
                    </a:lnTo>
                    <a:lnTo>
                      <a:pt x="322" y="1408"/>
                    </a:lnTo>
                    <a:lnTo>
                      <a:pt x="344" y="1449"/>
                    </a:lnTo>
                    <a:lnTo>
                      <a:pt x="366" y="1490"/>
                    </a:lnTo>
                    <a:lnTo>
                      <a:pt x="390" y="1532"/>
                    </a:lnTo>
                    <a:lnTo>
                      <a:pt x="416" y="1574"/>
                    </a:lnTo>
                    <a:lnTo>
                      <a:pt x="444" y="1618"/>
                    </a:lnTo>
                    <a:lnTo>
                      <a:pt x="473" y="1662"/>
                    </a:lnTo>
                    <a:lnTo>
                      <a:pt x="503" y="1706"/>
                    </a:lnTo>
                    <a:lnTo>
                      <a:pt x="536" y="1753"/>
                    </a:lnTo>
                    <a:lnTo>
                      <a:pt x="569" y="1799"/>
                    </a:lnTo>
                    <a:lnTo>
                      <a:pt x="605" y="1848"/>
                    </a:lnTo>
                    <a:lnTo>
                      <a:pt x="643" y="1895"/>
                    </a:lnTo>
                    <a:lnTo>
                      <a:pt x="682" y="1945"/>
                    </a:lnTo>
                    <a:lnTo>
                      <a:pt x="723" y="1996"/>
                    </a:lnTo>
                    <a:lnTo>
                      <a:pt x="763" y="1945"/>
                    </a:lnTo>
                    <a:lnTo>
                      <a:pt x="803" y="1895"/>
                    </a:lnTo>
                    <a:lnTo>
                      <a:pt x="840" y="1848"/>
                    </a:lnTo>
                    <a:lnTo>
                      <a:pt x="876" y="1799"/>
                    </a:lnTo>
                    <a:lnTo>
                      <a:pt x="910" y="1753"/>
                    </a:lnTo>
                    <a:lnTo>
                      <a:pt x="943" y="1706"/>
                    </a:lnTo>
                    <a:lnTo>
                      <a:pt x="973" y="1662"/>
                    </a:lnTo>
                    <a:lnTo>
                      <a:pt x="1003" y="1618"/>
                    </a:lnTo>
                    <a:lnTo>
                      <a:pt x="1030" y="1574"/>
                    </a:lnTo>
                    <a:lnTo>
                      <a:pt x="1055" y="1532"/>
                    </a:lnTo>
                    <a:lnTo>
                      <a:pt x="1080" y="1490"/>
                    </a:lnTo>
                    <a:lnTo>
                      <a:pt x="1103" y="1449"/>
                    </a:lnTo>
                    <a:lnTo>
                      <a:pt x="1124" y="1408"/>
                    </a:lnTo>
                    <a:lnTo>
                      <a:pt x="1144" y="1368"/>
                    </a:lnTo>
                    <a:lnTo>
                      <a:pt x="1162" y="1330"/>
                    </a:lnTo>
                    <a:lnTo>
                      <a:pt x="1179" y="1292"/>
                    </a:lnTo>
                    <a:lnTo>
                      <a:pt x="1195" y="1255"/>
                    </a:lnTo>
                    <a:lnTo>
                      <a:pt x="1208" y="1218"/>
                    </a:lnTo>
                    <a:lnTo>
                      <a:pt x="1222" y="1182"/>
                    </a:lnTo>
                    <a:lnTo>
                      <a:pt x="1232" y="1146"/>
                    </a:lnTo>
                    <a:lnTo>
                      <a:pt x="1243" y="1112"/>
                    </a:lnTo>
                    <a:lnTo>
                      <a:pt x="1251" y="1078"/>
                    </a:lnTo>
                    <a:lnTo>
                      <a:pt x="1259" y="1045"/>
                    </a:lnTo>
                    <a:lnTo>
                      <a:pt x="1265" y="1012"/>
                    </a:lnTo>
                    <a:lnTo>
                      <a:pt x="1269" y="980"/>
                    </a:lnTo>
                    <a:lnTo>
                      <a:pt x="1273" y="948"/>
                    </a:lnTo>
                    <a:lnTo>
                      <a:pt x="1276" y="918"/>
                    </a:lnTo>
                    <a:lnTo>
                      <a:pt x="1277" y="888"/>
                    </a:lnTo>
                    <a:lnTo>
                      <a:pt x="1277" y="859"/>
                    </a:lnTo>
                    <a:lnTo>
                      <a:pt x="1276" y="829"/>
                    </a:lnTo>
                    <a:lnTo>
                      <a:pt x="1273" y="800"/>
                    </a:lnTo>
                    <a:lnTo>
                      <a:pt x="1271" y="773"/>
                    </a:lnTo>
                    <a:lnTo>
                      <a:pt x="1399" y="1024"/>
                    </a:lnTo>
                    <a:lnTo>
                      <a:pt x="1411" y="988"/>
                    </a:lnTo>
                    <a:lnTo>
                      <a:pt x="1421" y="954"/>
                    </a:lnTo>
                    <a:lnTo>
                      <a:pt x="1429" y="918"/>
                    </a:lnTo>
                    <a:lnTo>
                      <a:pt x="1436" y="882"/>
                    </a:lnTo>
                    <a:lnTo>
                      <a:pt x="1440" y="848"/>
                    </a:lnTo>
                    <a:lnTo>
                      <a:pt x="1444" y="812"/>
                    </a:lnTo>
                    <a:lnTo>
                      <a:pt x="1445" y="778"/>
                    </a:lnTo>
                    <a:lnTo>
                      <a:pt x="1446" y="742"/>
                    </a:lnTo>
                    <a:lnTo>
                      <a:pt x="1445" y="708"/>
                    </a:lnTo>
                    <a:lnTo>
                      <a:pt x="1442" y="674"/>
                    </a:lnTo>
                    <a:lnTo>
                      <a:pt x="1440" y="638"/>
                    </a:lnTo>
                    <a:lnTo>
                      <a:pt x="1434" y="604"/>
                    </a:lnTo>
                    <a:lnTo>
                      <a:pt x="1429" y="569"/>
                    </a:lnTo>
                    <a:lnTo>
                      <a:pt x="1422" y="536"/>
                    </a:lnTo>
                    <a:lnTo>
                      <a:pt x="1414" y="502"/>
                    </a:lnTo>
                    <a:lnTo>
                      <a:pt x="1405" y="469"/>
                    </a:lnTo>
                    <a:lnTo>
                      <a:pt x="1395" y="436"/>
                    </a:lnTo>
                    <a:lnTo>
                      <a:pt x="1384" y="403"/>
                    </a:lnTo>
                    <a:lnTo>
                      <a:pt x="1372" y="371"/>
                    </a:lnTo>
                    <a:lnTo>
                      <a:pt x="1360" y="339"/>
                    </a:lnTo>
                    <a:lnTo>
                      <a:pt x="1347" y="308"/>
                    </a:lnTo>
                    <a:lnTo>
                      <a:pt x="1333" y="277"/>
                    </a:lnTo>
                    <a:lnTo>
                      <a:pt x="1318" y="247"/>
                    </a:lnTo>
                    <a:lnTo>
                      <a:pt x="1304" y="217"/>
                    </a:lnTo>
                    <a:lnTo>
                      <a:pt x="1272" y="159"/>
                    </a:lnTo>
                    <a:lnTo>
                      <a:pt x="1239" y="103"/>
                    </a:lnTo>
                    <a:lnTo>
                      <a:pt x="1205" y="50"/>
                    </a:lnTo>
                    <a:lnTo>
                      <a:pt x="1169" y="0"/>
                    </a:lnTo>
                    <a:lnTo>
                      <a:pt x="723" y="0"/>
                    </a:lnTo>
                  </a:path>
                </a:pathLst>
              </a:custGeom>
              <a:solidFill>
                <a:srgbClr val="FFFF00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50" name="Freeform 24"/>
              <p:cNvSpPr/>
              <p:nvPr/>
            </p:nvSpPr>
            <p:spPr bwMode="auto">
              <a:xfrm>
                <a:off x="6093020" y="4266592"/>
                <a:ext cx="547123" cy="1529838"/>
              </a:xfrm>
              <a:custGeom>
                <a:avLst/>
                <a:gdLst/>
                <a:ahLst/>
                <a:cxnLst>
                  <a:cxn ang="0">
                    <a:pos x="58" y="2837"/>
                  </a:cxn>
                  <a:cxn ang="0">
                    <a:pos x="169" y="2694"/>
                  </a:cxn>
                  <a:cxn ang="0">
                    <a:pos x="269" y="2556"/>
                  </a:cxn>
                  <a:cxn ang="0">
                    <a:pos x="360" y="2424"/>
                  </a:cxn>
                  <a:cxn ang="0">
                    <a:pos x="442" y="2295"/>
                  </a:cxn>
                  <a:cxn ang="0">
                    <a:pos x="515" y="2173"/>
                  </a:cxn>
                  <a:cxn ang="0">
                    <a:pos x="578" y="2054"/>
                  </a:cxn>
                  <a:cxn ang="0">
                    <a:pos x="634" y="1939"/>
                  </a:cxn>
                  <a:cxn ang="0">
                    <a:pos x="680" y="1829"/>
                  </a:cxn>
                  <a:cxn ang="0">
                    <a:pos x="718" y="1724"/>
                  </a:cxn>
                  <a:cxn ang="0">
                    <a:pos x="749" y="1622"/>
                  </a:cxn>
                  <a:cxn ang="0">
                    <a:pos x="772" y="1523"/>
                  </a:cxn>
                  <a:cxn ang="0">
                    <a:pos x="788" y="1429"/>
                  </a:cxn>
                  <a:cxn ang="0">
                    <a:pos x="796" y="1338"/>
                  </a:cxn>
                  <a:cxn ang="0">
                    <a:pos x="797" y="1251"/>
                  </a:cxn>
                  <a:cxn ang="0">
                    <a:pos x="793" y="1168"/>
                  </a:cxn>
                  <a:cxn ang="0">
                    <a:pos x="974" y="1334"/>
                  </a:cxn>
                  <a:cxn ang="0">
                    <a:pos x="1006" y="1234"/>
                  </a:cxn>
                  <a:cxn ang="0">
                    <a:pos x="1027" y="1136"/>
                  </a:cxn>
                  <a:cxn ang="0">
                    <a:pos x="1039" y="1041"/>
                  </a:cxn>
                  <a:cxn ang="0">
                    <a:pos x="1042" y="950"/>
                  </a:cxn>
                  <a:cxn ang="0">
                    <a:pos x="1038" y="860"/>
                  </a:cxn>
                  <a:cxn ang="0">
                    <a:pos x="1026" y="773"/>
                  </a:cxn>
                  <a:cxn ang="0">
                    <a:pos x="1007" y="688"/>
                  </a:cxn>
                  <a:cxn ang="0">
                    <a:pos x="984" y="605"/>
                  </a:cxn>
                  <a:cxn ang="0">
                    <a:pos x="953" y="524"/>
                  </a:cxn>
                  <a:cxn ang="0">
                    <a:pos x="919" y="445"/>
                  </a:cxn>
                  <a:cxn ang="0">
                    <a:pos x="879" y="367"/>
                  </a:cxn>
                  <a:cxn ang="0">
                    <a:pos x="837" y="292"/>
                  </a:cxn>
                  <a:cxn ang="0">
                    <a:pos x="791" y="217"/>
                  </a:cxn>
                  <a:cxn ang="0">
                    <a:pos x="743" y="144"/>
                  </a:cxn>
                  <a:cxn ang="0">
                    <a:pos x="643" y="0"/>
                  </a:cxn>
                  <a:cxn ang="0">
                    <a:pos x="0" y="2910"/>
                  </a:cxn>
                </a:cxnLst>
                <a:rect l="0" t="0" r="r" b="b"/>
                <a:pathLst>
                  <a:path w="1042" h="2910">
                    <a:moveTo>
                      <a:pt x="0" y="2910"/>
                    </a:moveTo>
                    <a:lnTo>
                      <a:pt x="58" y="2837"/>
                    </a:lnTo>
                    <a:lnTo>
                      <a:pt x="115" y="2764"/>
                    </a:lnTo>
                    <a:lnTo>
                      <a:pt x="169" y="2694"/>
                    </a:lnTo>
                    <a:lnTo>
                      <a:pt x="220" y="2624"/>
                    </a:lnTo>
                    <a:lnTo>
                      <a:pt x="269" y="2556"/>
                    </a:lnTo>
                    <a:lnTo>
                      <a:pt x="317" y="2490"/>
                    </a:lnTo>
                    <a:lnTo>
                      <a:pt x="360" y="2424"/>
                    </a:lnTo>
                    <a:lnTo>
                      <a:pt x="403" y="2359"/>
                    </a:lnTo>
                    <a:lnTo>
                      <a:pt x="442" y="2295"/>
                    </a:lnTo>
                    <a:lnTo>
                      <a:pt x="479" y="2233"/>
                    </a:lnTo>
                    <a:lnTo>
                      <a:pt x="515" y="2173"/>
                    </a:lnTo>
                    <a:lnTo>
                      <a:pt x="548" y="2112"/>
                    </a:lnTo>
                    <a:lnTo>
                      <a:pt x="578" y="2054"/>
                    </a:lnTo>
                    <a:lnTo>
                      <a:pt x="607" y="1996"/>
                    </a:lnTo>
                    <a:lnTo>
                      <a:pt x="634" y="1939"/>
                    </a:lnTo>
                    <a:lnTo>
                      <a:pt x="657" y="1883"/>
                    </a:lnTo>
                    <a:lnTo>
                      <a:pt x="680" y="1829"/>
                    </a:lnTo>
                    <a:lnTo>
                      <a:pt x="700" y="1776"/>
                    </a:lnTo>
                    <a:lnTo>
                      <a:pt x="718" y="1724"/>
                    </a:lnTo>
                    <a:lnTo>
                      <a:pt x="734" y="1672"/>
                    </a:lnTo>
                    <a:lnTo>
                      <a:pt x="749" y="1622"/>
                    </a:lnTo>
                    <a:lnTo>
                      <a:pt x="762" y="1572"/>
                    </a:lnTo>
                    <a:lnTo>
                      <a:pt x="772" y="1523"/>
                    </a:lnTo>
                    <a:lnTo>
                      <a:pt x="780" y="1475"/>
                    </a:lnTo>
                    <a:lnTo>
                      <a:pt x="788" y="1429"/>
                    </a:lnTo>
                    <a:lnTo>
                      <a:pt x="793" y="1383"/>
                    </a:lnTo>
                    <a:lnTo>
                      <a:pt x="796" y="1338"/>
                    </a:lnTo>
                    <a:lnTo>
                      <a:pt x="797" y="1294"/>
                    </a:lnTo>
                    <a:lnTo>
                      <a:pt x="797" y="1251"/>
                    </a:lnTo>
                    <a:lnTo>
                      <a:pt x="796" y="1209"/>
                    </a:lnTo>
                    <a:lnTo>
                      <a:pt x="793" y="1168"/>
                    </a:lnTo>
                    <a:lnTo>
                      <a:pt x="788" y="1127"/>
                    </a:lnTo>
                    <a:lnTo>
                      <a:pt x="974" y="1334"/>
                    </a:lnTo>
                    <a:lnTo>
                      <a:pt x="992" y="1284"/>
                    </a:lnTo>
                    <a:lnTo>
                      <a:pt x="1006" y="1234"/>
                    </a:lnTo>
                    <a:lnTo>
                      <a:pt x="1018" y="1185"/>
                    </a:lnTo>
                    <a:lnTo>
                      <a:pt x="1027" y="1136"/>
                    </a:lnTo>
                    <a:lnTo>
                      <a:pt x="1034" y="1088"/>
                    </a:lnTo>
                    <a:lnTo>
                      <a:pt x="1039" y="1041"/>
                    </a:lnTo>
                    <a:lnTo>
                      <a:pt x="1042" y="995"/>
                    </a:lnTo>
                    <a:lnTo>
                      <a:pt x="1042" y="950"/>
                    </a:lnTo>
                    <a:lnTo>
                      <a:pt x="1040" y="905"/>
                    </a:lnTo>
                    <a:lnTo>
                      <a:pt x="1038" y="860"/>
                    </a:lnTo>
                    <a:lnTo>
                      <a:pt x="1033" y="816"/>
                    </a:lnTo>
                    <a:lnTo>
                      <a:pt x="1026" y="773"/>
                    </a:lnTo>
                    <a:lnTo>
                      <a:pt x="1018" y="730"/>
                    </a:lnTo>
                    <a:lnTo>
                      <a:pt x="1007" y="688"/>
                    </a:lnTo>
                    <a:lnTo>
                      <a:pt x="996" y="646"/>
                    </a:lnTo>
                    <a:lnTo>
                      <a:pt x="984" y="605"/>
                    </a:lnTo>
                    <a:lnTo>
                      <a:pt x="969" y="564"/>
                    </a:lnTo>
                    <a:lnTo>
                      <a:pt x="953" y="524"/>
                    </a:lnTo>
                    <a:lnTo>
                      <a:pt x="936" y="485"/>
                    </a:lnTo>
                    <a:lnTo>
                      <a:pt x="919" y="445"/>
                    </a:lnTo>
                    <a:lnTo>
                      <a:pt x="899" y="406"/>
                    </a:lnTo>
                    <a:lnTo>
                      <a:pt x="879" y="367"/>
                    </a:lnTo>
                    <a:lnTo>
                      <a:pt x="858" y="329"/>
                    </a:lnTo>
                    <a:lnTo>
                      <a:pt x="837" y="292"/>
                    </a:lnTo>
                    <a:lnTo>
                      <a:pt x="815" y="254"/>
                    </a:lnTo>
                    <a:lnTo>
                      <a:pt x="791" y="217"/>
                    </a:lnTo>
                    <a:lnTo>
                      <a:pt x="767" y="180"/>
                    </a:lnTo>
                    <a:lnTo>
                      <a:pt x="743" y="144"/>
                    </a:lnTo>
                    <a:lnTo>
                      <a:pt x="693" y="71"/>
                    </a:lnTo>
                    <a:lnTo>
                      <a:pt x="643" y="0"/>
                    </a:lnTo>
                    <a:lnTo>
                      <a:pt x="21" y="0"/>
                    </a:lnTo>
                    <a:lnTo>
                      <a:pt x="0" y="2910"/>
                    </a:lnTo>
                  </a:path>
                </a:pathLst>
              </a:custGeom>
              <a:solidFill>
                <a:srgbClr val="EA1A1A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51" name="Freeform 25"/>
              <p:cNvSpPr/>
              <p:nvPr/>
            </p:nvSpPr>
            <p:spPr bwMode="auto">
              <a:xfrm>
                <a:off x="6093020" y="4266592"/>
                <a:ext cx="378777" cy="1047949"/>
              </a:xfrm>
              <a:custGeom>
                <a:avLst/>
                <a:gdLst/>
                <a:ahLst/>
                <a:cxnLst>
                  <a:cxn ang="0">
                    <a:pos x="41" y="1944"/>
                  </a:cxn>
                  <a:cxn ang="0">
                    <a:pos x="117" y="1846"/>
                  </a:cxn>
                  <a:cxn ang="0">
                    <a:pos x="186" y="1753"/>
                  </a:cxn>
                  <a:cxn ang="0">
                    <a:pos x="249" y="1662"/>
                  </a:cxn>
                  <a:cxn ang="0">
                    <a:pos x="306" y="1574"/>
                  </a:cxn>
                  <a:cxn ang="0">
                    <a:pos x="356" y="1490"/>
                  </a:cxn>
                  <a:cxn ang="0">
                    <a:pos x="400" y="1408"/>
                  </a:cxn>
                  <a:cxn ang="0">
                    <a:pos x="438" y="1330"/>
                  </a:cxn>
                  <a:cxn ang="0">
                    <a:pos x="471" y="1255"/>
                  </a:cxn>
                  <a:cxn ang="0">
                    <a:pos x="498" y="1182"/>
                  </a:cxn>
                  <a:cxn ang="0">
                    <a:pos x="519" y="1112"/>
                  </a:cxn>
                  <a:cxn ang="0">
                    <a:pos x="535" y="1045"/>
                  </a:cxn>
                  <a:cxn ang="0">
                    <a:pos x="545" y="980"/>
                  </a:cxn>
                  <a:cxn ang="0">
                    <a:pos x="552" y="918"/>
                  </a:cxn>
                  <a:cxn ang="0">
                    <a:pos x="553" y="859"/>
                  </a:cxn>
                  <a:cxn ang="0">
                    <a:pos x="549" y="800"/>
                  </a:cxn>
                  <a:cxn ang="0">
                    <a:pos x="675" y="1024"/>
                  </a:cxn>
                  <a:cxn ang="0">
                    <a:pos x="697" y="954"/>
                  </a:cxn>
                  <a:cxn ang="0">
                    <a:pos x="712" y="882"/>
                  </a:cxn>
                  <a:cxn ang="0">
                    <a:pos x="720" y="812"/>
                  </a:cxn>
                  <a:cxn ang="0">
                    <a:pos x="722" y="742"/>
                  </a:cxn>
                  <a:cxn ang="0">
                    <a:pos x="718" y="674"/>
                  </a:cxn>
                  <a:cxn ang="0">
                    <a:pos x="710" y="604"/>
                  </a:cxn>
                  <a:cxn ang="0">
                    <a:pos x="698" y="536"/>
                  </a:cxn>
                  <a:cxn ang="0">
                    <a:pos x="681" y="469"/>
                  </a:cxn>
                  <a:cxn ang="0">
                    <a:pos x="660" y="403"/>
                  </a:cxn>
                  <a:cxn ang="0">
                    <a:pos x="636" y="339"/>
                  </a:cxn>
                  <a:cxn ang="0">
                    <a:pos x="609" y="277"/>
                  </a:cxn>
                  <a:cxn ang="0">
                    <a:pos x="580" y="217"/>
                  </a:cxn>
                  <a:cxn ang="0">
                    <a:pos x="515" y="103"/>
                  </a:cxn>
                  <a:cxn ang="0">
                    <a:pos x="445" y="0"/>
                  </a:cxn>
                  <a:cxn ang="0">
                    <a:pos x="0" y="1994"/>
                  </a:cxn>
                </a:cxnLst>
                <a:rect l="0" t="0" r="r" b="b"/>
                <a:pathLst>
                  <a:path w="722" h="1994">
                    <a:moveTo>
                      <a:pt x="0" y="1994"/>
                    </a:moveTo>
                    <a:lnTo>
                      <a:pt x="41" y="1944"/>
                    </a:lnTo>
                    <a:lnTo>
                      <a:pt x="79" y="1895"/>
                    </a:lnTo>
                    <a:lnTo>
                      <a:pt x="117" y="1846"/>
                    </a:lnTo>
                    <a:lnTo>
                      <a:pt x="153" y="1799"/>
                    </a:lnTo>
                    <a:lnTo>
                      <a:pt x="186" y="1753"/>
                    </a:lnTo>
                    <a:lnTo>
                      <a:pt x="219" y="1706"/>
                    </a:lnTo>
                    <a:lnTo>
                      <a:pt x="249" y="1662"/>
                    </a:lnTo>
                    <a:lnTo>
                      <a:pt x="279" y="1618"/>
                    </a:lnTo>
                    <a:lnTo>
                      <a:pt x="306" y="1574"/>
                    </a:lnTo>
                    <a:lnTo>
                      <a:pt x="333" y="1531"/>
                    </a:lnTo>
                    <a:lnTo>
                      <a:pt x="356" y="1490"/>
                    </a:lnTo>
                    <a:lnTo>
                      <a:pt x="379" y="1449"/>
                    </a:lnTo>
                    <a:lnTo>
                      <a:pt x="400" y="1408"/>
                    </a:lnTo>
                    <a:lnTo>
                      <a:pt x="420" y="1368"/>
                    </a:lnTo>
                    <a:lnTo>
                      <a:pt x="438" y="1330"/>
                    </a:lnTo>
                    <a:lnTo>
                      <a:pt x="455" y="1292"/>
                    </a:lnTo>
                    <a:lnTo>
                      <a:pt x="471" y="1255"/>
                    </a:lnTo>
                    <a:lnTo>
                      <a:pt x="484" y="1218"/>
                    </a:lnTo>
                    <a:lnTo>
                      <a:pt x="498" y="1182"/>
                    </a:lnTo>
                    <a:lnTo>
                      <a:pt x="508" y="1146"/>
                    </a:lnTo>
                    <a:lnTo>
                      <a:pt x="519" y="1112"/>
                    </a:lnTo>
                    <a:lnTo>
                      <a:pt x="527" y="1078"/>
                    </a:lnTo>
                    <a:lnTo>
                      <a:pt x="535" y="1045"/>
                    </a:lnTo>
                    <a:lnTo>
                      <a:pt x="541" y="1012"/>
                    </a:lnTo>
                    <a:lnTo>
                      <a:pt x="545" y="980"/>
                    </a:lnTo>
                    <a:lnTo>
                      <a:pt x="549" y="948"/>
                    </a:lnTo>
                    <a:lnTo>
                      <a:pt x="552" y="918"/>
                    </a:lnTo>
                    <a:lnTo>
                      <a:pt x="553" y="888"/>
                    </a:lnTo>
                    <a:lnTo>
                      <a:pt x="553" y="859"/>
                    </a:lnTo>
                    <a:lnTo>
                      <a:pt x="552" y="829"/>
                    </a:lnTo>
                    <a:lnTo>
                      <a:pt x="549" y="800"/>
                    </a:lnTo>
                    <a:lnTo>
                      <a:pt x="547" y="773"/>
                    </a:lnTo>
                    <a:lnTo>
                      <a:pt x="675" y="1024"/>
                    </a:lnTo>
                    <a:lnTo>
                      <a:pt x="687" y="988"/>
                    </a:lnTo>
                    <a:lnTo>
                      <a:pt x="697" y="954"/>
                    </a:lnTo>
                    <a:lnTo>
                      <a:pt x="705" y="918"/>
                    </a:lnTo>
                    <a:lnTo>
                      <a:pt x="712" y="882"/>
                    </a:lnTo>
                    <a:lnTo>
                      <a:pt x="716" y="848"/>
                    </a:lnTo>
                    <a:lnTo>
                      <a:pt x="720" y="812"/>
                    </a:lnTo>
                    <a:lnTo>
                      <a:pt x="721" y="778"/>
                    </a:lnTo>
                    <a:lnTo>
                      <a:pt x="722" y="742"/>
                    </a:lnTo>
                    <a:lnTo>
                      <a:pt x="721" y="708"/>
                    </a:lnTo>
                    <a:lnTo>
                      <a:pt x="718" y="674"/>
                    </a:lnTo>
                    <a:lnTo>
                      <a:pt x="716" y="638"/>
                    </a:lnTo>
                    <a:lnTo>
                      <a:pt x="710" y="604"/>
                    </a:lnTo>
                    <a:lnTo>
                      <a:pt x="705" y="569"/>
                    </a:lnTo>
                    <a:lnTo>
                      <a:pt x="698" y="536"/>
                    </a:lnTo>
                    <a:lnTo>
                      <a:pt x="690" y="502"/>
                    </a:lnTo>
                    <a:lnTo>
                      <a:pt x="681" y="469"/>
                    </a:lnTo>
                    <a:lnTo>
                      <a:pt x="671" y="436"/>
                    </a:lnTo>
                    <a:lnTo>
                      <a:pt x="660" y="403"/>
                    </a:lnTo>
                    <a:lnTo>
                      <a:pt x="648" y="371"/>
                    </a:lnTo>
                    <a:lnTo>
                      <a:pt x="636" y="339"/>
                    </a:lnTo>
                    <a:lnTo>
                      <a:pt x="623" y="308"/>
                    </a:lnTo>
                    <a:lnTo>
                      <a:pt x="609" y="277"/>
                    </a:lnTo>
                    <a:lnTo>
                      <a:pt x="594" y="247"/>
                    </a:lnTo>
                    <a:lnTo>
                      <a:pt x="580" y="217"/>
                    </a:lnTo>
                    <a:lnTo>
                      <a:pt x="548" y="159"/>
                    </a:lnTo>
                    <a:lnTo>
                      <a:pt x="515" y="103"/>
                    </a:lnTo>
                    <a:lnTo>
                      <a:pt x="481" y="50"/>
                    </a:lnTo>
                    <a:lnTo>
                      <a:pt x="445" y="0"/>
                    </a:lnTo>
                    <a:lnTo>
                      <a:pt x="21" y="0"/>
                    </a:lnTo>
                    <a:lnTo>
                      <a:pt x="0" y="1994"/>
                    </a:lnTo>
                    <a:close/>
                  </a:path>
                </a:pathLst>
              </a:custGeom>
              <a:solidFill>
                <a:srgbClr val="FFFF00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540674" y="2089335"/>
              <a:ext cx="3182626" cy="310739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540674" y="2089335"/>
              <a:ext cx="3182626" cy="2470579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2400" h="3075895">
                  <a:moveTo>
                    <a:pt x="1981200" y="0"/>
                  </a:moveTo>
                  <a:cubicBezTo>
                    <a:pt x="3075387" y="0"/>
                    <a:pt x="3962400" y="866047"/>
                    <a:pt x="3962400" y="1934369"/>
                  </a:cubicBezTo>
                  <a:cubicBezTo>
                    <a:pt x="3962400" y="2001139"/>
                    <a:pt x="3958935" y="2067119"/>
                    <a:pt x="3952171" y="2132147"/>
                  </a:cubicBezTo>
                  <a:lnTo>
                    <a:pt x="3946861" y="2166120"/>
                  </a:lnTo>
                  <a:lnTo>
                    <a:pt x="3905372" y="2223050"/>
                  </a:lnTo>
                  <a:cubicBezTo>
                    <a:pt x="3488366" y="2737596"/>
                    <a:pt x="2782176" y="3075895"/>
                    <a:pt x="1981200" y="3075895"/>
                  </a:cubicBezTo>
                  <a:cubicBezTo>
                    <a:pt x="1180225" y="3075895"/>
                    <a:pt x="474034" y="2737596"/>
                    <a:pt x="57028" y="2223050"/>
                  </a:cubicBezTo>
                  <a:lnTo>
                    <a:pt x="15539" y="2166120"/>
                  </a:lnTo>
                  <a:lnTo>
                    <a:pt x="10229" y="2132147"/>
                  </a:lnTo>
                  <a:cubicBezTo>
                    <a:pt x="3465" y="2067119"/>
                    <a:pt x="0" y="2001139"/>
                    <a:pt x="0" y="1934369"/>
                  </a:cubicBezTo>
                  <a:cubicBezTo>
                    <a:pt x="0" y="866047"/>
                    <a:pt x="887013" y="0"/>
                    <a:pt x="19812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5995562" y="4637782"/>
              <a:ext cx="142320" cy="1152741"/>
            </a:xfrm>
            <a:custGeom>
              <a:avLst/>
              <a:gdLst/>
              <a:ahLst/>
              <a:cxnLst>
                <a:cxn ang="0">
                  <a:pos x="3021" y="0"/>
                </a:cxn>
                <a:cxn ang="0">
                  <a:pos x="0" y="1815"/>
                </a:cxn>
                <a:cxn ang="0">
                  <a:pos x="386" y="6345"/>
                </a:cxn>
                <a:cxn ang="0">
                  <a:pos x="1350" y="6762"/>
                </a:cxn>
                <a:cxn ang="0">
                  <a:pos x="1387" y="6675"/>
                </a:cxn>
                <a:cxn ang="0">
                  <a:pos x="1424" y="6589"/>
                </a:cxn>
                <a:cxn ang="0">
                  <a:pos x="1461" y="6503"/>
                </a:cxn>
                <a:cxn ang="0">
                  <a:pos x="1499" y="6418"/>
                </a:cxn>
                <a:cxn ang="0">
                  <a:pos x="1537" y="6333"/>
                </a:cxn>
                <a:cxn ang="0">
                  <a:pos x="1576" y="6249"/>
                </a:cxn>
                <a:cxn ang="0">
                  <a:pos x="1615" y="6166"/>
                </a:cxn>
                <a:cxn ang="0">
                  <a:pos x="1654" y="6083"/>
                </a:cxn>
                <a:cxn ang="0">
                  <a:pos x="1694" y="6000"/>
                </a:cxn>
                <a:cxn ang="0">
                  <a:pos x="1735" y="5919"/>
                </a:cxn>
                <a:cxn ang="0">
                  <a:pos x="1777" y="5838"/>
                </a:cxn>
                <a:cxn ang="0">
                  <a:pos x="1818" y="5759"/>
                </a:cxn>
                <a:cxn ang="0">
                  <a:pos x="1861" y="5680"/>
                </a:cxn>
                <a:cxn ang="0">
                  <a:pos x="1904" y="5601"/>
                </a:cxn>
                <a:cxn ang="0">
                  <a:pos x="1948" y="5523"/>
                </a:cxn>
                <a:cxn ang="0">
                  <a:pos x="1992" y="5447"/>
                </a:cxn>
                <a:cxn ang="0">
                  <a:pos x="2037" y="5371"/>
                </a:cxn>
                <a:cxn ang="0">
                  <a:pos x="2083" y="5295"/>
                </a:cxn>
                <a:cxn ang="0">
                  <a:pos x="2129" y="5221"/>
                </a:cxn>
                <a:cxn ang="0">
                  <a:pos x="2176" y="5148"/>
                </a:cxn>
                <a:cxn ang="0">
                  <a:pos x="2224" y="5076"/>
                </a:cxn>
                <a:cxn ang="0">
                  <a:pos x="2272" y="5005"/>
                </a:cxn>
                <a:cxn ang="0">
                  <a:pos x="2321" y="4934"/>
                </a:cxn>
                <a:cxn ang="0">
                  <a:pos x="2371" y="4864"/>
                </a:cxn>
                <a:cxn ang="0">
                  <a:pos x="2421" y="4796"/>
                </a:cxn>
                <a:cxn ang="0">
                  <a:pos x="2473" y="4729"/>
                </a:cxn>
                <a:cxn ang="0">
                  <a:pos x="2525" y="4662"/>
                </a:cxn>
                <a:cxn ang="0">
                  <a:pos x="2579" y="4596"/>
                </a:cxn>
                <a:cxn ang="0">
                  <a:pos x="2633" y="4532"/>
                </a:cxn>
                <a:cxn ang="0">
                  <a:pos x="2687" y="4468"/>
                </a:cxn>
                <a:cxn ang="0">
                  <a:pos x="2742" y="4406"/>
                </a:cxn>
                <a:cxn ang="0">
                  <a:pos x="2799" y="4345"/>
                </a:cxn>
                <a:cxn ang="0">
                  <a:pos x="2795" y="4324"/>
                </a:cxn>
                <a:cxn ang="0">
                  <a:pos x="2791" y="4304"/>
                </a:cxn>
                <a:cxn ang="0">
                  <a:pos x="2789" y="4283"/>
                </a:cxn>
                <a:cxn ang="0">
                  <a:pos x="2788" y="4262"/>
                </a:cxn>
                <a:cxn ang="0">
                  <a:pos x="2788" y="3977"/>
                </a:cxn>
                <a:cxn ang="0">
                  <a:pos x="2790" y="3695"/>
                </a:cxn>
                <a:cxn ang="0">
                  <a:pos x="2795" y="3415"/>
                </a:cxn>
                <a:cxn ang="0">
                  <a:pos x="2800" y="3137"/>
                </a:cxn>
                <a:cxn ang="0">
                  <a:pos x="2809" y="2863"/>
                </a:cxn>
                <a:cxn ang="0">
                  <a:pos x="2819" y="2591"/>
                </a:cxn>
                <a:cxn ang="0">
                  <a:pos x="2830" y="2321"/>
                </a:cxn>
                <a:cxn ang="0">
                  <a:pos x="2845" y="2054"/>
                </a:cxn>
                <a:cxn ang="0">
                  <a:pos x="2860" y="1788"/>
                </a:cxn>
                <a:cxn ang="0">
                  <a:pos x="2877" y="1525"/>
                </a:cxn>
                <a:cxn ang="0">
                  <a:pos x="2897" y="1265"/>
                </a:cxn>
                <a:cxn ang="0">
                  <a:pos x="2919" y="1008"/>
                </a:cxn>
                <a:cxn ang="0">
                  <a:pos x="2942" y="752"/>
                </a:cxn>
                <a:cxn ang="0">
                  <a:pos x="2967" y="499"/>
                </a:cxn>
                <a:cxn ang="0">
                  <a:pos x="2993" y="248"/>
                </a:cxn>
                <a:cxn ang="0">
                  <a:pos x="3021" y="0"/>
                </a:cxn>
              </a:cxnLst>
              <a:rect l="0" t="0" r="r" b="b"/>
              <a:pathLst>
                <a:path w="3021" h="6762">
                  <a:moveTo>
                    <a:pt x="3021" y="0"/>
                  </a:moveTo>
                  <a:lnTo>
                    <a:pt x="0" y="1815"/>
                  </a:lnTo>
                  <a:lnTo>
                    <a:pt x="386" y="6345"/>
                  </a:lnTo>
                  <a:lnTo>
                    <a:pt x="1350" y="6762"/>
                  </a:lnTo>
                  <a:lnTo>
                    <a:pt x="1387" y="6675"/>
                  </a:lnTo>
                  <a:lnTo>
                    <a:pt x="1424" y="6589"/>
                  </a:lnTo>
                  <a:lnTo>
                    <a:pt x="1461" y="6503"/>
                  </a:lnTo>
                  <a:lnTo>
                    <a:pt x="1499" y="6418"/>
                  </a:lnTo>
                  <a:lnTo>
                    <a:pt x="1537" y="6333"/>
                  </a:lnTo>
                  <a:lnTo>
                    <a:pt x="1576" y="6249"/>
                  </a:lnTo>
                  <a:lnTo>
                    <a:pt x="1615" y="6166"/>
                  </a:lnTo>
                  <a:lnTo>
                    <a:pt x="1654" y="6083"/>
                  </a:lnTo>
                  <a:lnTo>
                    <a:pt x="1694" y="6000"/>
                  </a:lnTo>
                  <a:lnTo>
                    <a:pt x="1735" y="5919"/>
                  </a:lnTo>
                  <a:lnTo>
                    <a:pt x="1777" y="5838"/>
                  </a:lnTo>
                  <a:lnTo>
                    <a:pt x="1818" y="5759"/>
                  </a:lnTo>
                  <a:lnTo>
                    <a:pt x="1861" y="5680"/>
                  </a:lnTo>
                  <a:lnTo>
                    <a:pt x="1904" y="5601"/>
                  </a:lnTo>
                  <a:lnTo>
                    <a:pt x="1948" y="5523"/>
                  </a:lnTo>
                  <a:lnTo>
                    <a:pt x="1992" y="5447"/>
                  </a:lnTo>
                  <a:lnTo>
                    <a:pt x="2037" y="5371"/>
                  </a:lnTo>
                  <a:lnTo>
                    <a:pt x="2083" y="5295"/>
                  </a:lnTo>
                  <a:lnTo>
                    <a:pt x="2129" y="5221"/>
                  </a:lnTo>
                  <a:lnTo>
                    <a:pt x="2176" y="5148"/>
                  </a:lnTo>
                  <a:lnTo>
                    <a:pt x="2224" y="5076"/>
                  </a:lnTo>
                  <a:lnTo>
                    <a:pt x="2272" y="5005"/>
                  </a:lnTo>
                  <a:lnTo>
                    <a:pt x="2321" y="4934"/>
                  </a:lnTo>
                  <a:lnTo>
                    <a:pt x="2371" y="4864"/>
                  </a:lnTo>
                  <a:lnTo>
                    <a:pt x="2421" y="4796"/>
                  </a:lnTo>
                  <a:lnTo>
                    <a:pt x="2473" y="4729"/>
                  </a:lnTo>
                  <a:lnTo>
                    <a:pt x="2525" y="4662"/>
                  </a:lnTo>
                  <a:lnTo>
                    <a:pt x="2579" y="4596"/>
                  </a:lnTo>
                  <a:lnTo>
                    <a:pt x="2633" y="4532"/>
                  </a:lnTo>
                  <a:lnTo>
                    <a:pt x="2687" y="4468"/>
                  </a:lnTo>
                  <a:lnTo>
                    <a:pt x="2742" y="4406"/>
                  </a:lnTo>
                  <a:lnTo>
                    <a:pt x="2799" y="4345"/>
                  </a:lnTo>
                  <a:lnTo>
                    <a:pt x="2795" y="4324"/>
                  </a:lnTo>
                  <a:lnTo>
                    <a:pt x="2791" y="4304"/>
                  </a:lnTo>
                  <a:lnTo>
                    <a:pt x="2789" y="4283"/>
                  </a:lnTo>
                  <a:lnTo>
                    <a:pt x="2788" y="4262"/>
                  </a:lnTo>
                  <a:lnTo>
                    <a:pt x="2788" y="3977"/>
                  </a:lnTo>
                  <a:lnTo>
                    <a:pt x="2790" y="3695"/>
                  </a:lnTo>
                  <a:lnTo>
                    <a:pt x="2795" y="3415"/>
                  </a:lnTo>
                  <a:lnTo>
                    <a:pt x="2800" y="3137"/>
                  </a:lnTo>
                  <a:lnTo>
                    <a:pt x="2809" y="2863"/>
                  </a:lnTo>
                  <a:lnTo>
                    <a:pt x="2819" y="2591"/>
                  </a:lnTo>
                  <a:lnTo>
                    <a:pt x="2830" y="2321"/>
                  </a:lnTo>
                  <a:lnTo>
                    <a:pt x="2845" y="2054"/>
                  </a:lnTo>
                  <a:lnTo>
                    <a:pt x="2860" y="1788"/>
                  </a:lnTo>
                  <a:lnTo>
                    <a:pt x="2877" y="1525"/>
                  </a:lnTo>
                  <a:lnTo>
                    <a:pt x="2897" y="1265"/>
                  </a:lnTo>
                  <a:lnTo>
                    <a:pt x="2919" y="1008"/>
                  </a:lnTo>
                  <a:lnTo>
                    <a:pt x="2942" y="752"/>
                  </a:lnTo>
                  <a:lnTo>
                    <a:pt x="2967" y="499"/>
                  </a:lnTo>
                  <a:lnTo>
                    <a:pt x="2993" y="248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2E3639"/>
            </a:solidFill>
            <a:ln w="1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628105" y="2082019"/>
              <a:ext cx="3007763" cy="1687896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4693" h="2101447">
                  <a:moveTo>
                    <a:pt x="1881157" y="0"/>
                  </a:moveTo>
                  <a:cubicBezTo>
                    <a:pt x="2701797" y="0"/>
                    <a:pt x="3405902" y="487152"/>
                    <a:pt x="3706665" y="1181426"/>
                  </a:cubicBezTo>
                  <a:lnTo>
                    <a:pt x="3744693" y="1282871"/>
                  </a:lnTo>
                  <a:lnTo>
                    <a:pt x="3641851" y="1397516"/>
                  </a:lnTo>
                  <a:cubicBezTo>
                    <a:pt x="3216242" y="1827424"/>
                    <a:pt x="2572140" y="2101447"/>
                    <a:pt x="1851262" y="2101447"/>
                  </a:cubicBezTo>
                  <a:cubicBezTo>
                    <a:pt x="1130384" y="2101447"/>
                    <a:pt x="486282" y="1827424"/>
                    <a:pt x="60673" y="1397516"/>
                  </a:cubicBezTo>
                  <a:lnTo>
                    <a:pt x="0" y="1329879"/>
                  </a:lnTo>
                  <a:lnTo>
                    <a:pt x="55650" y="1181426"/>
                  </a:lnTo>
                  <a:cubicBezTo>
                    <a:pt x="356412" y="487152"/>
                    <a:pt x="1060517" y="0"/>
                    <a:pt x="18811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80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 rot="1353857">
              <a:off x="4789875" y="3863915"/>
              <a:ext cx="582327" cy="339617"/>
              <a:chOff x="4188887" y="3049437"/>
              <a:chExt cx="625516" cy="624589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4240858" y="3100481"/>
                <a:ext cx="521573" cy="522501"/>
              </a:xfrm>
              <a:custGeom>
                <a:avLst/>
                <a:gdLst/>
                <a:ahLst/>
                <a:cxnLst>
                  <a:cxn ang="0">
                    <a:pos x="2171" y="3931"/>
                  </a:cxn>
                  <a:cxn ang="0">
                    <a:pos x="2461" y="3879"/>
                  </a:cxn>
                  <a:cxn ang="0">
                    <a:pos x="2736" y="3785"/>
                  </a:cxn>
                  <a:cxn ang="0">
                    <a:pos x="2991" y="3655"/>
                  </a:cxn>
                  <a:cxn ang="0">
                    <a:pos x="3222" y="3490"/>
                  </a:cxn>
                  <a:cxn ang="0">
                    <a:pos x="3427" y="3295"/>
                  </a:cxn>
                  <a:cxn ang="0">
                    <a:pos x="3603" y="3071"/>
                  </a:cxn>
                  <a:cxn ang="0">
                    <a:pos x="3746" y="2823"/>
                  </a:cxn>
                  <a:cxn ang="0">
                    <a:pos x="3852" y="2555"/>
                  </a:cxn>
                  <a:cxn ang="0">
                    <a:pos x="3918" y="2270"/>
                  </a:cxn>
                  <a:cxn ang="0">
                    <a:pos x="3940" y="1971"/>
                  </a:cxn>
                  <a:cxn ang="0">
                    <a:pos x="3918" y="1671"/>
                  </a:cxn>
                  <a:cxn ang="0">
                    <a:pos x="3852" y="1385"/>
                  </a:cxn>
                  <a:cxn ang="0">
                    <a:pos x="3746" y="1117"/>
                  </a:cxn>
                  <a:cxn ang="0">
                    <a:pos x="3603" y="870"/>
                  </a:cxn>
                  <a:cxn ang="0">
                    <a:pos x="3427" y="647"/>
                  </a:cxn>
                  <a:cxn ang="0">
                    <a:pos x="3222" y="451"/>
                  </a:cxn>
                  <a:cxn ang="0">
                    <a:pos x="2991" y="286"/>
                  </a:cxn>
                  <a:cxn ang="0">
                    <a:pos x="2736" y="155"/>
                  </a:cxn>
                  <a:cxn ang="0">
                    <a:pos x="2461" y="62"/>
                  </a:cxn>
                  <a:cxn ang="0">
                    <a:pos x="2171" y="10"/>
                  </a:cxn>
                  <a:cxn ang="0">
                    <a:pos x="1869" y="2"/>
                  </a:cxn>
                  <a:cxn ang="0">
                    <a:pos x="1574" y="40"/>
                  </a:cxn>
                  <a:cxn ang="0">
                    <a:pos x="1294" y="120"/>
                  </a:cxn>
                  <a:cxn ang="0">
                    <a:pos x="1032" y="239"/>
                  </a:cxn>
                  <a:cxn ang="0">
                    <a:pos x="793" y="392"/>
                  </a:cxn>
                  <a:cxn ang="0">
                    <a:pos x="579" y="579"/>
                  </a:cxn>
                  <a:cxn ang="0">
                    <a:pos x="392" y="793"/>
                  </a:cxn>
                  <a:cxn ang="0">
                    <a:pos x="238" y="1032"/>
                  </a:cxn>
                  <a:cxn ang="0">
                    <a:pos x="119" y="1294"/>
                  </a:cxn>
                  <a:cxn ang="0">
                    <a:pos x="40" y="1574"/>
                  </a:cxn>
                  <a:cxn ang="0">
                    <a:pos x="2" y="1869"/>
                  </a:cxn>
                  <a:cxn ang="0">
                    <a:pos x="10" y="2172"/>
                  </a:cxn>
                  <a:cxn ang="0">
                    <a:pos x="62" y="2462"/>
                  </a:cxn>
                  <a:cxn ang="0">
                    <a:pos x="155" y="2736"/>
                  </a:cxn>
                  <a:cxn ang="0">
                    <a:pos x="286" y="2991"/>
                  </a:cxn>
                  <a:cxn ang="0">
                    <a:pos x="451" y="3222"/>
                  </a:cxn>
                  <a:cxn ang="0">
                    <a:pos x="647" y="3428"/>
                  </a:cxn>
                  <a:cxn ang="0">
                    <a:pos x="870" y="3603"/>
                  </a:cxn>
                  <a:cxn ang="0">
                    <a:pos x="1117" y="3746"/>
                  </a:cxn>
                  <a:cxn ang="0">
                    <a:pos x="1385" y="3852"/>
                  </a:cxn>
                  <a:cxn ang="0">
                    <a:pos x="1671" y="3918"/>
                  </a:cxn>
                  <a:cxn ang="0">
                    <a:pos x="1971" y="3941"/>
                  </a:cxn>
                </a:cxnLst>
                <a:rect l="0" t="0" r="r" b="b"/>
                <a:pathLst>
                  <a:path w="3940" h="3941">
                    <a:moveTo>
                      <a:pt x="1971" y="3941"/>
                    </a:moveTo>
                    <a:lnTo>
                      <a:pt x="2071" y="3938"/>
                    </a:lnTo>
                    <a:lnTo>
                      <a:pt x="2171" y="3931"/>
                    </a:lnTo>
                    <a:lnTo>
                      <a:pt x="2270" y="3918"/>
                    </a:lnTo>
                    <a:lnTo>
                      <a:pt x="2366" y="3900"/>
                    </a:lnTo>
                    <a:lnTo>
                      <a:pt x="2461" y="3879"/>
                    </a:lnTo>
                    <a:lnTo>
                      <a:pt x="2555" y="3852"/>
                    </a:lnTo>
                    <a:lnTo>
                      <a:pt x="2646" y="3821"/>
                    </a:lnTo>
                    <a:lnTo>
                      <a:pt x="2736" y="3785"/>
                    </a:lnTo>
                    <a:lnTo>
                      <a:pt x="2823" y="3746"/>
                    </a:lnTo>
                    <a:lnTo>
                      <a:pt x="2908" y="3703"/>
                    </a:lnTo>
                    <a:lnTo>
                      <a:pt x="2991" y="3655"/>
                    </a:lnTo>
                    <a:lnTo>
                      <a:pt x="3070" y="3603"/>
                    </a:lnTo>
                    <a:lnTo>
                      <a:pt x="3148" y="3548"/>
                    </a:lnTo>
                    <a:lnTo>
                      <a:pt x="3222" y="3490"/>
                    </a:lnTo>
                    <a:lnTo>
                      <a:pt x="3293" y="3428"/>
                    </a:lnTo>
                    <a:lnTo>
                      <a:pt x="3363" y="3363"/>
                    </a:lnTo>
                    <a:lnTo>
                      <a:pt x="3427" y="3295"/>
                    </a:lnTo>
                    <a:lnTo>
                      <a:pt x="3490" y="3222"/>
                    </a:lnTo>
                    <a:lnTo>
                      <a:pt x="3548" y="3148"/>
                    </a:lnTo>
                    <a:lnTo>
                      <a:pt x="3603" y="3071"/>
                    </a:lnTo>
                    <a:lnTo>
                      <a:pt x="3654" y="2991"/>
                    </a:lnTo>
                    <a:lnTo>
                      <a:pt x="3702" y="2908"/>
                    </a:lnTo>
                    <a:lnTo>
                      <a:pt x="3746" y="2823"/>
                    </a:lnTo>
                    <a:lnTo>
                      <a:pt x="3785" y="2736"/>
                    </a:lnTo>
                    <a:lnTo>
                      <a:pt x="3821" y="2647"/>
                    </a:lnTo>
                    <a:lnTo>
                      <a:pt x="3852" y="2555"/>
                    </a:lnTo>
                    <a:lnTo>
                      <a:pt x="3878" y="2462"/>
                    </a:lnTo>
                    <a:lnTo>
                      <a:pt x="3900" y="2366"/>
                    </a:lnTo>
                    <a:lnTo>
                      <a:pt x="3918" y="2270"/>
                    </a:lnTo>
                    <a:lnTo>
                      <a:pt x="3930" y="2172"/>
                    </a:lnTo>
                    <a:lnTo>
                      <a:pt x="3938" y="2071"/>
                    </a:lnTo>
                    <a:lnTo>
                      <a:pt x="3940" y="1971"/>
                    </a:lnTo>
                    <a:lnTo>
                      <a:pt x="3938" y="1869"/>
                    </a:lnTo>
                    <a:lnTo>
                      <a:pt x="3930" y="1770"/>
                    </a:lnTo>
                    <a:lnTo>
                      <a:pt x="3918" y="1671"/>
                    </a:lnTo>
                    <a:lnTo>
                      <a:pt x="3900" y="1574"/>
                    </a:lnTo>
                    <a:lnTo>
                      <a:pt x="3878" y="1479"/>
                    </a:lnTo>
                    <a:lnTo>
                      <a:pt x="3852" y="1385"/>
                    </a:lnTo>
                    <a:lnTo>
                      <a:pt x="3821" y="1294"/>
                    </a:lnTo>
                    <a:lnTo>
                      <a:pt x="3785" y="1204"/>
                    </a:lnTo>
                    <a:lnTo>
                      <a:pt x="3746" y="1117"/>
                    </a:lnTo>
                    <a:lnTo>
                      <a:pt x="3702" y="1032"/>
                    </a:lnTo>
                    <a:lnTo>
                      <a:pt x="3654" y="949"/>
                    </a:lnTo>
                    <a:lnTo>
                      <a:pt x="3603" y="870"/>
                    </a:lnTo>
                    <a:lnTo>
                      <a:pt x="3548" y="793"/>
                    </a:lnTo>
                    <a:lnTo>
                      <a:pt x="3490" y="718"/>
                    </a:lnTo>
                    <a:lnTo>
                      <a:pt x="3427" y="647"/>
                    </a:lnTo>
                    <a:lnTo>
                      <a:pt x="3363" y="579"/>
                    </a:lnTo>
                    <a:lnTo>
                      <a:pt x="3293" y="513"/>
                    </a:lnTo>
                    <a:lnTo>
                      <a:pt x="3222" y="451"/>
                    </a:lnTo>
                    <a:lnTo>
                      <a:pt x="3148" y="392"/>
                    </a:lnTo>
                    <a:lnTo>
                      <a:pt x="3070" y="337"/>
                    </a:lnTo>
                    <a:lnTo>
                      <a:pt x="2991" y="286"/>
                    </a:lnTo>
                    <a:lnTo>
                      <a:pt x="2908" y="239"/>
                    </a:lnTo>
                    <a:lnTo>
                      <a:pt x="2823" y="195"/>
                    </a:lnTo>
                    <a:lnTo>
                      <a:pt x="2736" y="155"/>
                    </a:lnTo>
                    <a:lnTo>
                      <a:pt x="2646" y="120"/>
                    </a:lnTo>
                    <a:lnTo>
                      <a:pt x="2555" y="89"/>
                    </a:lnTo>
                    <a:lnTo>
                      <a:pt x="2461" y="62"/>
                    </a:lnTo>
                    <a:lnTo>
                      <a:pt x="2366" y="40"/>
                    </a:lnTo>
                    <a:lnTo>
                      <a:pt x="2270" y="23"/>
                    </a:lnTo>
                    <a:lnTo>
                      <a:pt x="2171" y="10"/>
                    </a:lnTo>
                    <a:lnTo>
                      <a:pt x="2071" y="2"/>
                    </a:lnTo>
                    <a:lnTo>
                      <a:pt x="1971" y="0"/>
                    </a:lnTo>
                    <a:lnTo>
                      <a:pt x="1869" y="2"/>
                    </a:lnTo>
                    <a:lnTo>
                      <a:pt x="1769" y="10"/>
                    </a:lnTo>
                    <a:lnTo>
                      <a:pt x="1671" y="23"/>
                    </a:lnTo>
                    <a:lnTo>
                      <a:pt x="1574" y="40"/>
                    </a:lnTo>
                    <a:lnTo>
                      <a:pt x="1479" y="62"/>
                    </a:lnTo>
                    <a:lnTo>
                      <a:pt x="1385" y="89"/>
                    </a:lnTo>
                    <a:lnTo>
                      <a:pt x="1294" y="120"/>
                    </a:lnTo>
                    <a:lnTo>
                      <a:pt x="1204" y="155"/>
                    </a:lnTo>
                    <a:lnTo>
                      <a:pt x="1117" y="195"/>
                    </a:lnTo>
                    <a:lnTo>
                      <a:pt x="1032" y="239"/>
                    </a:lnTo>
                    <a:lnTo>
                      <a:pt x="949" y="286"/>
                    </a:lnTo>
                    <a:lnTo>
                      <a:pt x="870" y="337"/>
                    </a:lnTo>
                    <a:lnTo>
                      <a:pt x="793" y="392"/>
                    </a:lnTo>
                    <a:lnTo>
                      <a:pt x="718" y="451"/>
                    </a:lnTo>
                    <a:lnTo>
                      <a:pt x="647" y="513"/>
                    </a:lnTo>
                    <a:lnTo>
                      <a:pt x="579" y="579"/>
                    </a:lnTo>
                    <a:lnTo>
                      <a:pt x="513" y="647"/>
                    </a:lnTo>
                    <a:lnTo>
                      <a:pt x="451" y="718"/>
                    </a:lnTo>
                    <a:lnTo>
                      <a:pt x="392" y="793"/>
                    </a:lnTo>
                    <a:lnTo>
                      <a:pt x="337" y="870"/>
                    </a:lnTo>
                    <a:lnTo>
                      <a:pt x="286" y="949"/>
                    </a:lnTo>
                    <a:lnTo>
                      <a:pt x="238" y="1032"/>
                    </a:lnTo>
                    <a:lnTo>
                      <a:pt x="194" y="1117"/>
                    </a:lnTo>
                    <a:lnTo>
                      <a:pt x="155" y="1204"/>
                    </a:lnTo>
                    <a:lnTo>
                      <a:pt x="119" y="1294"/>
                    </a:lnTo>
                    <a:lnTo>
                      <a:pt x="89" y="1385"/>
                    </a:lnTo>
                    <a:lnTo>
                      <a:pt x="62" y="1479"/>
                    </a:lnTo>
                    <a:lnTo>
                      <a:pt x="40" y="1574"/>
                    </a:lnTo>
                    <a:lnTo>
                      <a:pt x="22" y="1671"/>
                    </a:lnTo>
                    <a:lnTo>
                      <a:pt x="10" y="1770"/>
                    </a:lnTo>
                    <a:lnTo>
                      <a:pt x="2" y="1869"/>
                    </a:lnTo>
                    <a:lnTo>
                      <a:pt x="0" y="1971"/>
                    </a:lnTo>
                    <a:lnTo>
                      <a:pt x="2" y="2071"/>
                    </a:lnTo>
                    <a:lnTo>
                      <a:pt x="10" y="2172"/>
                    </a:lnTo>
                    <a:lnTo>
                      <a:pt x="22" y="2270"/>
                    </a:lnTo>
                    <a:lnTo>
                      <a:pt x="40" y="2366"/>
                    </a:lnTo>
                    <a:lnTo>
                      <a:pt x="62" y="2462"/>
                    </a:lnTo>
                    <a:lnTo>
                      <a:pt x="89" y="2555"/>
                    </a:lnTo>
                    <a:lnTo>
                      <a:pt x="119" y="2647"/>
                    </a:lnTo>
                    <a:lnTo>
                      <a:pt x="155" y="2736"/>
                    </a:lnTo>
                    <a:lnTo>
                      <a:pt x="194" y="2823"/>
                    </a:lnTo>
                    <a:lnTo>
                      <a:pt x="238" y="2908"/>
                    </a:lnTo>
                    <a:lnTo>
                      <a:pt x="286" y="2991"/>
                    </a:lnTo>
                    <a:lnTo>
                      <a:pt x="337" y="3071"/>
                    </a:lnTo>
                    <a:lnTo>
                      <a:pt x="392" y="3148"/>
                    </a:lnTo>
                    <a:lnTo>
                      <a:pt x="451" y="3222"/>
                    </a:lnTo>
                    <a:lnTo>
                      <a:pt x="513" y="3295"/>
                    </a:lnTo>
                    <a:lnTo>
                      <a:pt x="579" y="3363"/>
                    </a:lnTo>
                    <a:lnTo>
                      <a:pt x="647" y="3428"/>
                    </a:lnTo>
                    <a:lnTo>
                      <a:pt x="718" y="3490"/>
                    </a:lnTo>
                    <a:lnTo>
                      <a:pt x="793" y="3548"/>
                    </a:lnTo>
                    <a:lnTo>
                      <a:pt x="870" y="3603"/>
                    </a:lnTo>
                    <a:lnTo>
                      <a:pt x="949" y="3655"/>
                    </a:lnTo>
                    <a:lnTo>
                      <a:pt x="1032" y="3703"/>
                    </a:lnTo>
                    <a:lnTo>
                      <a:pt x="1117" y="3746"/>
                    </a:lnTo>
                    <a:lnTo>
                      <a:pt x="1204" y="3785"/>
                    </a:lnTo>
                    <a:lnTo>
                      <a:pt x="1294" y="3821"/>
                    </a:lnTo>
                    <a:lnTo>
                      <a:pt x="1385" y="3852"/>
                    </a:lnTo>
                    <a:lnTo>
                      <a:pt x="1479" y="3879"/>
                    </a:lnTo>
                    <a:lnTo>
                      <a:pt x="1574" y="3900"/>
                    </a:lnTo>
                    <a:lnTo>
                      <a:pt x="1671" y="3918"/>
                    </a:lnTo>
                    <a:lnTo>
                      <a:pt x="1769" y="3931"/>
                    </a:lnTo>
                    <a:lnTo>
                      <a:pt x="1869" y="3938"/>
                    </a:lnTo>
                    <a:lnTo>
                      <a:pt x="1971" y="3941"/>
                    </a:ln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55" name="Freeform 14"/>
              <p:cNvSpPr/>
              <p:nvPr/>
            </p:nvSpPr>
            <p:spPr bwMode="auto">
              <a:xfrm>
                <a:off x="4188887" y="3049437"/>
                <a:ext cx="312758" cy="624589"/>
              </a:xfrm>
              <a:custGeom>
                <a:avLst/>
                <a:gdLst/>
                <a:ahLst/>
                <a:cxnLst>
                  <a:cxn ang="0">
                    <a:pos x="2357" y="433"/>
                  </a:cxn>
                  <a:cxn ang="0">
                    <a:pos x="2357" y="0"/>
                  </a:cxn>
                  <a:cxn ang="0">
                    <a:pos x="1998" y="28"/>
                  </a:cxn>
                  <a:cxn ang="0">
                    <a:pos x="1657" y="106"/>
                  </a:cxn>
                  <a:cxn ang="0">
                    <a:pos x="1337" y="234"/>
                  </a:cxn>
                  <a:cxn ang="0">
                    <a:pos x="1041" y="404"/>
                  </a:cxn>
                  <a:cxn ang="0">
                    <a:pos x="774" y="614"/>
                  </a:cxn>
                  <a:cxn ang="0">
                    <a:pos x="540" y="859"/>
                  </a:cxn>
                  <a:cxn ang="0">
                    <a:pos x="342" y="1137"/>
                  </a:cxn>
                  <a:cxn ang="0">
                    <a:pos x="186" y="1441"/>
                  </a:cxn>
                  <a:cxn ang="0">
                    <a:pos x="75" y="1769"/>
                  </a:cxn>
                  <a:cxn ang="0">
                    <a:pos x="13" y="2117"/>
                  </a:cxn>
                  <a:cxn ang="0">
                    <a:pos x="4" y="2477"/>
                  </a:cxn>
                  <a:cxn ang="0">
                    <a:pos x="48" y="2831"/>
                  </a:cxn>
                  <a:cxn ang="0">
                    <a:pos x="143" y="3166"/>
                  </a:cxn>
                  <a:cxn ang="0">
                    <a:pos x="285" y="3477"/>
                  </a:cxn>
                  <a:cxn ang="0">
                    <a:pos x="470" y="3765"/>
                  </a:cxn>
                  <a:cxn ang="0">
                    <a:pos x="692" y="4022"/>
                  </a:cxn>
                  <a:cxn ang="0">
                    <a:pos x="948" y="4244"/>
                  </a:cxn>
                  <a:cxn ang="0">
                    <a:pos x="1235" y="4427"/>
                  </a:cxn>
                  <a:cxn ang="0">
                    <a:pos x="1548" y="4569"/>
                  </a:cxn>
                  <a:cxn ang="0">
                    <a:pos x="1883" y="4664"/>
                  </a:cxn>
                  <a:cxn ang="0">
                    <a:pos x="2235" y="4710"/>
                  </a:cxn>
                  <a:cxn ang="0">
                    <a:pos x="2357" y="4712"/>
                  </a:cxn>
                  <a:cxn ang="0">
                    <a:pos x="2357" y="4281"/>
                  </a:cxn>
                  <a:cxn ang="0">
                    <a:pos x="2064" y="4259"/>
                  </a:cxn>
                  <a:cxn ang="0">
                    <a:pos x="1785" y="4194"/>
                  </a:cxn>
                  <a:cxn ang="0">
                    <a:pos x="1523" y="4091"/>
                  </a:cxn>
                  <a:cxn ang="0">
                    <a:pos x="1282" y="3951"/>
                  </a:cxn>
                  <a:cxn ang="0">
                    <a:pos x="1064" y="3780"/>
                  </a:cxn>
                  <a:cxn ang="0">
                    <a:pos x="872" y="3579"/>
                  </a:cxn>
                  <a:cxn ang="0">
                    <a:pos x="711" y="3353"/>
                  </a:cxn>
                  <a:cxn ang="0">
                    <a:pos x="584" y="3104"/>
                  </a:cxn>
                  <a:cxn ang="0">
                    <a:pos x="493" y="2836"/>
                  </a:cxn>
                  <a:cxn ang="0">
                    <a:pos x="442" y="2552"/>
                  </a:cxn>
                  <a:cxn ang="0">
                    <a:pos x="435" y="2257"/>
                  </a:cxn>
                  <a:cxn ang="0">
                    <a:pos x="471" y="1969"/>
                  </a:cxn>
                  <a:cxn ang="0">
                    <a:pos x="549" y="1696"/>
                  </a:cxn>
                  <a:cxn ang="0">
                    <a:pos x="665" y="1441"/>
                  </a:cxn>
                  <a:cxn ang="0">
                    <a:pos x="815" y="1206"/>
                  </a:cxn>
                  <a:cxn ang="0">
                    <a:pos x="997" y="997"/>
                  </a:cxn>
                  <a:cxn ang="0">
                    <a:pos x="1206" y="815"/>
                  </a:cxn>
                  <a:cxn ang="0">
                    <a:pos x="1440" y="665"/>
                  </a:cxn>
                  <a:cxn ang="0">
                    <a:pos x="1695" y="549"/>
                  </a:cxn>
                  <a:cxn ang="0">
                    <a:pos x="1969" y="472"/>
                  </a:cxn>
                  <a:cxn ang="0">
                    <a:pos x="2257" y="435"/>
                  </a:cxn>
                </a:cxnLst>
                <a:rect l="0" t="0" r="r" b="b"/>
                <a:pathLst>
                  <a:path w="2357" h="4712">
                    <a:moveTo>
                      <a:pt x="2357" y="433"/>
                    </a:moveTo>
                    <a:lnTo>
                      <a:pt x="2357" y="433"/>
                    </a:lnTo>
                    <a:lnTo>
                      <a:pt x="2357" y="433"/>
                    </a:lnTo>
                    <a:lnTo>
                      <a:pt x="2357" y="0"/>
                    </a:lnTo>
                    <a:lnTo>
                      <a:pt x="2357" y="0"/>
                    </a:lnTo>
                    <a:lnTo>
                      <a:pt x="2357" y="0"/>
                    </a:lnTo>
                    <a:lnTo>
                      <a:pt x="2235" y="4"/>
                    </a:lnTo>
                    <a:lnTo>
                      <a:pt x="2115" y="13"/>
                    </a:lnTo>
                    <a:lnTo>
                      <a:pt x="1998" y="28"/>
                    </a:lnTo>
                    <a:lnTo>
                      <a:pt x="1883" y="48"/>
                    </a:lnTo>
                    <a:lnTo>
                      <a:pt x="1769" y="75"/>
                    </a:lnTo>
                    <a:lnTo>
                      <a:pt x="1657" y="106"/>
                    </a:lnTo>
                    <a:lnTo>
                      <a:pt x="1548" y="144"/>
                    </a:lnTo>
                    <a:lnTo>
                      <a:pt x="1440" y="186"/>
                    </a:lnTo>
                    <a:lnTo>
                      <a:pt x="1337" y="234"/>
                    </a:lnTo>
                    <a:lnTo>
                      <a:pt x="1235" y="285"/>
                    </a:lnTo>
                    <a:lnTo>
                      <a:pt x="1137" y="342"/>
                    </a:lnTo>
                    <a:lnTo>
                      <a:pt x="1041" y="404"/>
                    </a:lnTo>
                    <a:lnTo>
                      <a:pt x="948" y="470"/>
                    </a:lnTo>
                    <a:lnTo>
                      <a:pt x="860" y="540"/>
                    </a:lnTo>
                    <a:lnTo>
                      <a:pt x="774" y="614"/>
                    </a:lnTo>
                    <a:lnTo>
                      <a:pt x="692" y="692"/>
                    </a:lnTo>
                    <a:lnTo>
                      <a:pt x="614" y="773"/>
                    </a:lnTo>
                    <a:lnTo>
                      <a:pt x="540" y="859"/>
                    </a:lnTo>
                    <a:lnTo>
                      <a:pt x="470" y="949"/>
                    </a:lnTo>
                    <a:lnTo>
                      <a:pt x="404" y="1040"/>
                    </a:lnTo>
                    <a:lnTo>
                      <a:pt x="342" y="1137"/>
                    </a:lnTo>
                    <a:lnTo>
                      <a:pt x="285" y="1235"/>
                    </a:lnTo>
                    <a:lnTo>
                      <a:pt x="233" y="1337"/>
                    </a:lnTo>
                    <a:lnTo>
                      <a:pt x="186" y="1441"/>
                    </a:lnTo>
                    <a:lnTo>
                      <a:pt x="143" y="1548"/>
                    </a:lnTo>
                    <a:lnTo>
                      <a:pt x="107" y="1657"/>
                    </a:lnTo>
                    <a:lnTo>
                      <a:pt x="75" y="1769"/>
                    </a:lnTo>
                    <a:lnTo>
                      <a:pt x="48" y="1883"/>
                    </a:lnTo>
                    <a:lnTo>
                      <a:pt x="27" y="1998"/>
                    </a:lnTo>
                    <a:lnTo>
                      <a:pt x="13" y="2117"/>
                    </a:lnTo>
                    <a:lnTo>
                      <a:pt x="4" y="2236"/>
                    </a:lnTo>
                    <a:lnTo>
                      <a:pt x="0" y="2357"/>
                    </a:lnTo>
                    <a:lnTo>
                      <a:pt x="4" y="2477"/>
                    </a:lnTo>
                    <a:lnTo>
                      <a:pt x="13" y="2597"/>
                    </a:lnTo>
                    <a:lnTo>
                      <a:pt x="27" y="2714"/>
                    </a:lnTo>
                    <a:lnTo>
                      <a:pt x="48" y="2831"/>
                    </a:lnTo>
                    <a:lnTo>
                      <a:pt x="75" y="2944"/>
                    </a:lnTo>
                    <a:lnTo>
                      <a:pt x="107" y="3056"/>
                    </a:lnTo>
                    <a:lnTo>
                      <a:pt x="143" y="3166"/>
                    </a:lnTo>
                    <a:lnTo>
                      <a:pt x="186" y="3272"/>
                    </a:lnTo>
                    <a:lnTo>
                      <a:pt x="233" y="3377"/>
                    </a:lnTo>
                    <a:lnTo>
                      <a:pt x="285" y="3477"/>
                    </a:lnTo>
                    <a:lnTo>
                      <a:pt x="342" y="3577"/>
                    </a:lnTo>
                    <a:lnTo>
                      <a:pt x="404" y="3672"/>
                    </a:lnTo>
                    <a:lnTo>
                      <a:pt x="470" y="3765"/>
                    </a:lnTo>
                    <a:lnTo>
                      <a:pt x="540" y="3854"/>
                    </a:lnTo>
                    <a:lnTo>
                      <a:pt x="614" y="3939"/>
                    </a:lnTo>
                    <a:lnTo>
                      <a:pt x="692" y="4022"/>
                    </a:lnTo>
                    <a:lnTo>
                      <a:pt x="774" y="4099"/>
                    </a:lnTo>
                    <a:lnTo>
                      <a:pt x="860" y="4174"/>
                    </a:lnTo>
                    <a:lnTo>
                      <a:pt x="948" y="4244"/>
                    </a:lnTo>
                    <a:lnTo>
                      <a:pt x="1041" y="4309"/>
                    </a:lnTo>
                    <a:lnTo>
                      <a:pt x="1137" y="4370"/>
                    </a:lnTo>
                    <a:lnTo>
                      <a:pt x="1235" y="4427"/>
                    </a:lnTo>
                    <a:lnTo>
                      <a:pt x="1337" y="4480"/>
                    </a:lnTo>
                    <a:lnTo>
                      <a:pt x="1440" y="4527"/>
                    </a:lnTo>
                    <a:lnTo>
                      <a:pt x="1548" y="4569"/>
                    </a:lnTo>
                    <a:lnTo>
                      <a:pt x="1657" y="4606"/>
                    </a:lnTo>
                    <a:lnTo>
                      <a:pt x="1769" y="4638"/>
                    </a:lnTo>
                    <a:lnTo>
                      <a:pt x="1883" y="4664"/>
                    </a:lnTo>
                    <a:lnTo>
                      <a:pt x="1998" y="4685"/>
                    </a:lnTo>
                    <a:lnTo>
                      <a:pt x="2115" y="4700"/>
                    </a:lnTo>
                    <a:lnTo>
                      <a:pt x="2235" y="4710"/>
                    </a:lnTo>
                    <a:lnTo>
                      <a:pt x="2357" y="4712"/>
                    </a:lnTo>
                    <a:lnTo>
                      <a:pt x="2357" y="4712"/>
                    </a:lnTo>
                    <a:lnTo>
                      <a:pt x="2357" y="4712"/>
                    </a:lnTo>
                    <a:lnTo>
                      <a:pt x="2357" y="4281"/>
                    </a:lnTo>
                    <a:lnTo>
                      <a:pt x="2357" y="4281"/>
                    </a:lnTo>
                    <a:lnTo>
                      <a:pt x="2357" y="4281"/>
                    </a:lnTo>
                    <a:lnTo>
                      <a:pt x="2257" y="4279"/>
                    </a:lnTo>
                    <a:lnTo>
                      <a:pt x="2160" y="4271"/>
                    </a:lnTo>
                    <a:lnTo>
                      <a:pt x="2064" y="4259"/>
                    </a:lnTo>
                    <a:lnTo>
                      <a:pt x="1969" y="4242"/>
                    </a:lnTo>
                    <a:lnTo>
                      <a:pt x="1876" y="4221"/>
                    </a:lnTo>
                    <a:lnTo>
                      <a:pt x="1785" y="4194"/>
                    </a:lnTo>
                    <a:lnTo>
                      <a:pt x="1695" y="4164"/>
                    </a:lnTo>
                    <a:lnTo>
                      <a:pt x="1608" y="4129"/>
                    </a:lnTo>
                    <a:lnTo>
                      <a:pt x="1523" y="4091"/>
                    </a:lnTo>
                    <a:lnTo>
                      <a:pt x="1440" y="4048"/>
                    </a:lnTo>
                    <a:lnTo>
                      <a:pt x="1360" y="4002"/>
                    </a:lnTo>
                    <a:lnTo>
                      <a:pt x="1282" y="3951"/>
                    </a:lnTo>
                    <a:lnTo>
                      <a:pt x="1206" y="3898"/>
                    </a:lnTo>
                    <a:lnTo>
                      <a:pt x="1133" y="3841"/>
                    </a:lnTo>
                    <a:lnTo>
                      <a:pt x="1064" y="3780"/>
                    </a:lnTo>
                    <a:lnTo>
                      <a:pt x="997" y="3717"/>
                    </a:lnTo>
                    <a:lnTo>
                      <a:pt x="933" y="3650"/>
                    </a:lnTo>
                    <a:lnTo>
                      <a:pt x="872" y="3579"/>
                    </a:lnTo>
                    <a:lnTo>
                      <a:pt x="815" y="3507"/>
                    </a:lnTo>
                    <a:lnTo>
                      <a:pt x="761" y="3432"/>
                    </a:lnTo>
                    <a:lnTo>
                      <a:pt x="711" y="3353"/>
                    </a:lnTo>
                    <a:lnTo>
                      <a:pt x="665" y="3273"/>
                    </a:lnTo>
                    <a:lnTo>
                      <a:pt x="623" y="3189"/>
                    </a:lnTo>
                    <a:lnTo>
                      <a:pt x="584" y="3104"/>
                    </a:lnTo>
                    <a:lnTo>
                      <a:pt x="549" y="3017"/>
                    </a:lnTo>
                    <a:lnTo>
                      <a:pt x="519" y="2928"/>
                    </a:lnTo>
                    <a:lnTo>
                      <a:pt x="493" y="2836"/>
                    </a:lnTo>
                    <a:lnTo>
                      <a:pt x="471" y="2743"/>
                    </a:lnTo>
                    <a:lnTo>
                      <a:pt x="454" y="2648"/>
                    </a:lnTo>
                    <a:lnTo>
                      <a:pt x="442" y="2552"/>
                    </a:lnTo>
                    <a:lnTo>
                      <a:pt x="435" y="2455"/>
                    </a:lnTo>
                    <a:lnTo>
                      <a:pt x="432" y="2357"/>
                    </a:lnTo>
                    <a:lnTo>
                      <a:pt x="435" y="2257"/>
                    </a:lnTo>
                    <a:lnTo>
                      <a:pt x="442" y="2160"/>
                    </a:lnTo>
                    <a:lnTo>
                      <a:pt x="454" y="2064"/>
                    </a:lnTo>
                    <a:lnTo>
                      <a:pt x="471" y="1969"/>
                    </a:lnTo>
                    <a:lnTo>
                      <a:pt x="493" y="1876"/>
                    </a:lnTo>
                    <a:lnTo>
                      <a:pt x="519" y="1786"/>
                    </a:lnTo>
                    <a:lnTo>
                      <a:pt x="549" y="1696"/>
                    </a:lnTo>
                    <a:lnTo>
                      <a:pt x="584" y="1609"/>
                    </a:lnTo>
                    <a:lnTo>
                      <a:pt x="623" y="1523"/>
                    </a:lnTo>
                    <a:lnTo>
                      <a:pt x="665" y="1441"/>
                    </a:lnTo>
                    <a:lnTo>
                      <a:pt x="711" y="1360"/>
                    </a:lnTo>
                    <a:lnTo>
                      <a:pt x="761" y="1282"/>
                    </a:lnTo>
                    <a:lnTo>
                      <a:pt x="815" y="1206"/>
                    </a:lnTo>
                    <a:lnTo>
                      <a:pt x="872" y="1133"/>
                    </a:lnTo>
                    <a:lnTo>
                      <a:pt x="933" y="1064"/>
                    </a:lnTo>
                    <a:lnTo>
                      <a:pt x="997" y="997"/>
                    </a:lnTo>
                    <a:lnTo>
                      <a:pt x="1064" y="933"/>
                    </a:lnTo>
                    <a:lnTo>
                      <a:pt x="1133" y="873"/>
                    </a:lnTo>
                    <a:lnTo>
                      <a:pt x="1206" y="815"/>
                    </a:lnTo>
                    <a:lnTo>
                      <a:pt x="1282" y="761"/>
                    </a:lnTo>
                    <a:lnTo>
                      <a:pt x="1360" y="711"/>
                    </a:lnTo>
                    <a:lnTo>
                      <a:pt x="1440" y="665"/>
                    </a:lnTo>
                    <a:lnTo>
                      <a:pt x="1523" y="623"/>
                    </a:lnTo>
                    <a:lnTo>
                      <a:pt x="1608" y="583"/>
                    </a:lnTo>
                    <a:lnTo>
                      <a:pt x="1695" y="549"/>
                    </a:lnTo>
                    <a:lnTo>
                      <a:pt x="1785" y="519"/>
                    </a:lnTo>
                    <a:lnTo>
                      <a:pt x="1876" y="493"/>
                    </a:lnTo>
                    <a:lnTo>
                      <a:pt x="1969" y="472"/>
                    </a:lnTo>
                    <a:lnTo>
                      <a:pt x="2064" y="454"/>
                    </a:lnTo>
                    <a:lnTo>
                      <a:pt x="2160" y="442"/>
                    </a:lnTo>
                    <a:lnTo>
                      <a:pt x="2257" y="435"/>
                    </a:lnTo>
                    <a:lnTo>
                      <a:pt x="2357" y="433"/>
                    </a:lnTo>
                    <a:close/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56" name="Freeform 15"/>
              <p:cNvSpPr/>
              <p:nvPr/>
            </p:nvSpPr>
            <p:spPr bwMode="auto">
              <a:xfrm>
                <a:off x="4501645" y="3049437"/>
                <a:ext cx="312758" cy="624589"/>
              </a:xfrm>
              <a:custGeom>
                <a:avLst/>
                <a:gdLst/>
                <a:ahLst/>
                <a:cxnLst>
                  <a:cxn ang="0">
                    <a:pos x="0" y="433"/>
                  </a:cxn>
                  <a:cxn ang="0">
                    <a:pos x="0" y="0"/>
                  </a:cxn>
                  <a:cxn ang="0">
                    <a:pos x="357" y="28"/>
                  </a:cxn>
                  <a:cxn ang="0">
                    <a:pos x="698" y="106"/>
                  </a:cxn>
                  <a:cxn ang="0">
                    <a:pos x="1018" y="234"/>
                  </a:cxn>
                  <a:cxn ang="0">
                    <a:pos x="1314" y="404"/>
                  </a:cxn>
                  <a:cxn ang="0">
                    <a:pos x="1581" y="614"/>
                  </a:cxn>
                  <a:cxn ang="0">
                    <a:pos x="1816" y="859"/>
                  </a:cxn>
                  <a:cxn ang="0">
                    <a:pos x="2013" y="1137"/>
                  </a:cxn>
                  <a:cxn ang="0">
                    <a:pos x="2169" y="1441"/>
                  </a:cxn>
                  <a:cxn ang="0">
                    <a:pos x="2281" y="1769"/>
                  </a:cxn>
                  <a:cxn ang="0">
                    <a:pos x="2342" y="2117"/>
                  </a:cxn>
                  <a:cxn ang="0">
                    <a:pos x="2351" y="2477"/>
                  </a:cxn>
                  <a:cxn ang="0">
                    <a:pos x="2307" y="2831"/>
                  </a:cxn>
                  <a:cxn ang="0">
                    <a:pos x="2212" y="3166"/>
                  </a:cxn>
                  <a:cxn ang="0">
                    <a:pos x="2070" y="3477"/>
                  </a:cxn>
                  <a:cxn ang="0">
                    <a:pos x="1885" y="3765"/>
                  </a:cxn>
                  <a:cxn ang="0">
                    <a:pos x="1663" y="4022"/>
                  </a:cxn>
                  <a:cxn ang="0">
                    <a:pos x="1407" y="4244"/>
                  </a:cxn>
                  <a:cxn ang="0">
                    <a:pos x="1120" y="4427"/>
                  </a:cxn>
                  <a:cxn ang="0">
                    <a:pos x="807" y="4569"/>
                  </a:cxn>
                  <a:cxn ang="0">
                    <a:pos x="473" y="4664"/>
                  </a:cxn>
                  <a:cxn ang="0">
                    <a:pos x="120" y="4710"/>
                  </a:cxn>
                  <a:cxn ang="0">
                    <a:pos x="0" y="4712"/>
                  </a:cxn>
                  <a:cxn ang="0">
                    <a:pos x="0" y="4281"/>
                  </a:cxn>
                  <a:cxn ang="0">
                    <a:pos x="291" y="4259"/>
                  </a:cxn>
                  <a:cxn ang="0">
                    <a:pos x="570" y="4194"/>
                  </a:cxn>
                  <a:cxn ang="0">
                    <a:pos x="832" y="4091"/>
                  </a:cxn>
                  <a:cxn ang="0">
                    <a:pos x="1073" y="3951"/>
                  </a:cxn>
                  <a:cxn ang="0">
                    <a:pos x="1292" y="3780"/>
                  </a:cxn>
                  <a:cxn ang="0">
                    <a:pos x="1483" y="3579"/>
                  </a:cxn>
                  <a:cxn ang="0">
                    <a:pos x="1644" y="3353"/>
                  </a:cxn>
                  <a:cxn ang="0">
                    <a:pos x="1771" y="3104"/>
                  </a:cxn>
                  <a:cxn ang="0">
                    <a:pos x="1862" y="2836"/>
                  </a:cxn>
                  <a:cxn ang="0">
                    <a:pos x="1913" y="2552"/>
                  </a:cxn>
                  <a:cxn ang="0">
                    <a:pos x="1921" y="2257"/>
                  </a:cxn>
                  <a:cxn ang="0">
                    <a:pos x="1884" y="1969"/>
                  </a:cxn>
                  <a:cxn ang="0">
                    <a:pos x="1806" y="1696"/>
                  </a:cxn>
                  <a:cxn ang="0">
                    <a:pos x="1690" y="1441"/>
                  </a:cxn>
                  <a:cxn ang="0">
                    <a:pos x="1540" y="1206"/>
                  </a:cxn>
                  <a:cxn ang="0">
                    <a:pos x="1358" y="997"/>
                  </a:cxn>
                  <a:cxn ang="0">
                    <a:pos x="1149" y="815"/>
                  </a:cxn>
                  <a:cxn ang="0">
                    <a:pos x="915" y="665"/>
                  </a:cxn>
                  <a:cxn ang="0">
                    <a:pos x="660" y="549"/>
                  </a:cxn>
                  <a:cxn ang="0">
                    <a:pos x="386" y="472"/>
                  </a:cxn>
                  <a:cxn ang="0">
                    <a:pos x="98" y="435"/>
                  </a:cxn>
                </a:cxnLst>
                <a:rect l="0" t="0" r="r" b="b"/>
                <a:pathLst>
                  <a:path w="2355" h="4712">
                    <a:moveTo>
                      <a:pt x="0" y="433"/>
                    </a:moveTo>
                    <a:lnTo>
                      <a:pt x="0" y="433"/>
                    </a:lnTo>
                    <a:lnTo>
                      <a:pt x="0" y="43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0" y="4"/>
                    </a:lnTo>
                    <a:lnTo>
                      <a:pt x="240" y="13"/>
                    </a:lnTo>
                    <a:lnTo>
                      <a:pt x="357" y="28"/>
                    </a:lnTo>
                    <a:lnTo>
                      <a:pt x="473" y="48"/>
                    </a:lnTo>
                    <a:lnTo>
                      <a:pt x="587" y="75"/>
                    </a:lnTo>
                    <a:lnTo>
                      <a:pt x="698" y="106"/>
                    </a:lnTo>
                    <a:lnTo>
                      <a:pt x="807" y="144"/>
                    </a:lnTo>
                    <a:lnTo>
                      <a:pt x="915" y="186"/>
                    </a:lnTo>
                    <a:lnTo>
                      <a:pt x="1018" y="234"/>
                    </a:lnTo>
                    <a:lnTo>
                      <a:pt x="1120" y="285"/>
                    </a:lnTo>
                    <a:lnTo>
                      <a:pt x="1220" y="342"/>
                    </a:lnTo>
                    <a:lnTo>
                      <a:pt x="1314" y="404"/>
                    </a:lnTo>
                    <a:lnTo>
                      <a:pt x="1407" y="470"/>
                    </a:lnTo>
                    <a:lnTo>
                      <a:pt x="1497" y="540"/>
                    </a:lnTo>
                    <a:lnTo>
                      <a:pt x="1581" y="614"/>
                    </a:lnTo>
                    <a:lnTo>
                      <a:pt x="1663" y="692"/>
                    </a:lnTo>
                    <a:lnTo>
                      <a:pt x="1741" y="773"/>
                    </a:lnTo>
                    <a:lnTo>
                      <a:pt x="1816" y="859"/>
                    </a:lnTo>
                    <a:lnTo>
                      <a:pt x="1885" y="949"/>
                    </a:lnTo>
                    <a:lnTo>
                      <a:pt x="1951" y="1040"/>
                    </a:lnTo>
                    <a:lnTo>
                      <a:pt x="2013" y="1137"/>
                    </a:lnTo>
                    <a:lnTo>
                      <a:pt x="2070" y="1235"/>
                    </a:lnTo>
                    <a:lnTo>
                      <a:pt x="2122" y="1337"/>
                    </a:lnTo>
                    <a:lnTo>
                      <a:pt x="2169" y="1441"/>
                    </a:lnTo>
                    <a:lnTo>
                      <a:pt x="2212" y="1548"/>
                    </a:lnTo>
                    <a:lnTo>
                      <a:pt x="2248" y="1657"/>
                    </a:lnTo>
                    <a:lnTo>
                      <a:pt x="2281" y="1769"/>
                    </a:lnTo>
                    <a:lnTo>
                      <a:pt x="2307" y="1883"/>
                    </a:lnTo>
                    <a:lnTo>
                      <a:pt x="2328" y="1998"/>
                    </a:lnTo>
                    <a:lnTo>
                      <a:pt x="2342" y="2117"/>
                    </a:lnTo>
                    <a:lnTo>
                      <a:pt x="2351" y="2236"/>
                    </a:lnTo>
                    <a:lnTo>
                      <a:pt x="2355" y="2357"/>
                    </a:lnTo>
                    <a:lnTo>
                      <a:pt x="2351" y="2477"/>
                    </a:lnTo>
                    <a:lnTo>
                      <a:pt x="2342" y="2597"/>
                    </a:lnTo>
                    <a:lnTo>
                      <a:pt x="2328" y="2714"/>
                    </a:lnTo>
                    <a:lnTo>
                      <a:pt x="2307" y="2831"/>
                    </a:lnTo>
                    <a:lnTo>
                      <a:pt x="2281" y="2944"/>
                    </a:lnTo>
                    <a:lnTo>
                      <a:pt x="2248" y="3056"/>
                    </a:lnTo>
                    <a:lnTo>
                      <a:pt x="2212" y="3166"/>
                    </a:lnTo>
                    <a:lnTo>
                      <a:pt x="2169" y="3272"/>
                    </a:lnTo>
                    <a:lnTo>
                      <a:pt x="2122" y="3377"/>
                    </a:lnTo>
                    <a:lnTo>
                      <a:pt x="2070" y="3477"/>
                    </a:lnTo>
                    <a:lnTo>
                      <a:pt x="2013" y="3577"/>
                    </a:lnTo>
                    <a:lnTo>
                      <a:pt x="1951" y="3672"/>
                    </a:lnTo>
                    <a:lnTo>
                      <a:pt x="1885" y="3765"/>
                    </a:lnTo>
                    <a:lnTo>
                      <a:pt x="1816" y="3854"/>
                    </a:lnTo>
                    <a:lnTo>
                      <a:pt x="1741" y="3939"/>
                    </a:lnTo>
                    <a:lnTo>
                      <a:pt x="1663" y="4022"/>
                    </a:lnTo>
                    <a:lnTo>
                      <a:pt x="1581" y="4099"/>
                    </a:lnTo>
                    <a:lnTo>
                      <a:pt x="1497" y="4174"/>
                    </a:lnTo>
                    <a:lnTo>
                      <a:pt x="1407" y="4244"/>
                    </a:lnTo>
                    <a:lnTo>
                      <a:pt x="1314" y="4309"/>
                    </a:lnTo>
                    <a:lnTo>
                      <a:pt x="1220" y="4370"/>
                    </a:lnTo>
                    <a:lnTo>
                      <a:pt x="1120" y="4427"/>
                    </a:lnTo>
                    <a:lnTo>
                      <a:pt x="1018" y="4480"/>
                    </a:lnTo>
                    <a:lnTo>
                      <a:pt x="915" y="4527"/>
                    </a:lnTo>
                    <a:lnTo>
                      <a:pt x="807" y="4569"/>
                    </a:lnTo>
                    <a:lnTo>
                      <a:pt x="698" y="4606"/>
                    </a:lnTo>
                    <a:lnTo>
                      <a:pt x="587" y="4638"/>
                    </a:lnTo>
                    <a:lnTo>
                      <a:pt x="473" y="4664"/>
                    </a:lnTo>
                    <a:lnTo>
                      <a:pt x="357" y="4685"/>
                    </a:lnTo>
                    <a:lnTo>
                      <a:pt x="240" y="4700"/>
                    </a:lnTo>
                    <a:lnTo>
                      <a:pt x="120" y="4710"/>
                    </a:lnTo>
                    <a:lnTo>
                      <a:pt x="0" y="4712"/>
                    </a:lnTo>
                    <a:lnTo>
                      <a:pt x="0" y="4712"/>
                    </a:lnTo>
                    <a:lnTo>
                      <a:pt x="0" y="4712"/>
                    </a:lnTo>
                    <a:lnTo>
                      <a:pt x="0" y="4281"/>
                    </a:lnTo>
                    <a:lnTo>
                      <a:pt x="0" y="4281"/>
                    </a:lnTo>
                    <a:lnTo>
                      <a:pt x="0" y="4281"/>
                    </a:lnTo>
                    <a:lnTo>
                      <a:pt x="98" y="4279"/>
                    </a:lnTo>
                    <a:lnTo>
                      <a:pt x="195" y="4271"/>
                    </a:lnTo>
                    <a:lnTo>
                      <a:pt x="291" y="4259"/>
                    </a:lnTo>
                    <a:lnTo>
                      <a:pt x="386" y="4242"/>
                    </a:lnTo>
                    <a:lnTo>
                      <a:pt x="479" y="4221"/>
                    </a:lnTo>
                    <a:lnTo>
                      <a:pt x="570" y="4194"/>
                    </a:lnTo>
                    <a:lnTo>
                      <a:pt x="660" y="4164"/>
                    </a:lnTo>
                    <a:lnTo>
                      <a:pt x="747" y="4129"/>
                    </a:lnTo>
                    <a:lnTo>
                      <a:pt x="832" y="4091"/>
                    </a:lnTo>
                    <a:lnTo>
                      <a:pt x="915" y="4048"/>
                    </a:lnTo>
                    <a:lnTo>
                      <a:pt x="996" y="4002"/>
                    </a:lnTo>
                    <a:lnTo>
                      <a:pt x="1073" y="3951"/>
                    </a:lnTo>
                    <a:lnTo>
                      <a:pt x="1149" y="3898"/>
                    </a:lnTo>
                    <a:lnTo>
                      <a:pt x="1222" y="3841"/>
                    </a:lnTo>
                    <a:lnTo>
                      <a:pt x="1292" y="3780"/>
                    </a:lnTo>
                    <a:lnTo>
                      <a:pt x="1358" y="3717"/>
                    </a:lnTo>
                    <a:lnTo>
                      <a:pt x="1423" y="3650"/>
                    </a:lnTo>
                    <a:lnTo>
                      <a:pt x="1483" y="3579"/>
                    </a:lnTo>
                    <a:lnTo>
                      <a:pt x="1540" y="3507"/>
                    </a:lnTo>
                    <a:lnTo>
                      <a:pt x="1594" y="3432"/>
                    </a:lnTo>
                    <a:lnTo>
                      <a:pt x="1644" y="3353"/>
                    </a:lnTo>
                    <a:lnTo>
                      <a:pt x="1690" y="3273"/>
                    </a:lnTo>
                    <a:lnTo>
                      <a:pt x="1733" y="3189"/>
                    </a:lnTo>
                    <a:lnTo>
                      <a:pt x="1771" y="3104"/>
                    </a:lnTo>
                    <a:lnTo>
                      <a:pt x="1806" y="3017"/>
                    </a:lnTo>
                    <a:lnTo>
                      <a:pt x="1836" y="2928"/>
                    </a:lnTo>
                    <a:lnTo>
                      <a:pt x="1862" y="2836"/>
                    </a:lnTo>
                    <a:lnTo>
                      <a:pt x="1884" y="2743"/>
                    </a:lnTo>
                    <a:lnTo>
                      <a:pt x="1901" y="2648"/>
                    </a:lnTo>
                    <a:lnTo>
                      <a:pt x="1913" y="2552"/>
                    </a:lnTo>
                    <a:lnTo>
                      <a:pt x="1921" y="2455"/>
                    </a:lnTo>
                    <a:lnTo>
                      <a:pt x="1923" y="2357"/>
                    </a:lnTo>
                    <a:lnTo>
                      <a:pt x="1921" y="2257"/>
                    </a:lnTo>
                    <a:lnTo>
                      <a:pt x="1913" y="2160"/>
                    </a:lnTo>
                    <a:lnTo>
                      <a:pt x="1901" y="2064"/>
                    </a:lnTo>
                    <a:lnTo>
                      <a:pt x="1884" y="1969"/>
                    </a:lnTo>
                    <a:lnTo>
                      <a:pt x="1862" y="1876"/>
                    </a:lnTo>
                    <a:lnTo>
                      <a:pt x="1836" y="1786"/>
                    </a:lnTo>
                    <a:lnTo>
                      <a:pt x="1806" y="1696"/>
                    </a:lnTo>
                    <a:lnTo>
                      <a:pt x="1771" y="1609"/>
                    </a:lnTo>
                    <a:lnTo>
                      <a:pt x="1733" y="1523"/>
                    </a:lnTo>
                    <a:lnTo>
                      <a:pt x="1690" y="1441"/>
                    </a:lnTo>
                    <a:lnTo>
                      <a:pt x="1644" y="1360"/>
                    </a:lnTo>
                    <a:lnTo>
                      <a:pt x="1594" y="1282"/>
                    </a:lnTo>
                    <a:lnTo>
                      <a:pt x="1540" y="1206"/>
                    </a:lnTo>
                    <a:lnTo>
                      <a:pt x="1483" y="1133"/>
                    </a:lnTo>
                    <a:lnTo>
                      <a:pt x="1423" y="1064"/>
                    </a:lnTo>
                    <a:lnTo>
                      <a:pt x="1358" y="997"/>
                    </a:lnTo>
                    <a:lnTo>
                      <a:pt x="1292" y="933"/>
                    </a:lnTo>
                    <a:lnTo>
                      <a:pt x="1222" y="873"/>
                    </a:lnTo>
                    <a:lnTo>
                      <a:pt x="1149" y="815"/>
                    </a:lnTo>
                    <a:lnTo>
                      <a:pt x="1073" y="761"/>
                    </a:lnTo>
                    <a:lnTo>
                      <a:pt x="996" y="711"/>
                    </a:lnTo>
                    <a:lnTo>
                      <a:pt x="915" y="665"/>
                    </a:lnTo>
                    <a:lnTo>
                      <a:pt x="832" y="623"/>
                    </a:lnTo>
                    <a:lnTo>
                      <a:pt x="747" y="583"/>
                    </a:lnTo>
                    <a:lnTo>
                      <a:pt x="660" y="549"/>
                    </a:lnTo>
                    <a:lnTo>
                      <a:pt x="570" y="519"/>
                    </a:lnTo>
                    <a:lnTo>
                      <a:pt x="479" y="493"/>
                    </a:lnTo>
                    <a:lnTo>
                      <a:pt x="386" y="472"/>
                    </a:lnTo>
                    <a:lnTo>
                      <a:pt x="291" y="454"/>
                    </a:lnTo>
                    <a:lnTo>
                      <a:pt x="195" y="442"/>
                    </a:lnTo>
                    <a:lnTo>
                      <a:pt x="98" y="435"/>
                    </a:lnTo>
                    <a:lnTo>
                      <a:pt x="0" y="43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20246143" flipH="1">
              <a:off x="6870844" y="3863916"/>
              <a:ext cx="582327" cy="339617"/>
              <a:chOff x="4188887" y="3049437"/>
              <a:chExt cx="625516" cy="624589"/>
            </a:xfrm>
          </p:grpSpPr>
          <p:sp>
            <p:nvSpPr>
              <p:cNvPr id="59" name="Freeform 13"/>
              <p:cNvSpPr/>
              <p:nvPr/>
            </p:nvSpPr>
            <p:spPr bwMode="auto">
              <a:xfrm>
                <a:off x="4240858" y="3100481"/>
                <a:ext cx="521573" cy="522501"/>
              </a:xfrm>
              <a:custGeom>
                <a:avLst/>
                <a:gdLst/>
                <a:ahLst/>
                <a:cxnLst>
                  <a:cxn ang="0">
                    <a:pos x="2171" y="3931"/>
                  </a:cxn>
                  <a:cxn ang="0">
                    <a:pos x="2461" y="3879"/>
                  </a:cxn>
                  <a:cxn ang="0">
                    <a:pos x="2736" y="3785"/>
                  </a:cxn>
                  <a:cxn ang="0">
                    <a:pos x="2991" y="3655"/>
                  </a:cxn>
                  <a:cxn ang="0">
                    <a:pos x="3222" y="3490"/>
                  </a:cxn>
                  <a:cxn ang="0">
                    <a:pos x="3427" y="3295"/>
                  </a:cxn>
                  <a:cxn ang="0">
                    <a:pos x="3603" y="3071"/>
                  </a:cxn>
                  <a:cxn ang="0">
                    <a:pos x="3746" y="2823"/>
                  </a:cxn>
                  <a:cxn ang="0">
                    <a:pos x="3852" y="2555"/>
                  </a:cxn>
                  <a:cxn ang="0">
                    <a:pos x="3918" y="2270"/>
                  </a:cxn>
                  <a:cxn ang="0">
                    <a:pos x="3940" y="1971"/>
                  </a:cxn>
                  <a:cxn ang="0">
                    <a:pos x="3918" y="1671"/>
                  </a:cxn>
                  <a:cxn ang="0">
                    <a:pos x="3852" y="1385"/>
                  </a:cxn>
                  <a:cxn ang="0">
                    <a:pos x="3746" y="1117"/>
                  </a:cxn>
                  <a:cxn ang="0">
                    <a:pos x="3603" y="870"/>
                  </a:cxn>
                  <a:cxn ang="0">
                    <a:pos x="3427" y="647"/>
                  </a:cxn>
                  <a:cxn ang="0">
                    <a:pos x="3222" y="451"/>
                  </a:cxn>
                  <a:cxn ang="0">
                    <a:pos x="2991" y="286"/>
                  </a:cxn>
                  <a:cxn ang="0">
                    <a:pos x="2736" y="155"/>
                  </a:cxn>
                  <a:cxn ang="0">
                    <a:pos x="2461" y="62"/>
                  </a:cxn>
                  <a:cxn ang="0">
                    <a:pos x="2171" y="10"/>
                  </a:cxn>
                  <a:cxn ang="0">
                    <a:pos x="1869" y="2"/>
                  </a:cxn>
                  <a:cxn ang="0">
                    <a:pos x="1574" y="40"/>
                  </a:cxn>
                  <a:cxn ang="0">
                    <a:pos x="1294" y="120"/>
                  </a:cxn>
                  <a:cxn ang="0">
                    <a:pos x="1032" y="239"/>
                  </a:cxn>
                  <a:cxn ang="0">
                    <a:pos x="793" y="392"/>
                  </a:cxn>
                  <a:cxn ang="0">
                    <a:pos x="579" y="579"/>
                  </a:cxn>
                  <a:cxn ang="0">
                    <a:pos x="392" y="793"/>
                  </a:cxn>
                  <a:cxn ang="0">
                    <a:pos x="238" y="1032"/>
                  </a:cxn>
                  <a:cxn ang="0">
                    <a:pos x="119" y="1294"/>
                  </a:cxn>
                  <a:cxn ang="0">
                    <a:pos x="40" y="1574"/>
                  </a:cxn>
                  <a:cxn ang="0">
                    <a:pos x="2" y="1869"/>
                  </a:cxn>
                  <a:cxn ang="0">
                    <a:pos x="10" y="2172"/>
                  </a:cxn>
                  <a:cxn ang="0">
                    <a:pos x="62" y="2462"/>
                  </a:cxn>
                  <a:cxn ang="0">
                    <a:pos x="155" y="2736"/>
                  </a:cxn>
                  <a:cxn ang="0">
                    <a:pos x="286" y="2991"/>
                  </a:cxn>
                  <a:cxn ang="0">
                    <a:pos x="451" y="3222"/>
                  </a:cxn>
                  <a:cxn ang="0">
                    <a:pos x="647" y="3428"/>
                  </a:cxn>
                  <a:cxn ang="0">
                    <a:pos x="870" y="3603"/>
                  </a:cxn>
                  <a:cxn ang="0">
                    <a:pos x="1117" y="3746"/>
                  </a:cxn>
                  <a:cxn ang="0">
                    <a:pos x="1385" y="3852"/>
                  </a:cxn>
                  <a:cxn ang="0">
                    <a:pos x="1671" y="3918"/>
                  </a:cxn>
                  <a:cxn ang="0">
                    <a:pos x="1971" y="3941"/>
                  </a:cxn>
                </a:cxnLst>
                <a:rect l="0" t="0" r="r" b="b"/>
                <a:pathLst>
                  <a:path w="3940" h="3941">
                    <a:moveTo>
                      <a:pt x="1971" y="3941"/>
                    </a:moveTo>
                    <a:lnTo>
                      <a:pt x="2071" y="3938"/>
                    </a:lnTo>
                    <a:lnTo>
                      <a:pt x="2171" y="3931"/>
                    </a:lnTo>
                    <a:lnTo>
                      <a:pt x="2270" y="3918"/>
                    </a:lnTo>
                    <a:lnTo>
                      <a:pt x="2366" y="3900"/>
                    </a:lnTo>
                    <a:lnTo>
                      <a:pt x="2461" y="3879"/>
                    </a:lnTo>
                    <a:lnTo>
                      <a:pt x="2555" y="3852"/>
                    </a:lnTo>
                    <a:lnTo>
                      <a:pt x="2646" y="3821"/>
                    </a:lnTo>
                    <a:lnTo>
                      <a:pt x="2736" y="3785"/>
                    </a:lnTo>
                    <a:lnTo>
                      <a:pt x="2823" y="3746"/>
                    </a:lnTo>
                    <a:lnTo>
                      <a:pt x="2908" y="3703"/>
                    </a:lnTo>
                    <a:lnTo>
                      <a:pt x="2991" y="3655"/>
                    </a:lnTo>
                    <a:lnTo>
                      <a:pt x="3070" y="3603"/>
                    </a:lnTo>
                    <a:lnTo>
                      <a:pt x="3148" y="3548"/>
                    </a:lnTo>
                    <a:lnTo>
                      <a:pt x="3222" y="3490"/>
                    </a:lnTo>
                    <a:lnTo>
                      <a:pt x="3293" y="3428"/>
                    </a:lnTo>
                    <a:lnTo>
                      <a:pt x="3363" y="3363"/>
                    </a:lnTo>
                    <a:lnTo>
                      <a:pt x="3427" y="3295"/>
                    </a:lnTo>
                    <a:lnTo>
                      <a:pt x="3490" y="3222"/>
                    </a:lnTo>
                    <a:lnTo>
                      <a:pt x="3548" y="3148"/>
                    </a:lnTo>
                    <a:lnTo>
                      <a:pt x="3603" y="3071"/>
                    </a:lnTo>
                    <a:lnTo>
                      <a:pt x="3654" y="2991"/>
                    </a:lnTo>
                    <a:lnTo>
                      <a:pt x="3702" y="2908"/>
                    </a:lnTo>
                    <a:lnTo>
                      <a:pt x="3746" y="2823"/>
                    </a:lnTo>
                    <a:lnTo>
                      <a:pt x="3785" y="2736"/>
                    </a:lnTo>
                    <a:lnTo>
                      <a:pt x="3821" y="2647"/>
                    </a:lnTo>
                    <a:lnTo>
                      <a:pt x="3852" y="2555"/>
                    </a:lnTo>
                    <a:lnTo>
                      <a:pt x="3878" y="2462"/>
                    </a:lnTo>
                    <a:lnTo>
                      <a:pt x="3900" y="2366"/>
                    </a:lnTo>
                    <a:lnTo>
                      <a:pt x="3918" y="2270"/>
                    </a:lnTo>
                    <a:lnTo>
                      <a:pt x="3930" y="2172"/>
                    </a:lnTo>
                    <a:lnTo>
                      <a:pt x="3938" y="2071"/>
                    </a:lnTo>
                    <a:lnTo>
                      <a:pt x="3940" y="1971"/>
                    </a:lnTo>
                    <a:lnTo>
                      <a:pt x="3938" y="1869"/>
                    </a:lnTo>
                    <a:lnTo>
                      <a:pt x="3930" y="1770"/>
                    </a:lnTo>
                    <a:lnTo>
                      <a:pt x="3918" y="1671"/>
                    </a:lnTo>
                    <a:lnTo>
                      <a:pt x="3900" y="1574"/>
                    </a:lnTo>
                    <a:lnTo>
                      <a:pt x="3878" y="1479"/>
                    </a:lnTo>
                    <a:lnTo>
                      <a:pt x="3852" y="1385"/>
                    </a:lnTo>
                    <a:lnTo>
                      <a:pt x="3821" y="1294"/>
                    </a:lnTo>
                    <a:lnTo>
                      <a:pt x="3785" y="1204"/>
                    </a:lnTo>
                    <a:lnTo>
                      <a:pt x="3746" y="1117"/>
                    </a:lnTo>
                    <a:lnTo>
                      <a:pt x="3702" y="1032"/>
                    </a:lnTo>
                    <a:lnTo>
                      <a:pt x="3654" y="949"/>
                    </a:lnTo>
                    <a:lnTo>
                      <a:pt x="3603" y="870"/>
                    </a:lnTo>
                    <a:lnTo>
                      <a:pt x="3548" y="793"/>
                    </a:lnTo>
                    <a:lnTo>
                      <a:pt x="3490" y="718"/>
                    </a:lnTo>
                    <a:lnTo>
                      <a:pt x="3427" y="647"/>
                    </a:lnTo>
                    <a:lnTo>
                      <a:pt x="3363" y="579"/>
                    </a:lnTo>
                    <a:lnTo>
                      <a:pt x="3293" y="513"/>
                    </a:lnTo>
                    <a:lnTo>
                      <a:pt x="3222" y="451"/>
                    </a:lnTo>
                    <a:lnTo>
                      <a:pt x="3148" y="392"/>
                    </a:lnTo>
                    <a:lnTo>
                      <a:pt x="3070" y="337"/>
                    </a:lnTo>
                    <a:lnTo>
                      <a:pt x="2991" y="286"/>
                    </a:lnTo>
                    <a:lnTo>
                      <a:pt x="2908" y="239"/>
                    </a:lnTo>
                    <a:lnTo>
                      <a:pt x="2823" y="195"/>
                    </a:lnTo>
                    <a:lnTo>
                      <a:pt x="2736" y="155"/>
                    </a:lnTo>
                    <a:lnTo>
                      <a:pt x="2646" y="120"/>
                    </a:lnTo>
                    <a:lnTo>
                      <a:pt x="2555" y="89"/>
                    </a:lnTo>
                    <a:lnTo>
                      <a:pt x="2461" y="62"/>
                    </a:lnTo>
                    <a:lnTo>
                      <a:pt x="2366" y="40"/>
                    </a:lnTo>
                    <a:lnTo>
                      <a:pt x="2270" y="23"/>
                    </a:lnTo>
                    <a:lnTo>
                      <a:pt x="2171" y="10"/>
                    </a:lnTo>
                    <a:lnTo>
                      <a:pt x="2071" y="2"/>
                    </a:lnTo>
                    <a:lnTo>
                      <a:pt x="1971" y="0"/>
                    </a:lnTo>
                    <a:lnTo>
                      <a:pt x="1869" y="2"/>
                    </a:lnTo>
                    <a:lnTo>
                      <a:pt x="1769" y="10"/>
                    </a:lnTo>
                    <a:lnTo>
                      <a:pt x="1671" y="23"/>
                    </a:lnTo>
                    <a:lnTo>
                      <a:pt x="1574" y="40"/>
                    </a:lnTo>
                    <a:lnTo>
                      <a:pt x="1479" y="62"/>
                    </a:lnTo>
                    <a:lnTo>
                      <a:pt x="1385" y="89"/>
                    </a:lnTo>
                    <a:lnTo>
                      <a:pt x="1294" y="120"/>
                    </a:lnTo>
                    <a:lnTo>
                      <a:pt x="1204" y="155"/>
                    </a:lnTo>
                    <a:lnTo>
                      <a:pt x="1117" y="195"/>
                    </a:lnTo>
                    <a:lnTo>
                      <a:pt x="1032" y="239"/>
                    </a:lnTo>
                    <a:lnTo>
                      <a:pt x="949" y="286"/>
                    </a:lnTo>
                    <a:lnTo>
                      <a:pt x="870" y="337"/>
                    </a:lnTo>
                    <a:lnTo>
                      <a:pt x="793" y="392"/>
                    </a:lnTo>
                    <a:lnTo>
                      <a:pt x="718" y="451"/>
                    </a:lnTo>
                    <a:lnTo>
                      <a:pt x="647" y="513"/>
                    </a:lnTo>
                    <a:lnTo>
                      <a:pt x="579" y="579"/>
                    </a:lnTo>
                    <a:lnTo>
                      <a:pt x="513" y="647"/>
                    </a:lnTo>
                    <a:lnTo>
                      <a:pt x="451" y="718"/>
                    </a:lnTo>
                    <a:lnTo>
                      <a:pt x="392" y="793"/>
                    </a:lnTo>
                    <a:lnTo>
                      <a:pt x="337" y="870"/>
                    </a:lnTo>
                    <a:lnTo>
                      <a:pt x="286" y="949"/>
                    </a:lnTo>
                    <a:lnTo>
                      <a:pt x="238" y="1032"/>
                    </a:lnTo>
                    <a:lnTo>
                      <a:pt x="194" y="1117"/>
                    </a:lnTo>
                    <a:lnTo>
                      <a:pt x="155" y="1204"/>
                    </a:lnTo>
                    <a:lnTo>
                      <a:pt x="119" y="1294"/>
                    </a:lnTo>
                    <a:lnTo>
                      <a:pt x="89" y="1385"/>
                    </a:lnTo>
                    <a:lnTo>
                      <a:pt x="62" y="1479"/>
                    </a:lnTo>
                    <a:lnTo>
                      <a:pt x="40" y="1574"/>
                    </a:lnTo>
                    <a:lnTo>
                      <a:pt x="22" y="1671"/>
                    </a:lnTo>
                    <a:lnTo>
                      <a:pt x="10" y="1770"/>
                    </a:lnTo>
                    <a:lnTo>
                      <a:pt x="2" y="1869"/>
                    </a:lnTo>
                    <a:lnTo>
                      <a:pt x="0" y="1971"/>
                    </a:lnTo>
                    <a:lnTo>
                      <a:pt x="2" y="2071"/>
                    </a:lnTo>
                    <a:lnTo>
                      <a:pt x="10" y="2172"/>
                    </a:lnTo>
                    <a:lnTo>
                      <a:pt x="22" y="2270"/>
                    </a:lnTo>
                    <a:lnTo>
                      <a:pt x="40" y="2366"/>
                    </a:lnTo>
                    <a:lnTo>
                      <a:pt x="62" y="2462"/>
                    </a:lnTo>
                    <a:lnTo>
                      <a:pt x="89" y="2555"/>
                    </a:lnTo>
                    <a:lnTo>
                      <a:pt x="119" y="2647"/>
                    </a:lnTo>
                    <a:lnTo>
                      <a:pt x="155" y="2736"/>
                    </a:lnTo>
                    <a:lnTo>
                      <a:pt x="194" y="2823"/>
                    </a:lnTo>
                    <a:lnTo>
                      <a:pt x="238" y="2908"/>
                    </a:lnTo>
                    <a:lnTo>
                      <a:pt x="286" y="2991"/>
                    </a:lnTo>
                    <a:lnTo>
                      <a:pt x="337" y="3071"/>
                    </a:lnTo>
                    <a:lnTo>
                      <a:pt x="392" y="3148"/>
                    </a:lnTo>
                    <a:lnTo>
                      <a:pt x="451" y="3222"/>
                    </a:lnTo>
                    <a:lnTo>
                      <a:pt x="513" y="3295"/>
                    </a:lnTo>
                    <a:lnTo>
                      <a:pt x="579" y="3363"/>
                    </a:lnTo>
                    <a:lnTo>
                      <a:pt x="647" y="3428"/>
                    </a:lnTo>
                    <a:lnTo>
                      <a:pt x="718" y="3490"/>
                    </a:lnTo>
                    <a:lnTo>
                      <a:pt x="793" y="3548"/>
                    </a:lnTo>
                    <a:lnTo>
                      <a:pt x="870" y="3603"/>
                    </a:lnTo>
                    <a:lnTo>
                      <a:pt x="949" y="3655"/>
                    </a:lnTo>
                    <a:lnTo>
                      <a:pt x="1032" y="3703"/>
                    </a:lnTo>
                    <a:lnTo>
                      <a:pt x="1117" y="3746"/>
                    </a:lnTo>
                    <a:lnTo>
                      <a:pt x="1204" y="3785"/>
                    </a:lnTo>
                    <a:lnTo>
                      <a:pt x="1294" y="3821"/>
                    </a:lnTo>
                    <a:lnTo>
                      <a:pt x="1385" y="3852"/>
                    </a:lnTo>
                    <a:lnTo>
                      <a:pt x="1479" y="3879"/>
                    </a:lnTo>
                    <a:lnTo>
                      <a:pt x="1574" y="3900"/>
                    </a:lnTo>
                    <a:lnTo>
                      <a:pt x="1671" y="3918"/>
                    </a:lnTo>
                    <a:lnTo>
                      <a:pt x="1769" y="3931"/>
                    </a:lnTo>
                    <a:lnTo>
                      <a:pt x="1869" y="3938"/>
                    </a:lnTo>
                    <a:lnTo>
                      <a:pt x="1971" y="3941"/>
                    </a:ln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60" name="Freeform 14"/>
              <p:cNvSpPr/>
              <p:nvPr/>
            </p:nvSpPr>
            <p:spPr bwMode="auto">
              <a:xfrm>
                <a:off x="4188887" y="3049437"/>
                <a:ext cx="312758" cy="624589"/>
              </a:xfrm>
              <a:custGeom>
                <a:avLst/>
                <a:gdLst/>
                <a:ahLst/>
                <a:cxnLst>
                  <a:cxn ang="0">
                    <a:pos x="2357" y="433"/>
                  </a:cxn>
                  <a:cxn ang="0">
                    <a:pos x="2357" y="0"/>
                  </a:cxn>
                  <a:cxn ang="0">
                    <a:pos x="1998" y="28"/>
                  </a:cxn>
                  <a:cxn ang="0">
                    <a:pos x="1657" y="106"/>
                  </a:cxn>
                  <a:cxn ang="0">
                    <a:pos x="1337" y="234"/>
                  </a:cxn>
                  <a:cxn ang="0">
                    <a:pos x="1041" y="404"/>
                  </a:cxn>
                  <a:cxn ang="0">
                    <a:pos x="774" y="614"/>
                  </a:cxn>
                  <a:cxn ang="0">
                    <a:pos x="540" y="859"/>
                  </a:cxn>
                  <a:cxn ang="0">
                    <a:pos x="342" y="1137"/>
                  </a:cxn>
                  <a:cxn ang="0">
                    <a:pos x="186" y="1441"/>
                  </a:cxn>
                  <a:cxn ang="0">
                    <a:pos x="75" y="1769"/>
                  </a:cxn>
                  <a:cxn ang="0">
                    <a:pos x="13" y="2117"/>
                  </a:cxn>
                  <a:cxn ang="0">
                    <a:pos x="4" y="2477"/>
                  </a:cxn>
                  <a:cxn ang="0">
                    <a:pos x="48" y="2831"/>
                  </a:cxn>
                  <a:cxn ang="0">
                    <a:pos x="143" y="3166"/>
                  </a:cxn>
                  <a:cxn ang="0">
                    <a:pos x="285" y="3477"/>
                  </a:cxn>
                  <a:cxn ang="0">
                    <a:pos x="470" y="3765"/>
                  </a:cxn>
                  <a:cxn ang="0">
                    <a:pos x="692" y="4022"/>
                  </a:cxn>
                  <a:cxn ang="0">
                    <a:pos x="948" y="4244"/>
                  </a:cxn>
                  <a:cxn ang="0">
                    <a:pos x="1235" y="4427"/>
                  </a:cxn>
                  <a:cxn ang="0">
                    <a:pos x="1548" y="4569"/>
                  </a:cxn>
                  <a:cxn ang="0">
                    <a:pos x="1883" y="4664"/>
                  </a:cxn>
                  <a:cxn ang="0">
                    <a:pos x="2235" y="4710"/>
                  </a:cxn>
                  <a:cxn ang="0">
                    <a:pos x="2357" y="4712"/>
                  </a:cxn>
                  <a:cxn ang="0">
                    <a:pos x="2357" y="4281"/>
                  </a:cxn>
                  <a:cxn ang="0">
                    <a:pos x="2064" y="4259"/>
                  </a:cxn>
                  <a:cxn ang="0">
                    <a:pos x="1785" y="4194"/>
                  </a:cxn>
                  <a:cxn ang="0">
                    <a:pos x="1523" y="4091"/>
                  </a:cxn>
                  <a:cxn ang="0">
                    <a:pos x="1282" y="3951"/>
                  </a:cxn>
                  <a:cxn ang="0">
                    <a:pos x="1064" y="3780"/>
                  </a:cxn>
                  <a:cxn ang="0">
                    <a:pos x="872" y="3579"/>
                  </a:cxn>
                  <a:cxn ang="0">
                    <a:pos x="711" y="3353"/>
                  </a:cxn>
                  <a:cxn ang="0">
                    <a:pos x="584" y="3104"/>
                  </a:cxn>
                  <a:cxn ang="0">
                    <a:pos x="493" y="2836"/>
                  </a:cxn>
                  <a:cxn ang="0">
                    <a:pos x="442" y="2552"/>
                  </a:cxn>
                  <a:cxn ang="0">
                    <a:pos x="435" y="2257"/>
                  </a:cxn>
                  <a:cxn ang="0">
                    <a:pos x="471" y="1969"/>
                  </a:cxn>
                  <a:cxn ang="0">
                    <a:pos x="549" y="1696"/>
                  </a:cxn>
                  <a:cxn ang="0">
                    <a:pos x="665" y="1441"/>
                  </a:cxn>
                  <a:cxn ang="0">
                    <a:pos x="815" y="1206"/>
                  </a:cxn>
                  <a:cxn ang="0">
                    <a:pos x="997" y="997"/>
                  </a:cxn>
                  <a:cxn ang="0">
                    <a:pos x="1206" y="815"/>
                  </a:cxn>
                  <a:cxn ang="0">
                    <a:pos x="1440" y="665"/>
                  </a:cxn>
                  <a:cxn ang="0">
                    <a:pos x="1695" y="549"/>
                  </a:cxn>
                  <a:cxn ang="0">
                    <a:pos x="1969" y="472"/>
                  </a:cxn>
                  <a:cxn ang="0">
                    <a:pos x="2257" y="435"/>
                  </a:cxn>
                </a:cxnLst>
                <a:rect l="0" t="0" r="r" b="b"/>
                <a:pathLst>
                  <a:path w="2357" h="4712">
                    <a:moveTo>
                      <a:pt x="2357" y="433"/>
                    </a:moveTo>
                    <a:lnTo>
                      <a:pt x="2357" y="433"/>
                    </a:lnTo>
                    <a:lnTo>
                      <a:pt x="2357" y="433"/>
                    </a:lnTo>
                    <a:lnTo>
                      <a:pt x="2357" y="0"/>
                    </a:lnTo>
                    <a:lnTo>
                      <a:pt x="2357" y="0"/>
                    </a:lnTo>
                    <a:lnTo>
                      <a:pt x="2357" y="0"/>
                    </a:lnTo>
                    <a:lnTo>
                      <a:pt x="2235" y="4"/>
                    </a:lnTo>
                    <a:lnTo>
                      <a:pt x="2115" y="13"/>
                    </a:lnTo>
                    <a:lnTo>
                      <a:pt x="1998" y="28"/>
                    </a:lnTo>
                    <a:lnTo>
                      <a:pt x="1883" y="48"/>
                    </a:lnTo>
                    <a:lnTo>
                      <a:pt x="1769" y="75"/>
                    </a:lnTo>
                    <a:lnTo>
                      <a:pt x="1657" y="106"/>
                    </a:lnTo>
                    <a:lnTo>
                      <a:pt x="1548" y="144"/>
                    </a:lnTo>
                    <a:lnTo>
                      <a:pt x="1440" y="186"/>
                    </a:lnTo>
                    <a:lnTo>
                      <a:pt x="1337" y="234"/>
                    </a:lnTo>
                    <a:lnTo>
                      <a:pt x="1235" y="285"/>
                    </a:lnTo>
                    <a:lnTo>
                      <a:pt x="1137" y="342"/>
                    </a:lnTo>
                    <a:lnTo>
                      <a:pt x="1041" y="404"/>
                    </a:lnTo>
                    <a:lnTo>
                      <a:pt x="948" y="470"/>
                    </a:lnTo>
                    <a:lnTo>
                      <a:pt x="860" y="540"/>
                    </a:lnTo>
                    <a:lnTo>
                      <a:pt x="774" y="614"/>
                    </a:lnTo>
                    <a:lnTo>
                      <a:pt x="692" y="692"/>
                    </a:lnTo>
                    <a:lnTo>
                      <a:pt x="614" y="773"/>
                    </a:lnTo>
                    <a:lnTo>
                      <a:pt x="540" y="859"/>
                    </a:lnTo>
                    <a:lnTo>
                      <a:pt x="470" y="949"/>
                    </a:lnTo>
                    <a:lnTo>
                      <a:pt x="404" y="1040"/>
                    </a:lnTo>
                    <a:lnTo>
                      <a:pt x="342" y="1137"/>
                    </a:lnTo>
                    <a:lnTo>
                      <a:pt x="285" y="1235"/>
                    </a:lnTo>
                    <a:lnTo>
                      <a:pt x="233" y="1337"/>
                    </a:lnTo>
                    <a:lnTo>
                      <a:pt x="186" y="1441"/>
                    </a:lnTo>
                    <a:lnTo>
                      <a:pt x="143" y="1548"/>
                    </a:lnTo>
                    <a:lnTo>
                      <a:pt x="107" y="1657"/>
                    </a:lnTo>
                    <a:lnTo>
                      <a:pt x="75" y="1769"/>
                    </a:lnTo>
                    <a:lnTo>
                      <a:pt x="48" y="1883"/>
                    </a:lnTo>
                    <a:lnTo>
                      <a:pt x="27" y="1998"/>
                    </a:lnTo>
                    <a:lnTo>
                      <a:pt x="13" y="2117"/>
                    </a:lnTo>
                    <a:lnTo>
                      <a:pt x="4" y="2236"/>
                    </a:lnTo>
                    <a:lnTo>
                      <a:pt x="0" y="2357"/>
                    </a:lnTo>
                    <a:lnTo>
                      <a:pt x="4" y="2477"/>
                    </a:lnTo>
                    <a:lnTo>
                      <a:pt x="13" y="2597"/>
                    </a:lnTo>
                    <a:lnTo>
                      <a:pt x="27" y="2714"/>
                    </a:lnTo>
                    <a:lnTo>
                      <a:pt x="48" y="2831"/>
                    </a:lnTo>
                    <a:lnTo>
                      <a:pt x="75" y="2944"/>
                    </a:lnTo>
                    <a:lnTo>
                      <a:pt x="107" y="3056"/>
                    </a:lnTo>
                    <a:lnTo>
                      <a:pt x="143" y="3166"/>
                    </a:lnTo>
                    <a:lnTo>
                      <a:pt x="186" y="3272"/>
                    </a:lnTo>
                    <a:lnTo>
                      <a:pt x="233" y="3377"/>
                    </a:lnTo>
                    <a:lnTo>
                      <a:pt x="285" y="3477"/>
                    </a:lnTo>
                    <a:lnTo>
                      <a:pt x="342" y="3577"/>
                    </a:lnTo>
                    <a:lnTo>
                      <a:pt x="404" y="3672"/>
                    </a:lnTo>
                    <a:lnTo>
                      <a:pt x="470" y="3765"/>
                    </a:lnTo>
                    <a:lnTo>
                      <a:pt x="540" y="3854"/>
                    </a:lnTo>
                    <a:lnTo>
                      <a:pt x="614" y="3939"/>
                    </a:lnTo>
                    <a:lnTo>
                      <a:pt x="692" y="4022"/>
                    </a:lnTo>
                    <a:lnTo>
                      <a:pt x="774" y="4099"/>
                    </a:lnTo>
                    <a:lnTo>
                      <a:pt x="860" y="4174"/>
                    </a:lnTo>
                    <a:lnTo>
                      <a:pt x="948" y="4244"/>
                    </a:lnTo>
                    <a:lnTo>
                      <a:pt x="1041" y="4309"/>
                    </a:lnTo>
                    <a:lnTo>
                      <a:pt x="1137" y="4370"/>
                    </a:lnTo>
                    <a:lnTo>
                      <a:pt x="1235" y="4427"/>
                    </a:lnTo>
                    <a:lnTo>
                      <a:pt x="1337" y="4480"/>
                    </a:lnTo>
                    <a:lnTo>
                      <a:pt x="1440" y="4527"/>
                    </a:lnTo>
                    <a:lnTo>
                      <a:pt x="1548" y="4569"/>
                    </a:lnTo>
                    <a:lnTo>
                      <a:pt x="1657" y="4606"/>
                    </a:lnTo>
                    <a:lnTo>
                      <a:pt x="1769" y="4638"/>
                    </a:lnTo>
                    <a:lnTo>
                      <a:pt x="1883" y="4664"/>
                    </a:lnTo>
                    <a:lnTo>
                      <a:pt x="1998" y="4685"/>
                    </a:lnTo>
                    <a:lnTo>
                      <a:pt x="2115" y="4700"/>
                    </a:lnTo>
                    <a:lnTo>
                      <a:pt x="2235" y="4710"/>
                    </a:lnTo>
                    <a:lnTo>
                      <a:pt x="2357" y="4712"/>
                    </a:lnTo>
                    <a:lnTo>
                      <a:pt x="2357" y="4712"/>
                    </a:lnTo>
                    <a:lnTo>
                      <a:pt x="2357" y="4712"/>
                    </a:lnTo>
                    <a:lnTo>
                      <a:pt x="2357" y="4281"/>
                    </a:lnTo>
                    <a:lnTo>
                      <a:pt x="2357" y="4281"/>
                    </a:lnTo>
                    <a:lnTo>
                      <a:pt x="2357" y="4281"/>
                    </a:lnTo>
                    <a:lnTo>
                      <a:pt x="2257" y="4279"/>
                    </a:lnTo>
                    <a:lnTo>
                      <a:pt x="2160" y="4271"/>
                    </a:lnTo>
                    <a:lnTo>
                      <a:pt x="2064" y="4259"/>
                    </a:lnTo>
                    <a:lnTo>
                      <a:pt x="1969" y="4242"/>
                    </a:lnTo>
                    <a:lnTo>
                      <a:pt x="1876" y="4221"/>
                    </a:lnTo>
                    <a:lnTo>
                      <a:pt x="1785" y="4194"/>
                    </a:lnTo>
                    <a:lnTo>
                      <a:pt x="1695" y="4164"/>
                    </a:lnTo>
                    <a:lnTo>
                      <a:pt x="1608" y="4129"/>
                    </a:lnTo>
                    <a:lnTo>
                      <a:pt x="1523" y="4091"/>
                    </a:lnTo>
                    <a:lnTo>
                      <a:pt x="1440" y="4048"/>
                    </a:lnTo>
                    <a:lnTo>
                      <a:pt x="1360" y="4002"/>
                    </a:lnTo>
                    <a:lnTo>
                      <a:pt x="1282" y="3951"/>
                    </a:lnTo>
                    <a:lnTo>
                      <a:pt x="1206" y="3898"/>
                    </a:lnTo>
                    <a:lnTo>
                      <a:pt x="1133" y="3841"/>
                    </a:lnTo>
                    <a:lnTo>
                      <a:pt x="1064" y="3780"/>
                    </a:lnTo>
                    <a:lnTo>
                      <a:pt x="997" y="3717"/>
                    </a:lnTo>
                    <a:lnTo>
                      <a:pt x="933" y="3650"/>
                    </a:lnTo>
                    <a:lnTo>
                      <a:pt x="872" y="3579"/>
                    </a:lnTo>
                    <a:lnTo>
                      <a:pt x="815" y="3507"/>
                    </a:lnTo>
                    <a:lnTo>
                      <a:pt x="761" y="3432"/>
                    </a:lnTo>
                    <a:lnTo>
                      <a:pt x="711" y="3353"/>
                    </a:lnTo>
                    <a:lnTo>
                      <a:pt x="665" y="3273"/>
                    </a:lnTo>
                    <a:lnTo>
                      <a:pt x="623" y="3189"/>
                    </a:lnTo>
                    <a:lnTo>
                      <a:pt x="584" y="3104"/>
                    </a:lnTo>
                    <a:lnTo>
                      <a:pt x="549" y="3017"/>
                    </a:lnTo>
                    <a:lnTo>
                      <a:pt x="519" y="2928"/>
                    </a:lnTo>
                    <a:lnTo>
                      <a:pt x="493" y="2836"/>
                    </a:lnTo>
                    <a:lnTo>
                      <a:pt x="471" y="2743"/>
                    </a:lnTo>
                    <a:lnTo>
                      <a:pt x="454" y="2648"/>
                    </a:lnTo>
                    <a:lnTo>
                      <a:pt x="442" y="2552"/>
                    </a:lnTo>
                    <a:lnTo>
                      <a:pt x="435" y="2455"/>
                    </a:lnTo>
                    <a:lnTo>
                      <a:pt x="432" y="2357"/>
                    </a:lnTo>
                    <a:lnTo>
                      <a:pt x="435" y="2257"/>
                    </a:lnTo>
                    <a:lnTo>
                      <a:pt x="442" y="2160"/>
                    </a:lnTo>
                    <a:lnTo>
                      <a:pt x="454" y="2064"/>
                    </a:lnTo>
                    <a:lnTo>
                      <a:pt x="471" y="1969"/>
                    </a:lnTo>
                    <a:lnTo>
                      <a:pt x="493" y="1876"/>
                    </a:lnTo>
                    <a:lnTo>
                      <a:pt x="519" y="1786"/>
                    </a:lnTo>
                    <a:lnTo>
                      <a:pt x="549" y="1696"/>
                    </a:lnTo>
                    <a:lnTo>
                      <a:pt x="584" y="1609"/>
                    </a:lnTo>
                    <a:lnTo>
                      <a:pt x="623" y="1523"/>
                    </a:lnTo>
                    <a:lnTo>
                      <a:pt x="665" y="1441"/>
                    </a:lnTo>
                    <a:lnTo>
                      <a:pt x="711" y="1360"/>
                    </a:lnTo>
                    <a:lnTo>
                      <a:pt x="761" y="1282"/>
                    </a:lnTo>
                    <a:lnTo>
                      <a:pt x="815" y="1206"/>
                    </a:lnTo>
                    <a:lnTo>
                      <a:pt x="872" y="1133"/>
                    </a:lnTo>
                    <a:lnTo>
                      <a:pt x="933" y="1064"/>
                    </a:lnTo>
                    <a:lnTo>
                      <a:pt x="997" y="997"/>
                    </a:lnTo>
                    <a:lnTo>
                      <a:pt x="1064" y="933"/>
                    </a:lnTo>
                    <a:lnTo>
                      <a:pt x="1133" y="873"/>
                    </a:lnTo>
                    <a:lnTo>
                      <a:pt x="1206" y="815"/>
                    </a:lnTo>
                    <a:lnTo>
                      <a:pt x="1282" y="761"/>
                    </a:lnTo>
                    <a:lnTo>
                      <a:pt x="1360" y="711"/>
                    </a:lnTo>
                    <a:lnTo>
                      <a:pt x="1440" y="665"/>
                    </a:lnTo>
                    <a:lnTo>
                      <a:pt x="1523" y="623"/>
                    </a:lnTo>
                    <a:lnTo>
                      <a:pt x="1608" y="583"/>
                    </a:lnTo>
                    <a:lnTo>
                      <a:pt x="1695" y="549"/>
                    </a:lnTo>
                    <a:lnTo>
                      <a:pt x="1785" y="519"/>
                    </a:lnTo>
                    <a:lnTo>
                      <a:pt x="1876" y="493"/>
                    </a:lnTo>
                    <a:lnTo>
                      <a:pt x="1969" y="472"/>
                    </a:lnTo>
                    <a:lnTo>
                      <a:pt x="2064" y="454"/>
                    </a:lnTo>
                    <a:lnTo>
                      <a:pt x="2160" y="442"/>
                    </a:lnTo>
                    <a:lnTo>
                      <a:pt x="2257" y="435"/>
                    </a:lnTo>
                    <a:lnTo>
                      <a:pt x="2357" y="433"/>
                    </a:lnTo>
                    <a:close/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61" name="Freeform 15"/>
              <p:cNvSpPr/>
              <p:nvPr/>
            </p:nvSpPr>
            <p:spPr bwMode="auto">
              <a:xfrm>
                <a:off x="4501645" y="3049437"/>
                <a:ext cx="312758" cy="624589"/>
              </a:xfrm>
              <a:custGeom>
                <a:avLst/>
                <a:gdLst/>
                <a:ahLst/>
                <a:cxnLst>
                  <a:cxn ang="0">
                    <a:pos x="0" y="433"/>
                  </a:cxn>
                  <a:cxn ang="0">
                    <a:pos x="0" y="0"/>
                  </a:cxn>
                  <a:cxn ang="0">
                    <a:pos x="357" y="28"/>
                  </a:cxn>
                  <a:cxn ang="0">
                    <a:pos x="698" y="106"/>
                  </a:cxn>
                  <a:cxn ang="0">
                    <a:pos x="1018" y="234"/>
                  </a:cxn>
                  <a:cxn ang="0">
                    <a:pos x="1314" y="404"/>
                  </a:cxn>
                  <a:cxn ang="0">
                    <a:pos x="1581" y="614"/>
                  </a:cxn>
                  <a:cxn ang="0">
                    <a:pos x="1816" y="859"/>
                  </a:cxn>
                  <a:cxn ang="0">
                    <a:pos x="2013" y="1137"/>
                  </a:cxn>
                  <a:cxn ang="0">
                    <a:pos x="2169" y="1441"/>
                  </a:cxn>
                  <a:cxn ang="0">
                    <a:pos x="2281" y="1769"/>
                  </a:cxn>
                  <a:cxn ang="0">
                    <a:pos x="2342" y="2117"/>
                  </a:cxn>
                  <a:cxn ang="0">
                    <a:pos x="2351" y="2477"/>
                  </a:cxn>
                  <a:cxn ang="0">
                    <a:pos x="2307" y="2831"/>
                  </a:cxn>
                  <a:cxn ang="0">
                    <a:pos x="2212" y="3166"/>
                  </a:cxn>
                  <a:cxn ang="0">
                    <a:pos x="2070" y="3477"/>
                  </a:cxn>
                  <a:cxn ang="0">
                    <a:pos x="1885" y="3765"/>
                  </a:cxn>
                  <a:cxn ang="0">
                    <a:pos x="1663" y="4022"/>
                  </a:cxn>
                  <a:cxn ang="0">
                    <a:pos x="1407" y="4244"/>
                  </a:cxn>
                  <a:cxn ang="0">
                    <a:pos x="1120" y="4427"/>
                  </a:cxn>
                  <a:cxn ang="0">
                    <a:pos x="807" y="4569"/>
                  </a:cxn>
                  <a:cxn ang="0">
                    <a:pos x="473" y="4664"/>
                  </a:cxn>
                  <a:cxn ang="0">
                    <a:pos x="120" y="4710"/>
                  </a:cxn>
                  <a:cxn ang="0">
                    <a:pos x="0" y="4712"/>
                  </a:cxn>
                  <a:cxn ang="0">
                    <a:pos x="0" y="4281"/>
                  </a:cxn>
                  <a:cxn ang="0">
                    <a:pos x="291" y="4259"/>
                  </a:cxn>
                  <a:cxn ang="0">
                    <a:pos x="570" y="4194"/>
                  </a:cxn>
                  <a:cxn ang="0">
                    <a:pos x="832" y="4091"/>
                  </a:cxn>
                  <a:cxn ang="0">
                    <a:pos x="1073" y="3951"/>
                  </a:cxn>
                  <a:cxn ang="0">
                    <a:pos x="1292" y="3780"/>
                  </a:cxn>
                  <a:cxn ang="0">
                    <a:pos x="1483" y="3579"/>
                  </a:cxn>
                  <a:cxn ang="0">
                    <a:pos x="1644" y="3353"/>
                  </a:cxn>
                  <a:cxn ang="0">
                    <a:pos x="1771" y="3104"/>
                  </a:cxn>
                  <a:cxn ang="0">
                    <a:pos x="1862" y="2836"/>
                  </a:cxn>
                  <a:cxn ang="0">
                    <a:pos x="1913" y="2552"/>
                  </a:cxn>
                  <a:cxn ang="0">
                    <a:pos x="1921" y="2257"/>
                  </a:cxn>
                  <a:cxn ang="0">
                    <a:pos x="1884" y="1969"/>
                  </a:cxn>
                  <a:cxn ang="0">
                    <a:pos x="1806" y="1696"/>
                  </a:cxn>
                  <a:cxn ang="0">
                    <a:pos x="1690" y="1441"/>
                  </a:cxn>
                  <a:cxn ang="0">
                    <a:pos x="1540" y="1206"/>
                  </a:cxn>
                  <a:cxn ang="0">
                    <a:pos x="1358" y="997"/>
                  </a:cxn>
                  <a:cxn ang="0">
                    <a:pos x="1149" y="815"/>
                  </a:cxn>
                  <a:cxn ang="0">
                    <a:pos x="915" y="665"/>
                  </a:cxn>
                  <a:cxn ang="0">
                    <a:pos x="660" y="549"/>
                  </a:cxn>
                  <a:cxn ang="0">
                    <a:pos x="386" y="472"/>
                  </a:cxn>
                  <a:cxn ang="0">
                    <a:pos x="98" y="435"/>
                  </a:cxn>
                </a:cxnLst>
                <a:rect l="0" t="0" r="r" b="b"/>
                <a:pathLst>
                  <a:path w="2355" h="4712">
                    <a:moveTo>
                      <a:pt x="0" y="433"/>
                    </a:moveTo>
                    <a:lnTo>
                      <a:pt x="0" y="433"/>
                    </a:lnTo>
                    <a:lnTo>
                      <a:pt x="0" y="43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0" y="4"/>
                    </a:lnTo>
                    <a:lnTo>
                      <a:pt x="240" y="13"/>
                    </a:lnTo>
                    <a:lnTo>
                      <a:pt x="357" y="28"/>
                    </a:lnTo>
                    <a:lnTo>
                      <a:pt x="473" y="48"/>
                    </a:lnTo>
                    <a:lnTo>
                      <a:pt x="587" y="75"/>
                    </a:lnTo>
                    <a:lnTo>
                      <a:pt x="698" y="106"/>
                    </a:lnTo>
                    <a:lnTo>
                      <a:pt x="807" y="144"/>
                    </a:lnTo>
                    <a:lnTo>
                      <a:pt x="915" y="186"/>
                    </a:lnTo>
                    <a:lnTo>
                      <a:pt x="1018" y="234"/>
                    </a:lnTo>
                    <a:lnTo>
                      <a:pt x="1120" y="285"/>
                    </a:lnTo>
                    <a:lnTo>
                      <a:pt x="1220" y="342"/>
                    </a:lnTo>
                    <a:lnTo>
                      <a:pt x="1314" y="404"/>
                    </a:lnTo>
                    <a:lnTo>
                      <a:pt x="1407" y="470"/>
                    </a:lnTo>
                    <a:lnTo>
                      <a:pt x="1497" y="540"/>
                    </a:lnTo>
                    <a:lnTo>
                      <a:pt x="1581" y="614"/>
                    </a:lnTo>
                    <a:lnTo>
                      <a:pt x="1663" y="692"/>
                    </a:lnTo>
                    <a:lnTo>
                      <a:pt x="1741" y="773"/>
                    </a:lnTo>
                    <a:lnTo>
                      <a:pt x="1816" y="859"/>
                    </a:lnTo>
                    <a:lnTo>
                      <a:pt x="1885" y="949"/>
                    </a:lnTo>
                    <a:lnTo>
                      <a:pt x="1951" y="1040"/>
                    </a:lnTo>
                    <a:lnTo>
                      <a:pt x="2013" y="1137"/>
                    </a:lnTo>
                    <a:lnTo>
                      <a:pt x="2070" y="1235"/>
                    </a:lnTo>
                    <a:lnTo>
                      <a:pt x="2122" y="1337"/>
                    </a:lnTo>
                    <a:lnTo>
                      <a:pt x="2169" y="1441"/>
                    </a:lnTo>
                    <a:lnTo>
                      <a:pt x="2212" y="1548"/>
                    </a:lnTo>
                    <a:lnTo>
                      <a:pt x="2248" y="1657"/>
                    </a:lnTo>
                    <a:lnTo>
                      <a:pt x="2281" y="1769"/>
                    </a:lnTo>
                    <a:lnTo>
                      <a:pt x="2307" y="1883"/>
                    </a:lnTo>
                    <a:lnTo>
                      <a:pt x="2328" y="1998"/>
                    </a:lnTo>
                    <a:lnTo>
                      <a:pt x="2342" y="2117"/>
                    </a:lnTo>
                    <a:lnTo>
                      <a:pt x="2351" y="2236"/>
                    </a:lnTo>
                    <a:lnTo>
                      <a:pt x="2355" y="2357"/>
                    </a:lnTo>
                    <a:lnTo>
                      <a:pt x="2351" y="2477"/>
                    </a:lnTo>
                    <a:lnTo>
                      <a:pt x="2342" y="2597"/>
                    </a:lnTo>
                    <a:lnTo>
                      <a:pt x="2328" y="2714"/>
                    </a:lnTo>
                    <a:lnTo>
                      <a:pt x="2307" y="2831"/>
                    </a:lnTo>
                    <a:lnTo>
                      <a:pt x="2281" y="2944"/>
                    </a:lnTo>
                    <a:lnTo>
                      <a:pt x="2248" y="3056"/>
                    </a:lnTo>
                    <a:lnTo>
                      <a:pt x="2212" y="3166"/>
                    </a:lnTo>
                    <a:lnTo>
                      <a:pt x="2169" y="3272"/>
                    </a:lnTo>
                    <a:lnTo>
                      <a:pt x="2122" y="3377"/>
                    </a:lnTo>
                    <a:lnTo>
                      <a:pt x="2070" y="3477"/>
                    </a:lnTo>
                    <a:lnTo>
                      <a:pt x="2013" y="3577"/>
                    </a:lnTo>
                    <a:lnTo>
                      <a:pt x="1951" y="3672"/>
                    </a:lnTo>
                    <a:lnTo>
                      <a:pt x="1885" y="3765"/>
                    </a:lnTo>
                    <a:lnTo>
                      <a:pt x="1816" y="3854"/>
                    </a:lnTo>
                    <a:lnTo>
                      <a:pt x="1741" y="3939"/>
                    </a:lnTo>
                    <a:lnTo>
                      <a:pt x="1663" y="4022"/>
                    </a:lnTo>
                    <a:lnTo>
                      <a:pt x="1581" y="4099"/>
                    </a:lnTo>
                    <a:lnTo>
                      <a:pt x="1497" y="4174"/>
                    </a:lnTo>
                    <a:lnTo>
                      <a:pt x="1407" y="4244"/>
                    </a:lnTo>
                    <a:lnTo>
                      <a:pt x="1314" y="4309"/>
                    </a:lnTo>
                    <a:lnTo>
                      <a:pt x="1220" y="4370"/>
                    </a:lnTo>
                    <a:lnTo>
                      <a:pt x="1120" y="4427"/>
                    </a:lnTo>
                    <a:lnTo>
                      <a:pt x="1018" y="4480"/>
                    </a:lnTo>
                    <a:lnTo>
                      <a:pt x="915" y="4527"/>
                    </a:lnTo>
                    <a:lnTo>
                      <a:pt x="807" y="4569"/>
                    </a:lnTo>
                    <a:lnTo>
                      <a:pt x="698" y="4606"/>
                    </a:lnTo>
                    <a:lnTo>
                      <a:pt x="587" y="4638"/>
                    </a:lnTo>
                    <a:lnTo>
                      <a:pt x="473" y="4664"/>
                    </a:lnTo>
                    <a:lnTo>
                      <a:pt x="357" y="4685"/>
                    </a:lnTo>
                    <a:lnTo>
                      <a:pt x="240" y="4700"/>
                    </a:lnTo>
                    <a:lnTo>
                      <a:pt x="120" y="4710"/>
                    </a:lnTo>
                    <a:lnTo>
                      <a:pt x="0" y="4712"/>
                    </a:lnTo>
                    <a:lnTo>
                      <a:pt x="0" y="4712"/>
                    </a:lnTo>
                    <a:lnTo>
                      <a:pt x="0" y="4712"/>
                    </a:lnTo>
                    <a:lnTo>
                      <a:pt x="0" y="4281"/>
                    </a:lnTo>
                    <a:lnTo>
                      <a:pt x="0" y="4281"/>
                    </a:lnTo>
                    <a:lnTo>
                      <a:pt x="0" y="4281"/>
                    </a:lnTo>
                    <a:lnTo>
                      <a:pt x="98" y="4279"/>
                    </a:lnTo>
                    <a:lnTo>
                      <a:pt x="195" y="4271"/>
                    </a:lnTo>
                    <a:lnTo>
                      <a:pt x="291" y="4259"/>
                    </a:lnTo>
                    <a:lnTo>
                      <a:pt x="386" y="4242"/>
                    </a:lnTo>
                    <a:lnTo>
                      <a:pt x="479" y="4221"/>
                    </a:lnTo>
                    <a:lnTo>
                      <a:pt x="570" y="4194"/>
                    </a:lnTo>
                    <a:lnTo>
                      <a:pt x="660" y="4164"/>
                    </a:lnTo>
                    <a:lnTo>
                      <a:pt x="747" y="4129"/>
                    </a:lnTo>
                    <a:lnTo>
                      <a:pt x="832" y="4091"/>
                    </a:lnTo>
                    <a:lnTo>
                      <a:pt x="915" y="4048"/>
                    </a:lnTo>
                    <a:lnTo>
                      <a:pt x="996" y="4002"/>
                    </a:lnTo>
                    <a:lnTo>
                      <a:pt x="1073" y="3951"/>
                    </a:lnTo>
                    <a:lnTo>
                      <a:pt x="1149" y="3898"/>
                    </a:lnTo>
                    <a:lnTo>
                      <a:pt x="1222" y="3841"/>
                    </a:lnTo>
                    <a:lnTo>
                      <a:pt x="1292" y="3780"/>
                    </a:lnTo>
                    <a:lnTo>
                      <a:pt x="1358" y="3717"/>
                    </a:lnTo>
                    <a:lnTo>
                      <a:pt x="1423" y="3650"/>
                    </a:lnTo>
                    <a:lnTo>
                      <a:pt x="1483" y="3579"/>
                    </a:lnTo>
                    <a:lnTo>
                      <a:pt x="1540" y="3507"/>
                    </a:lnTo>
                    <a:lnTo>
                      <a:pt x="1594" y="3432"/>
                    </a:lnTo>
                    <a:lnTo>
                      <a:pt x="1644" y="3353"/>
                    </a:lnTo>
                    <a:lnTo>
                      <a:pt x="1690" y="3273"/>
                    </a:lnTo>
                    <a:lnTo>
                      <a:pt x="1733" y="3189"/>
                    </a:lnTo>
                    <a:lnTo>
                      <a:pt x="1771" y="3104"/>
                    </a:lnTo>
                    <a:lnTo>
                      <a:pt x="1806" y="3017"/>
                    </a:lnTo>
                    <a:lnTo>
                      <a:pt x="1836" y="2928"/>
                    </a:lnTo>
                    <a:lnTo>
                      <a:pt x="1862" y="2836"/>
                    </a:lnTo>
                    <a:lnTo>
                      <a:pt x="1884" y="2743"/>
                    </a:lnTo>
                    <a:lnTo>
                      <a:pt x="1901" y="2648"/>
                    </a:lnTo>
                    <a:lnTo>
                      <a:pt x="1913" y="2552"/>
                    </a:lnTo>
                    <a:lnTo>
                      <a:pt x="1921" y="2455"/>
                    </a:lnTo>
                    <a:lnTo>
                      <a:pt x="1923" y="2357"/>
                    </a:lnTo>
                    <a:lnTo>
                      <a:pt x="1921" y="2257"/>
                    </a:lnTo>
                    <a:lnTo>
                      <a:pt x="1913" y="2160"/>
                    </a:lnTo>
                    <a:lnTo>
                      <a:pt x="1901" y="2064"/>
                    </a:lnTo>
                    <a:lnTo>
                      <a:pt x="1884" y="1969"/>
                    </a:lnTo>
                    <a:lnTo>
                      <a:pt x="1862" y="1876"/>
                    </a:lnTo>
                    <a:lnTo>
                      <a:pt x="1836" y="1786"/>
                    </a:lnTo>
                    <a:lnTo>
                      <a:pt x="1806" y="1696"/>
                    </a:lnTo>
                    <a:lnTo>
                      <a:pt x="1771" y="1609"/>
                    </a:lnTo>
                    <a:lnTo>
                      <a:pt x="1733" y="1523"/>
                    </a:lnTo>
                    <a:lnTo>
                      <a:pt x="1690" y="1441"/>
                    </a:lnTo>
                    <a:lnTo>
                      <a:pt x="1644" y="1360"/>
                    </a:lnTo>
                    <a:lnTo>
                      <a:pt x="1594" y="1282"/>
                    </a:lnTo>
                    <a:lnTo>
                      <a:pt x="1540" y="1206"/>
                    </a:lnTo>
                    <a:lnTo>
                      <a:pt x="1483" y="1133"/>
                    </a:lnTo>
                    <a:lnTo>
                      <a:pt x="1423" y="1064"/>
                    </a:lnTo>
                    <a:lnTo>
                      <a:pt x="1358" y="997"/>
                    </a:lnTo>
                    <a:lnTo>
                      <a:pt x="1292" y="933"/>
                    </a:lnTo>
                    <a:lnTo>
                      <a:pt x="1222" y="873"/>
                    </a:lnTo>
                    <a:lnTo>
                      <a:pt x="1149" y="815"/>
                    </a:lnTo>
                    <a:lnTo>
                      <a:pt x="1073" y="761"/>
                    </a:lnTo>
                    <a:lnTo>
                      <a:pt x="996" y="711"/>
                    </a:lnTo>
                    <a:lnTo>
                      <a:pt x="915" y="665"/>
                    </a:lnTo>
                    <a:lnTo>
                      <a:pt x="832" y="623"/>
                    </a:lnTo>
                    <a:lnTo>
                      <a:pt x="747" y="583"/>
                    </a:lnTo>
                    <a:lnTo>
                      <a:pt x="660" y="549"/>
                    </a:lnTo>
                    <a:lnTo>
                      <a:pt x="570" y="519"/>
                    </a:lnTo>
                    <a:lnTo>
                      <a:pt x="479" y="493"/>
                    </a:lnTo>
                    <a:lnTo>
                      <a:pt x="386" y="472"/>
                    </a:lnTo>
                    <a:lnTo>
                      <a:pt x="291" y="454"/>
                    </a:lnTo>
                    <a:lnTo>
                      <a:pt x="195" y="442"/>
                    </a:lnTo>
                    <a:lnTo>
                      <a:pt x="98" y="435"/>
                    </a:lnTo>
                    <a:lnTo>
                      <a:pt x="0" y="43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846909" y="4159408"/>
              <a:ext cx="582327" cy="339617"/>
              <a:chOff x="4188887" y="3049437"/>
              <a:chExt cx="625516" cy="624589"/>
            </a:xfrm>
          </p:grpSpPr>
          <p:sp>
            <p:nvSpPr>
              <p:cNvPr id="63" name="Freeform 13"/>
              <p:cNvSpPr/>
              <p:nvPr/>
            </p:nvSpPr>
            <p:spPr bwMode="auto">
              <a:xfrm>
                <a:off x="4240858" y="3100481"/>
                <a:ext cx="521573" cy="522501"/>
              </a:xfrm>
              <a:custGeom>
                <a:avLst/>
                <a:gdLst/>
                <a:ahLst/>
                <a:cxnLst>
                  <a:cxn ang="0">
                    <a:pos x="2171" y="3931"/>
                  </a:cxn>
                  <a:cxn ang="0">
                    <a:pos x="2461" y="3879"/>
                  </a:cxn>
                  <a:cxn ang="0">
                    <a:pos x="2736" y="3785"/>
                  </a:cxn>
                  <a:cxn ang="0">
                    <a:pos x="2991" y="3655"/>
                  </a:cxn>
                  <a:cxn ang="0">
                    <a:pos x="3222" y="3490"/>
                  </a:cxn>
                  <a:cxn ang="0">
                    <a:pos x="3427" y="3295"/>
                  </a:cxn>
                  <a:cxn ang="0">
                    <a:pos x="3603" y="3071"/>
                  </a:cxn>
                  <a:cxn ang="0">
                    <a:pos x="3746" y="2823"/>
                  </a:cxn>
                  <a:cxn ang="0">
                    <a:pos x="3852" y="2555"/>
                  </a:cxn>
                  <a:cxn ang="0">
                    <a:pos x="3918" y="2270"/>
                  </a:cxn>
                  <a:cxn ang="0">
                    <a:pos x="3940" y="1971"/>
                  </a:cxn>
                  <a:cxn ang="0">
                    <a:pos x="3918" y="1671"/>
                  </a:cxn>
                  <a:cxn ang="0">
                    <a:pos x="3852" y="1385"/>
                  </a:cxn>
                  <a:cxn ang="0">
                    <a:pos x="3746" y="1117"/>
                  </a:cxn>
                  <a:cxn ang="0">
                    <a:pos x="3603" y="870"/>
                  </a:cxn>
                  <a:cxn ang="0">
                    <a:pos x="3427" y="647"/>
                  </a:cxn>
                  <a:cxn ang="0">
                    <a:pos x="3222" y="451"/>
                  </a:cxn>
                  <a:cxn ang="0">
                    <a:pos x="2991" y="286"/>
                  </a:cxn>
                  <a:cxn ang="0">
                    <a:pos x="2736" y="155"/>
                  </a:cxn>
                  <a:cxn ang="0">
                    <a:pos x="2461" y="62"/>
                  </a:cxn>
                  <a:cxn ang="0">
                    <a:pos x="2171" y="10"/>
                  </a:cxn>
                  <a:cxn ang="0">
                    <a:pos x="1869" y="2"/>
                  </a:cxn>
                  <a:cxn ang="0">
                    <a:pos x="1574" y="40"/>
                  </a:cxn>
                  <a:cxn ang="0">
                    <a:pos x="1294" y="120"/>
                  </a:cxn>
                  <a:cxn ang="0">
                    <a:pos x="1032" y="239"/>
                  </a:cxn>
                  <a:cxn ang="0">
                    <a:pos x="793" y="392"/>
                  </a:cxn>
                  <a:cxn ang="0">
                    <a:pos x="579" y="579"/>
                  </a:cxn>
                  <a:cxn ang="0">
                    <a:pos x="392" y="793"/>
                  </a:cxn>
                  <a:cxn ang="0">
                    <a:pos x="238" y="1032"/>
                  </a:cxn>
                  <a:cxn ang="0">
                    <a:pos x="119" y="1294"/>
                  </a:cxn>
                  <a:cxn ang="0">
                    <a:pos x="40" y="1574"/>
                  </a:cxn>
                  <a:cxn ang="0">
                    <a:pos x="2" y="1869"/>
                  </a:cxn>
                  <a:cxn ang="0">
                    <a:pos x="10" y="2172"/>
                  </a:cxn>
                  <a:cxn ang="0">
                    <a:pos x="62" y="2462"/>
                  </a:cxn>
                  <a:cxn ang="0">
                    <a:pos x="155" y="2736"/>
                  </a:cxn>
                  <a:cxn ang="0">
                    <a:pos x="286" y="2991"/>
                  </a:cxn>
                  <a:cxn ang="0">
                    <a:pos x="451" y="3222"/>
                  </a:cxn>
                  <a:cxn ang="0">
                    <a:pos x="647" y="3428"/>
                  </a:cxn>
                  <a:cxn ang="0">
                    <a:pos x="870" y="3603"/>
                  </a:cxn>
                  <a:cxn ang="0">
                    <a:pos x="1117" y="3746"/>
                  </a:cxn>
                  <a:cxn ang="0">
                    <a:pos x="1385" y="3852"/>
                  </a:cxn>
                  <a:cxn ang="0">
                    <a:pos x="1671" y="3918"/>
                  </a:cxn>
                  <a:cxn ang="0">
                    <a:pos x="1971" y="3941"/>
                  </a:cxn>
                </a:cxnLst>
                <a:rect l="0" t="0" r="r" b="b"/>
                <a:pathLst>
                  <a:path w="3940" h="3941">
                    <a:moveTo>
                      <a:pt x="1971" y="3941"/>
                    </a:moveTo>
                    <a:lnTo>
                      <a:pt x="2071" y="3938"/>
                    </a:lnTo>
                    <a:lnTo>
                      <a:pt x="2171" y="3931"/>
                    </a:lnTo>
                    <a:lnTo>
                      <a:pt x="2270" y="3918"/>
                    </a:lnTo>
                    <a:lnTo>
                      <a:pt x="2366" y="3900"/>
                    </a:lnTo>
                    <a:lnTo>
                      <a:pt x="2461" y="3879"/>
                    </a:lnTo>
                    <a:lnTo>
                      <a:pt x="2555" y="3852"/>
                    </a:lnTo>
                    <a:lnTo>
                      <a:pt x="2646" y="3821"/>
                    </a:lnTo>
                    <a:lnTo>
                      <a:pt x="2736" y="3785"/>
                    </a:lnTo>
                    <a:lnTo>
                      <a:pt x="2823" y="3746"/>
                    </a:lnTo>
                    <a:lnTo>
                      <a:pt x="2908" y="3703"/>
                    </a:lnTo>
                    <a:lnTo>
                      <a:pt x="2991" y="3655"/>
                    </a:lnTo>
                    <a:lnTo>
                      <a:pt x="3070" y="3603"/>
                    </a:lnTo>
                    <a:lnTo>
                      <a:pt x="3148" y="3548"/>
                    </a:lnTo>
                    <a:lnTo>
                      <a:pt x="3222" y="3490"/>
                    </a:lnTo>
                    <a:lnTo>
                      <a:pt x="3293" y="3428"/>
                    </a:lnTo>
                    <a:lnTo>
                      <a:pt x="3363" y="3363"/>
                    </a:lnTo>
                    <a:lnTo>
                      <a:pt x="3427" y="3295"/>
                    </a:lnTo>
                    <a:lnTo>
                      <a:pt x="3490" y="3222"/>
                    </a:lnTo>
                    <a:lnTo>
                      <a:pt x="3548" y="3148"/>
                    </a:lnTo>
                    <a:lnTo>
                      <a:pt x="3603" y="3071"/>
                    </a:lnTo>
                    <a:lnTo>
                      <a:pt x="3654" y="2991"/>
                    </a:lnTo>
                    <a:lnTo>
                      <a:pt x="3702" y="2908"/>
                    </a:lnTo>
                    <a:lnTo>
                      <a:pt x="3746" y="2823"/>
                    </a:lnTo>
                    <a:lnTo>
                      <a:pt x="3785" y="2736"/>
                    </a:lnTo>
                    <a:lnTo>
                      <a:pt x="3821" y="2647"/>
                    </a:lnTo>
                    <a:lnTo>
                      <a:pt x="3852" y="2555"/>
                    </a:lnTo>
                    <a:lnTo>
                      <a:pt x="3878" y="2462"/>
                    </a:lnTo>
                    <a:lnTo>
                      <a:pt x="3900" y="2366"/>
                    </a:lnTo>
                    <a:lnTo>
                      <a:pt x="3918" y="2270"/>
                    </a:lnTo>
                    <a:lnTo>
                      <a:pt x="3930" y="2172"/>
                    </a:lnTo>
                    <a:lnTo>
                      <a:pt x="3938" y="2071"/>
                    </a:lnTo>
                    <a:lnTo>
                      <a:pt x="3940" y="1971"/>
                    </a:lnTo>
                    <a:lnTo>
                      <a:pt x="3938" y="1869"/>
                    </a:lnTo>
                    <a:lnTo>
                      <a:pt x="3930" y="1770"/>
                    </a:lnTo>
                    <a:lnTo>
                      <a:pt x="3918" y="1671"/>
                    </a:lnTo>
                    <a:lnTo>
                      <a:pt x="3900" y="1574"/>
                    </a:lnTo>
                    <a:lnTo>
                      <a:pt x="3878" y="1479"/>
                    </a:lnTo>
                    <a:lnTo>
                      <a:pt x="3852" y="1385"/>
                    </a:lnTo>
                    <a:lnTo>
                      <a:pt x="3821" y="1294"/>
                    </a:lnTo>
                    <a:lnTo>
                      <a:pt x="3785" y="1204"/>
                    </a:lnTo>
                    <a:lnTo>
                      <a:pt x="3746" y="1117"/>
                    </a:lnTo>
                    <a:lnTo>
                      <a:pt x="3702" y="1032"/>
                    </a:lnTo>
                    <a:lnTo>
                      <a:pt x="3654" y="949"/>
                    </a:lnTo>
                    <a:lnTo>
                      <a:pt x="3603" y="870"/>
                    </a:lnTo>
                    <a:lnTo>
                      <a:pt x="3548" y="793"/>
                    </a:lnTo>
                    <a:lnTo>
                      <a:pt x="3490" y="718"/>
                    </a:lnTo>
                    <a:lnTo>
                      <a:pt x="3427" y="647"/>
                    </a:lnTo>
                    <a:lnTo>
                      <a:pt x="3363" y="579"/>
                    </a:lnTo>
                    <a:lnTo>
                      <a:pt x="3293" y="513"/>
                    </a:lnTo>
                    <a:lnTo>
                      <a:pt x="3222" y="451"/>
                    </a:lnTo>
                    <a:lnTo>
                      <a:pt x="3148" y="392"/>
                    </a:lnTo>
                    <a:lnTo>
                      <a:pt x="3070" y="337"/>
                    </a:lnTo>
                    <a:lnTo>
                      <a:pt x="2991" y="286"/>
                    </a:lnTo>
                    <a:lnTo>
                      <a:pt x="2908" y="239"/>
                    </a:lnTo>
                    <a:lnTo>
                      <a:pt x="2823" y="195"/>
                    </a:lnTo>
                    <a:lnTo>
                      <a:pt x="2736" y="155"/>
                    </a:lnTo>
                    <a:lnTo>
                      <a:pt x="2646" y="120"/>
                    </a:lnTo>
                    <a:lnTo>
                      <a:pt x="2555" y="89"/>
                    </a:lnTo>
                    <a:lnTo>
                      <a:pt x="2461" y="62"/>
                    </a:lnTo>
                    <a:lnTo>
                      <a:pt x="2366" y="40"/>
                    </a:lnTo>
                    <a:lnTo>
                      <a:pt x="2270" y="23"/>
                    </a:lnTo>
                    <a:lnTo>
                      <a:pt x="2171" y="10"/>
                    </a:lnTo>
                    <a:lnTo>
                      <a:pt x="2071" y="2"/>
                    </a:lnTo>
                    <a:lnTo>
                      <a:pt x="1971" y="0"/>
                    </a:lnTo>
                    <a:lnTo>
                      <a:pt x="1869" y="2"/>
                    </a:lnTo>
                    <a:lnTo>
                      <a:pt x="1769" y="10"/>
                    </a:lnTo>
                    <a:lnTo>
                      <a:pt x="1671" y="23"/>
                    </a:lnTo>
                    <a:lnTo>
                      <a:pt x="1574" y="40"/>
                    </a:lnTo>
                    <a:lnTo>
                      <a:pt x="1479" y="62"/>
                    </a:lnTo>
                    <a:lnTo>
                      <a:pt x="1385" y="89"/>
                    </a:lnTo>
                    <a:lnTo>
                      <a:pt x="1294" y="120"/>
                    </a:lnTo>
                    <a:lnTo>
                      <a:pt x="1204" y="155"/>
                    </a:lnTo>
                    <a:lnTo>
                      <a:pt x="1117" y="195"/>
                    </a:lnTo>
                    <a:lnTo>
                      <a:pt x="1032" y="239"/>
                    </a:lnTo>
                    <a:lnTo>
                      <a:pt x="949" y="286"/>
                    </a:lnTo>
                    <a:lnTo>
                      <a:pt x="870" y="337"/>
                    </a:lnTo>
                    <a:lnTo>
                      <a:pt x="793" y="392"/>
                    </a:lnTo>
                    <a:lnTo>
                      <a:pt x="718" y="451"/>
                    </a:lnTo>
                    <a:lnTo>
                      <a:pt x="647" y="513"/>
                    </a:lnTo>
                    <a:lnTo>
                      <a:pt x="579" y="579"/>
                    </a:lnTo>
                    <a:lnTo>
                      <a:pt x="513" y="647"/>
                    </a:lnTo>
                    <a:lnTo>
                      <a:pt x="451" y="718"/>
                    </a:lnTo>
                    <a:lnTo>
                      <a:pt x="392" y="793"/>
                    </a:lnTo>
                    <a:lnTo>
                      <a:pt x="337" y="870"/>
                    </a:lnTo>
                    <a:lnTo>
                      <a:pt x="286" y="949"/>
                    </a:lnTo>
                    <a:lnTo>
                      <a:pt x="238" y="1032"/>
                    </a:lnTo>
                    <a:lnTo>
                      <a:pt x="194" y="1117"/>
                    </a:lnTo>
                    <a:lnTo>
                      <a:pt x="155" y="1204"/>
                    </a:lnTo>
                    <a:lnTo>
                      <a:pt x="119" y="1294"/>
                    </a:lnTo>
                    <a:lnTo>
                      <a:pt x="89" y="1385"/>
                    </a:lnTo>
                    <a:lnTo>
                      <a:pt x="62" y="1479"/>
                    </a:lnTo>
                    <a:lnTo>
                      <a:pt x="40" y="1574"/>
                    </a:lnTo>
                    <a:lnTo>
                      <a:pt x="22" y="1671"/>
                    </a:lnTo>
                    <a:lnTo>
                      <a:pt x="10" y="1770"/>
                    </a:lnTo>
                    <a:lnTo>
                      <a:pt x="2" y="1869"/>
                    </a:lnTo>
                    <a:lnTo>
                      <a:pt x="0" y="1971"/>
                    </a:lnTo>
                    <a:lnTo>
                      <a:pt x="2" y="2071"/>
                    </a:lnTo>
                    <a:lnTo>
                      <a:pt x="10" y="2172"/>
                    </a:lnTo>
                    <a:lnTo>
                      <a:pt x="22" y="2270"/>
                    </a:lnTo>
                    <a:lnTo>
                      <a:pt x="40" y="2366"/>
                    </a:lnTo>
                    <a:lnTo>
                      <a:pt x="62" y="2462"/>
                    </a:lnTo>
                    <a:lnTo>
                      <a:pt x="89" y="2555"/>
                    </a:lnTo>
                    <a:lnTo>
                      <a:pt x="119" y="2647"/>
                    </a:lnTo>
                    <a:lnTo>
                      <a:pt x="155" y="2736"/>
                    </a:lnTo>
                    <a:lnTo>
                      <a:pt x="194" y="2823"/>
                    </a:lnTo>
                    <a:lnTo>
                      <a:pt x="238" y="2908"/>
                    </a:lnTo>
                    <a:lnTo>
                      <a:pt x="286" y="2991"/>
                    </a:lnTo>
                    <a:lnTo>
                      <a:pt x="337" y="3071"/>
                    </a:lnTo>
                    <a:lnTo>
                      <a:pt x="392" y="3148"/>
                    </a:lnTo>
                    <a:lnTo>
                      <a:pt x="451" y="3222"/>
                    </a:lnTo>
                    <a:lnTo>
                      <a:pt x="513" y="3295"/>
                    </a:lnTo>
                    <a:lnTo>
                      <a:pt x="579" y="3363"/>
                    </a:lnTo>
                    <a:lnTo>
                      <a:pt x="647" y="3428"/>
                    </a:lnTo>
                    <a:lnTo>
                      <a:pt x="718" y="3490"/>
                    </a:lnTo>
                    <a:lnTo>
                      <a:pt x="793" y="3548"/>
                    </a:lnTo>
                    <a:lnTo>
                      <a:pt x="870" y="3603"/>
                    </a:lnTo>
                    <a:lnTo>
                      <a:pt x="949" y="3655"/>
                    </a:lnTo>
                    <a:lnTo>
                      <a:pt x="1032" y="3703"/>
                    </a:lnTo>
                    <a:lnTo>
                      <a:pt x="1117" y="3746"/>
                    </a:lnTo>
                    <a:lnTo>
                      <a:pt x="1204" y="3785"/>
                    </a:lnTo>
                    <a:lnTo>
                      <a:pt x="1294" y="3821"/>
                    </a:lnTo>
                    <a:lnTo>
                      <a:pt x="1385" y="3852"/>
                    </a:lnTo>
                    <a:lnTo>
                      <a:pt x="1479" y="3879"/>
                    </a:lnTo>
                    <a:lnTo>
                      <a:pt x="1574" y="3900"/>
                    </a:lnTo>
                    <a:lnTo>
                      <a:pt x="1671" y="3918"/>
                    </a:lnTo>
                    <a:lnTo>
                      <a:pt x="1769" y="3931"/>
                    </a:lnTo>
                    <a:lnTo>
                      <a:pt x="1869" y="3938"/>
                    </a:lnTo>
                    <a:lnTo>
                      <a:pt x="1971" y="3941"/>
                    </a:ln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188887" y="3049437"/>
                <a:ext cx="312758" cy="624589"/>
              </a:xfrm>
              <a:custGeom>
                <a:avLst/>
                <a:gdLst/>
                <a:ahLst/>
                <a:cxnLst>
                  <a:cxn ang="0">
                    <a:pos x="2357" y="433"/>
                  </a:cxn>
                  <a:cxn ang="0">
                    <a:pos x="2357" y="0"/>
                  </a:cxn>
                  <a:cxn ang="0">
                    <a:pos x="1998" y="28"/>
                  </a:cxn>
                  <a:cxn ang="0">
                    <a:pos x="1657" y="106"/>
                  </a:cxn>
                  <a:cxn ang="0">
                    <a:pos x="1337" y="234"/>
                  </a:cxn>
                  <a:cxn ang="0">
                    <a:pos x="1041" y="404"/>
                  </a:cxn>
                  <a:cxn ang="0">
                    <a:pos x="774" y="614"/>
                  </a:cxn>
                  <a:cxn ang="0">
                    <a:pos x="540" y="859"/>
                  </a:cxn>
                  <a:cxn ang="0">
                    <a:pos x="342" y="1137"/>
                  </a:cxn>
                  <a:cxn ang="0">
                    <a:pos x="186" y="1441"/>
                  </a:cxn>
                  <a:cxn ang="0">
                    <a:pos x="75" y="1769"/>
                  </a:cxn>
                  <a:cxn ang="0">
                    <a:pos x="13" y="2117"/>
                  </a:cxn>
                  <a:cxn ang="0">
                    <a:pos x="4" y="2477"/>
                  </a:cxn>
                  <a:cxn ang="0">
                    <a:pos x="48" y="2831"/>
                  </a:cxn>
                  <a:cxn ang="0">
                    <a:pos x="143" y="3166"/>
                  </a:cxn>
                  <a:cxn ang="0">
                    <a:pos x="285" y="3477"/>
                  </a:cxn>
                  <a:cxn ang="0">
                    <a:pos x="470" y="3765"/>
                  </a:cxn>
                  <a:cxn ang="0">
                    <a:pos x="692" y="4022"/>
                  </a:cxn>
                  <a:cxn ang="0">
                    <a:pos x="948" y="4244"/>
                  </a:cxn>
                  <a:cxn ang="0">
                    <a:pos x="1235" y="4427"/>
                  </a:cxn>
                  <a:cxn ang="0">
                    <a:pos x="1548" y="4569"/>
                  </a:cxn>
                  <a:cxn ang="0">
                    <a:pos x="1883" y="4664"/>
                  </a:cxn>
                  <a:cxn ang="0">
                    <a:pos x="2235" y="4710"/>
                  </a:cxn>
                  <a:cxn ang="0">
                    <a:pos x="2357" y="4712"/>
                  </a:cxn>
                  <a:cxn ang="0">
                    <a:pos x="2357" y="4281"/>
                  </a:cxn>
                  <a:cxn ang="0">
                    <a:pos x="2064" y="4259"/>
                  </a:cxn>
                  <a:cxn ang="0">
                    <a:pos x="1785" y="4194"/>
                  </a:cxn>
                  <a:cxn ang="0">
                    <a:pos x="1523" y="4091"/>
                  </a:cxn>
                  <a:cxn ang="0">
                    <a:pos x="1282" y="3951"/>
                  </a:cxn>
                  <a:cxn ang="0">
                    <a:pos x="1064" y="3780"/>
                  </a:cxn>
                  <a:cxn ang="0">
                    <a:pos x="872" y="3579"/>
                  </a:cxn>
                  <a:cxn ang="0">
                    <a:pos x="711" y="3353"/>
                  </a:cxn>
                  <a:cxn ang="0">
                    <a:pos x="584" y="3104"/>
                  </a:cxn>
                  <a:cxn ang="0">
                    <a:pos x="493" y="2836"/>
                  </a:cxn>
                  <a:cxn ang="0">
                    <a:pos x="442" y="2552"/>
                  </a:cxn>
                  <a:cxn ang="0">
                    <a:pos x="435" y="2257"/>
                  </a:cxn>
                  <a:cxn ang="0">
                    <a:pos x="471" y="1969"/>
                  </a:cxn>
                  <a:cxn ang="0">
                    <a:pos x="549" y="1696"/>
                  </a:cxn>
                  <a:cxn ang="0">
                    <a:pos x="665" y="1441"/>
                  </a:cxn>
                  <a:cxn ang="0">
                    <a:pos x="815" y="1206"/>
                  </a:cxn>
                  <a:cxn ang="0">
                    <a:pos x="997" y="997"/>
                  </a:cxn>
                  <a:cxn ang="0">
                    <a:pos x="1206" y="815"/>
                  </a:cxn>
                  <a:cxn ang="0">
                    <a:pos x="1440" y="665"/>
                  </a:cxn>
                  <a:cxn ang="0">
                    <a:pos x="1695" y="549"/>
                  </a:cxn>
                  <a:cxn ang="0">
                    <a:pos x="1969" y="472"/>
                  </a:cxn>
                  <a:cxn ang="0">
                    <a:pos x="2257" y="435"/>
                  </a:cxn>
                </a:cxnLst>
                <a:rect l="0" t="0" r="r" b="b"/>
                <a:pathLst>
                  <a:path w="2357" h="4712">
                    <a:moveTo>
                      <a:pt x="2357" y="433"/>
                    </a:moveTo>
                    <a:lnTo>
                      <a:pt x="2357" y="433"/>
                    </a:lnTo>
                    <a:lnTo>
                      <a:pt x="2357" y="433"/>
                    </a:lnTo>
                    <a:lnTo>
                      <a:pt x="2357" y="0"/>
                    </a:lnTo>
                    <a:lnTo>
                      <a:pt x="2357" y="0"/>
                    </a:lnTo>
                    <a:lnTo>
                      <a:pt x="2357" y="0"/>
                    </a:lnTo>
                    <a:lnTo>
                      <a:pt x="2235" y="4"/>
                    </a:lnTo>
                    <a:lnTo>
                      <a:pt x="2115" y="13"/>
                    </a:lnTo>
                    <a:lnTo>
                      <a:pt x="1998" y="28"/>
                    </a:lnTo>
                    <a:lnTo>
                      <a:pt x="1883" y="48"/>
                    </a:lnTo>
                    <a:lnTo>
                      <a:pt x="1769" y="75"/>
                    </a:lnTo>
                    <a:lnTo>
                      <a:pt x="1657" y="106"/>
                    </a:lnTo>
                    <a:lnTo>
                      <a:pt x="1548" y="144"/>
                    </a:lnTo>
                    <a:lnTo>
                      <a:pt x="1440" y="186"/>
                    </a:lnTo>
                    <a:lnTo>
                      <a:pt x="1337" y="234"/>
                    </a:lnTo>
                    <a:lnTo>
                      <a:pt x="1235" y="285"/>
                    </a:lnTo>
                    <a:lnTo>
                      <a:pt x="1137" y="342"/>
                    </a:lnTo>
                    <a:lnTo>
                      <a:pt x="1041" y="404"/>
                    </a:lnTo>
                    <a:lnTo>
                      <a:pt x="948" y="470"/>
                    </a:lnTo>
                    <a:lnTo>
                      <a:pt x="860" y="540"/>
                    </a:lnTo>
                    <a:lnTo>
                      <a:pt x="774" y="614"/>
                    </a:lnTo>
                    <a:lnTo>
                      <a:pt x="692" y="692"/>
                    </a:lnTo>
                    <a:lnTo>
                      <a:pt x="614" y="773"/>
                    </a:lnTo>
                    <a:lnTo>
                      <a:pt x="540" y="859"/>
                    </a:lnTo>
                    <a:lnTo>
                      <a:pt x="470" y="949"/>
                    </a:lnTo>
                    <a:lnTo>
                      <a:pt x="404" y="1040"/>
                    </a:lnTo>
                    <a:lnTo>
                      <a:pt x="342" y="1137"/>
                    </a:lnTo>
                    <a:lnTo>
                      <a:pt x="285" y="1235"/>
                    </a:lnTo>
                    <a:lnTo>
                      <a:pt x="233" y="1337"/>
                    </a:lnTo>
                    <a:lnTo>
                      <a:pt x="186" y="1441"/>
                    </a:lnTo>
                    <a:lnTo>
                      <a:pt x="143" y="1548"/>
                    </a:lnTo>
                    <a:lnTo>
                      <a:pt x="107" y="1657"/>
                    </a:lnTo>
                    <a:lnTo>
                      <a:pt x="75" y="1769"/>
                    </a:lnTo>
                    <a:lnTo>
                      <a:pt x="48" y="1883"/>
                    </a:lnTo>
                    <a:lnTo>
                      <a:pt x="27" y="1998"/>
                    </a:lnTo>
                    <a:lnTo>
                      <a:pt x="13" y="2117"/>
                    </a:lnTo>
                    <a:lnTo>
                      <a:pt x="4" y="2236"/>
                    </a:lnTo>
                    <a:lnTo>
                      <a:pt x="0" y="2357"/>
                    </a:lnTo>
                    <a:lnTo>
                      <a:pt x="4" y="2477"/>
                    </a:lnTo>
                    <a:lnTo>
                      <a:pt x="13" y="2597"/>
                    </a:lnTo>
                    <a:lnTo>
                      <a:pt x="27" y="2714"/>
                    </a:lnTo>
                    <a:lnTo>
                      <a:pt x="48" y="2831"/>
                    </a:lnTo>
                    <a:lnTo>
                      <a:pt x="75" y="2944"/>
                    </a:lnTo>
                    <a:lnTo>
                      <a:pt x="107" y="3056"/>
                    </a:lnTo>
                    <a:lnTo>
                      <a:pt x="143" y="3166"/>
                    </a:lnTo>
                    <a:lnTo>
                      <a:pt x="186" y="3272"/>
                    </a:lnTo>
                    <a:lnTo>
                      <a:pt x="233" y="3377"/>
                    </a:lnTo>
                    <a:lnTo>
                      <a:pt x="285" y="3477"/>
                    </a:lnTo>
                    <a:lnTo>
                      <a:pt x="342" y="3577"/>
                    </a:lnTo>
                    <a:lnTo>
                      <a:pt x="404" y="3672"/>
                    </a:lnTo>
                    <a:lnTo>
                      <a:pt x="470" y="3765"/>
                    </a:lnTo>
                    <a:lnTo>
                      <a:pt x="540" y="3854"/>
                    </a:lnTo>
                    <a:lnTo>
                      <a:pt x="614" y="3939"/>
                    </a:lnTo>
                    <a:lnTo>
                      <a:pt x="692" y="4022"/>
                    </a:lnTo>
                    <a:lnTo>
                      <a:pt x="774" y="4099"/>
                    </a:lnTo>
                    <a:lnTo>
                      <a:pt x="860" y="4174"/>
                    </a:lnTo>
                    <a:lnTo>
                      <a:pt x="948" y="4244"/>
                    </a:lnTo>
                    <a:lnTo>
                      <a:pt x="1041" y="4309"/>
                    </a:lnTo>
                    <a:lnTo>
                      <a:pt x="1137" y="4370"/>
                    </a:lnTo>
                    <a:lnTo>
                      <a:pt x="1235" y="4427"/>
                    </a:lnTo>
                    <a:lnTo>
                      <a:pt x="1337" y="4480"/>
                    </a:lnTo>
                    <a:lnTo>
                      <a:pt x="1440" y="4527"/>
                    </a:lnTo>
                    <a:lnTo>
                      <a:pt x="1548" y="4569"/>
                    </a:lnTo>
                    <a:lnTo>
                      <a:pt x="1657" y="4606"/>
                    </a:lnTo>
                    <a:lnTo>
                      <a:pt x="1769" y="4638"/>
                    </a:lnTo>
                    <a:lnTo>
                      <a:pt x="1883" y="4664"/>
                    </a:lnTo>
                    <a:lnTo>
                      <a:pt x="1998" y="4685"/>
                    </a:lnTo>
                    <a:lnTo>
                      <a:pt x="2115" y="4700"/>
                    </a:lnTo>
                    <a:lnTo>
                      <a:pt x="2235" y="4710"/>
                    </a:lnTo>
                    <a:lnTo>
                      <a:pt x="2357" y="4712"/>
                    </a:lnTo>
                    <a:lnTo>
                      <a:pt x="2357" y="4712"/>
                    </a:lnTo>
                    <a:lnTo>
                      <a:pt x="2357" y="4712"/>
                    </a:lnTo>
                    <a:lnTo>
                      <a:pt x="2357" y="4281"/>
                    </a:lnTo>
                    <a:lnTo>
                      <a:pt x="2357" y="4281"/>
                    </a:lnTo>
                    <a:lnTo>
                      <a:pt x="2357" y="4281"/>
                    </a:lnTo>
                    <a:lnTo>
                      <a:pt x="2257" y="4279"/>
                    </a:lnTo>
                    <a:lnTo>
                      <a:pt x="2160" y="4271"/>
                    </a:lnTo>
                    <a:lnTo>
                      <a:pt x="2064" y="4259"/>
                    </a:lnTo>
                    <a:lnTo>
                      <a:pt x="1969" y="4242"/>
                    </a:lnTo>
                    <a:lnTo>
                      <a:pt x="1876" y="4221"/>
                    </a:lnTo>
                    <a:lnTo>
                      <a:pt x="1785" y="4194"/>
                    </a:lnTo>
                    <a:lnTo>
                      <a:pt x="1695" y="4164"/>
                    </a:lnTo>
                    <a:lnTo>
                      <a:pt x="1608" y="4129"/>
                    </a:lnTo>
                    <a:lnTo>
                      <a:pt x="1523" y="4091"/>
                    </a:lnTo>
                    <a:lnTo>
                      <a:pt x="1440" y="4048"/>
                    </a:lnTo>
                    <a:lnTo>
                      <a:pt x="1360" y="4002"/>
                    </a:lnTo>
                    <a:lnTo>
                      <a:pt x="1282" y="3951"/>
                    </a:lnTo>
                    <a:lnTo>
                      <a:pt x="1206" y="3898"/>
                    </a:lnTo>
                    <a:lnTo>
                      <a:pt x="1133" y="3841"/>
                    </a:lnTo>
                    <a:lnTo>
                      <a:pt x="1064" y="3780"/>
                    </a:lnTo>
                    <a:lnTo>
                      <a:pt x="997" y="3717"/>
                    </a:lnTo>
                    <a:lnTo>
                      <a:pt x="933" y="3650"/>
                    </a:lnTo>
                    <a:lnTo>
                      <a:pt x="872" y="3579"/>
                    </a:lnTo>
                    <a:lnTo>
                      <a:pt x="815" y="3507"/>
                    </a:lnTo>
                    <a:lnTo>
                      <a:pt x="761" y="3432"/>
                    </a:lnTo>
                    <a:lnTo>
                      <a:pt x="711" y="3353"/>
                    </a:lnTo>
                    <a:lnTo>
                      <a:pt x="665" y="3273"/>
                    </a:lnTo>
                    <a:lnTo>
                      <a:pt x="623" y="3189"/>
                    </a:lnTo>
                    <a:lnTo>
                      <a:pt x="584" y="3104"/>
                    </a:lnTo>
                    <a:lnTo>
                      <a:pt x="549" y="3017"/>
                    </a:lnTo>
                    <a:lnTo>
                      <a:pt x="519" y="2928"/>
                    </a:lnTo>
                    <a:lnTo>
                      <a:pt x="493" y="2836"/>
                    </a:lnTo>
                    <a:lnTo>
                      <a:pt x="471" y="2743"/>
                    </a:lnTo>
                    <a:lnTo>
                      <a:pt x="454" y="2648"/>
                    </a:lnTo>
                    <a:lnTo>
                      <a:pt x="442" y="2552"/>
                    </a:lnTo>
                    <a:lnTo>
                      <a:pt x="435" y="2455"/>
                    </a:lnTo>
                    <a:lnTo>
                      <a:pt x="432" y="2357"/>
                    </a:lnTo>
                    <a:lnTo>
                      <a:pt x="435" y="2257"/>
                    </a:lnTo>
                    <a:lnTo>
                      <a:pt x="442" y="2160"/>
                    </a:lnTo>
                    <a:lnTo>
                      <a:pt x="454" y="2064"/>
                    </a:lnTo>
                    <a:lnTo>
                      <a:pt x="471" y="1969"/>
                    </a:lnTo>
                    <a:lnTo>
                      <a:pt x="493" y="1876"/>
                    </a:lnTo>
                    <a:lnTo>
                      <a:pt x="519" y="1786"/>
                    </a:lnTo>
                    <a:lnTo>
                      <a:pt x="549" y="1696"/>
                    </a:lnTo>
                    <a:lnTo>
                      <a:pt x="584" y="1609"/>
                    </a:lnTo>
                    <a:lnTo>
                      <a:pt x="623" y="1523"/>
                    </a:lnTo>
                    <a:lnTo>
                      <a:pt x="665" y="1441"/>
                    </a:lnTo>
                    <a:lnTo>
                      <a:pt x="711" y="1360"/>
                    </a:lnTo>
                    <a:lnTo>
                      <a:pt x="761" y="1282"/>
                    </a:lnTo>
                    <a:lnTo>
                      <a:pt x="815" y="1206"/>
                    </a:lnTo>
                    <a:lnTo>
                      <a:pt x="872" y="1133"/>
                    </a:lnTo>
                    <a:lnTo>
                      <a:pt x="933" y="1064"/>
                    </a:lnTo>
                    <a:lnTo>
                      <a:pt x="997" y="997"/>
                    </a:lnTo>
                    <a:lnTo>
                      <a:pt x="1064" y="933"/>
                    </a:lnTo>
                    <a:lnTo>
                      <a:pt x="1133" y="873"/>
                    </a:lnTo>
                    <a:lnTo>
                      <a:pt x="1206" y="815"/>
                    </a:lnTo>
                    <a:lnTo>
                      <a:pt x="1282" y="761"/>
                    </a:lnTo>
                    <a:lnTo>
                      <a:pt x="1360" y="711"/>
                    </a:lnTo>
                    <a:lnTo>
                      <a:pt x="1440" y="665"/>
                    </a:lnTo>
                    <a:lnTo>
                      <a:pt x="1523" y="623"/>
                    </a:lnTo>
                    <a:lnTo>
                      <a:pt x="1608" y="583"/>
                    </a:lnTo>
                    <a:lnTo>
                      <a:pt x="1695" y="549"/>
                    </a:lnTo>
                    <a:lnTo>
                      <a:pt x="1785" y="519"/>
                    </a:lnTo>
                    <a:lnTo>
                      <a:pt x="1876" y="493"/>
                    </a:lnTo>
                    <a:lnTo>
                      <a:pt x="1969" y="472"/>
                    </a:lnTo>
                    <a:lnTo>
                      <a:pt x="2064" y="454"/>
                    </a:lnTo>
                    <a:lnTo>
                      <a:pt x="2160" y="442"/>
                    </a:lnTo>
                    <a:lnTo>
                      <a:pt x="2257" y="435"/>
                    </a:lnTo>
                    <a:lnTo>
                      <a:pt x="2357" y="433"/>
                    </a:lnTo>
                    <a:close/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501645" y="3049437"/>
                <a:ext cx="312758" cy="624589"/>
              </a:xfrm>
              <a:custGeom>
                <a:avLst/>
                <a:gdLst/>
                <a:ahLst/>
                <a:cxnLst>
                  <a:cxn ang="0">
                    <a:pos x="0" y="433"/>
                  </a:cxn>
                  <a:cxn ang="0">
                    <a:pos x="0" y="0"/>
                  </a:cxn>
                  <a:cxn ang="0">
                    <a:pos x="357" y="28"/>
                  </a:cxn>
                  <a:cxn ang="0">
                    <a:pos x="698" y="106"/>
                  </a:cxn>
                  <a:cxn ang="0">
                    <a:pos x="1018" y="234"/>
                  </a:cxn>
                  <a:cxn ang="0">
                    <a:pos x="1314" y="404"/>
                  </a:cxn>
                  <a:cxn ang="0">
                    <a:pos x="1581" y="614"/>
                  </a:cxn>
                  <a:cxn ang="0">
                    <a:pos x="1816" y="859"/>
                  </a:cxn>
                  <a:cxn ang="0">
                    <a:pos x="2013" y="1137"/>
                  </a:cxn>
                  <a:cxn ang="0">
                    <a:pos x="2169" y="1441"/>
                  </a:cxn>
                  <a:cxn ang="0">
                    <a:pos x="2281" y="1769"/>
                  </a:cxn>
                  <a:cxn ang="0">
                    <a:pos x="2342" y="2117"/>
                  </a:cxn>
                  <a:cxn ang="0">
                    <a:pos x="2351" y="2477"/>
                  </a:cxn>
                  <a:cxn ang="0">
                    <a:pos x="2307" y="2831"/>
                  </a:cxn>
                  <a:cxn ang="0">
                    <a:pos x="2212" y="3166"/>
                  </a:cxn>
                  <a:cxn ang="0">
                    <a:pos x="2070" y="3477"/>
                  </a:cxn>
                  <a:cxn ang="0">
                    <a:pos x="1885" y="3765"/>
                  </a:cxn>
                  <a:cxn ang="0">
                    <a:pos x="1663" y="4022"/>
                  </a:cxn>
                  <a:cxn ang="0">
                    <a:pos x="1407" y="4244"/>
                  </a:cxn>
                  <a:cxn ang="0">
                    <a:pos x="1120" y="4427"/>
                  </a:cxn>
                  <a:cxn ang="0">
                    <a:pos x="807" y="4569"/>
                  </a:cxn>
                  <a:cxn ang="0">
                    <a:pos x="473" y="4664"/>
                  </a:cxn>
                  <a:cxn ang="0">
                    <a:pos x="120" y="4710"/>
                  </a:cxn>
                  <a:cxn ang="0">
                    <a:pos x="0" y="4712"/>
                  </a:cxn>
                  <a:cxn ang="0">
                    <a:pos x="0" y="4281"/>
                  </a:cxn>
                  <a:cxn ang="0">
                    <a:pos x="291" y="4259"/>
                  </a:cxn>
                  <a:cxn ang="0">
                    <a:pos x="570" y="4194"/>
                  </a:cxn>
                  <a:cxn ang="0">
                    <a:pos x="832" y="4091"/>
                  </a:cxn>
                  <a:cxn ang="0">
                    <a:pos x="1073" y="3951"/>
                  </a:cxn>
                  <a:cxn ang="0">
                    <a:pos x="1292" y="3780"/>
                  </a:cxn>
                  <a:cxn ang="0">
                    <a:pos x="1483" y="3579"/>
                  </a:cxn>
                  <a:cxn ang="0">
                    <a:pos x="1644" y="3353"/>
                  </a:cxn>
                  <a:cxn ang="0">
                    <a:pos x="1771" y="3104"/>
                  </a:cxn>
                  <a:cxn ang="0">
                    <a:pos x="1862" y="2836"/>
                  </a:cxn>
                  <a:cxn ang="0">
                    <a:pos x="1913" y="2552"/>
                  </a:cxn>
                  <a:cxn ang="0">
                    <a:pos x="1921" y="2257"/>
                  </a:cxn>
                  <a:cxn ang="0">
                    <a:pos x="1884" y="1969"/>
                  </a:cxn>
                  <a:cxn ang="0">
                    <a:pos x="1806" y="1696"/>
                  </a:cxn>
                  <a:cxn ang="0">
                    <a:pos x="1690" y="1441"/>
                  </a:cxn>
                  <a:cxn ang="0">
                    <a:pos x="1540" y="1206"/>
                  </a:cxn>
                  <a:cxn ang="0">
                    <a:pos x="1358" y="997"/>
                  </a:cxn>
                  <a:cxn ang="0">
                    <a:pos x="1149" y="815"/>
                  </a:cxn>
                  <a:cxn ang="0">
                    <a:pos x="915" y="665"/>
                  </a:cxn>
                  <a:cxn ang="0">
                    <a:pos x="660" y="549"/>
                  </a:cxn>
                  <a:cxn ang="0">
                    <a:pos x="386" y="472"/>
                  </a:cxn>
                  <a:cxn ang="0">
                    <a:pos x="98" y="435"/>
                  </a:cxn>
                </a:cxnLst>
                <a:rect l="0" t="0" r="r" b="b"/>
                <a:pathLst>
                  <a:path w="2355" h="4712">
                    <a:moveTo>
                      <a:pt x="0" y="433"/>
                    </a:moveTo>
                    <a:lnTo>
                      <a:pt x="0" y="433"/>
                    </a:lnTo>
                    <a:lnTo>
                      <a:pt x="0" y="43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0" y="4"/>
                    </a:lnTo>
                    <a:lnTo>
                      <a:pt x="240" y="13"/>
                    </a:lnTo>
                    <a:lnTo>
                      <a:pt x="357" y="28"/>
                    </a:lnTo>
                    <a:lnTo>
                      <a:pt x="473" y="48"/>
                    </a:lnTo>
                    <a:lnTo>
                      <a:pt x="587" y="75"/>
                    </a:lnTo>
                    <a:lnTo>
                      <a:pt x="698" y="106"/>
                    </a:lnTo>
                    <a:lnTo>
                      <a:pt x="807" y="144"/>
                    </a:lnTo>
                    <a:lnTo>
                      <a:pt x="915" y="186"/>
                    </a:lnTo>
                    <a:lnTo>
                      <a:pt x="1018" y="234"/>
                    </a:lnTo>
                    <a:lnTo>
                      <a:pt x="1120" y="285"/>
                    </a:lnTo>
                    <a:lnTo>
                      <a:pt x="1220" y="342"/>
                    </a:lnTo>
                    <a:lnTo>
                      <a:pt x="1314" y="404"/>
                    </a:lnTo>
                    <a:lnTo>
                      <a:pt x="1407" y="470"/>
                    </a:lnTo>
                    <a:lnTo>
                      <a:pt x="1497" y="540"/>
                    </a:lnTo>
                    <a:lnTo>
                      <a:pt x="1581" y="614"/>
                    </a:lnTo>
                    <a:lnTo>
                      <a:pt x="1663" y="692"/>
                    </a:lnTo>
                    <a:lnTo>
                      <a:pt x="1741" y="773"/>
                    </a:lnTo>
                    <a:lnTo>
                      <a:pt x="1816" y="859"/>
                    </a:lnTo>
                    <a:lnTo>
                      <a:pt x="1885" y="949"/>
                    </a:lnTo>
                    <a:lnTo>
                      <a:pt x="1951" y="1040"/>
                    </a:lnTo>
                    <a:lnTo>
                      <a:pt x="2013" y="1137"/>
                    </a:lnTo>
                    <a:lnTo>
                      <a:pt x="2070" y="1235"/>
                    </a:lnTo>
                    <a:lnTo>
                      <a:pt x="2122" y="1337"/>
                    </a:lnTo>
                    <a:lnTo>
                      <a:pt x="2169" y="1441"/>
                    </a:lnTo>
                    <a:lnTo>
                      <a:pt x="2212" y="1548"/>
                    </a:lnTo>
                    <a:lnTo>
                      <a:pt x="2248" y="1657"/>
                    </a:lnTo>
                    <a:lnTo>
                      <a:pt x="2281" y="1769"/>
                    </a:lnTo>
                    <a:lnTo>
                      <a:pt x="2307" y="1883"/>
                    </a:lnTo>
                    <a:lnTo>
                      <a:pt x="2328" y="1998"/>
                    </a:lnTo>
                    <a:lnTo>
                      <a:pt x="2342" y="2117"/>
                    </a:lnTo>
                    <a:lnTo>
                      <a:pt x="2351" y="2236"/>
                    </a:lnTo>
                    <a:lnTo>
                      <a:pt x="2355" y="2357"/>
                    </a:lnTo>
                    <a:lnTo>
                      <a:pt x="2351" y="2477"/>
                    </a:lnTo>
                    <a:lnTo>
                      <a:pt x="2342" y="2597"/>
                    </a:lnTo>
                    <a:lnTo>
                      <a:pt x="2328" y="2714"/>
                    </a:lnTo>
                    <a:lnTo>
                      <a:pt x="2307" y="2831"/>
                    </a:lnTo>
                    <a:lnTo>
                      <a:pt x="2281" y="2944"/>
                    </a:lnTo>
                    <a:lnTo>
                      <a:pt x="2248" y="3056"/>
                    </a:lnTo>
                    <a:lnTo>
                      <a:pt x="2212" y="3166"/>
                    </a:lnTo>
                    <a:lnTo>
                      <a:pt x="2169" y="3272"/>
                    </a:lnTo>
                    <a:lnTo>
                      <a:pt x="2122" y="3377"/>
                    </a:lnTo>
                    <a:lnTo>
                      <a:pt x="2070" y="3477"/>
                    </a:lnTo>
                    <a:lnTo>
                      <a:pt x="2013" y="3577"/>
                    </a:lnTo>
                    <a:lnTo>
                      <a:pt x="1951" y="3672"/>
                    </a:lnTo>
                    <a:lnTo>
                      <a:pt x="1885" y="3765"/>
                    </a:lnTo>
                    <a:lnTo>
                      <a:pt x="1816" y="3854"/>
                    </a:lnTo>
                    <a:lnTo>
                      <a:pt x="1741" y="3939"/>
                    </a:lnTo>
                    <a:lnTo>
                      <a:pt x="1663" y="4022"/>
                    </a:lnTo>
                    <a:lnTo>
                      <a:pt x="1581" y="4099"/>
                    </a:lnTo>
                    <a:lnTo>
                      <a:pt x="1497" y="4174"/>
                    </a:lnTo>
                    <a:lnTo>
                      <a:pt x="1407" y="4244"/>
                    </a:lnTo>
                    <a:lnTo>
                      <a:pt x="1314" y="4309"/>
                    </a:lnTo>
                    <a:lnTo>
                      <a:pt x="1220" y="4370"/>
                    </a:lnTo>
                    <a:lnTo>
                      <a:pt x="1120" y="4427"/>
                    </a:lnTo>
                    <a:lnTo>
                      <a:pt x="1018" y="4480"/>
                    </a:lnTo>
                    <a:lnTo>
                      <a:pt x="915" y="4527"/>
                    </a:lnTo>
                    <a:lnTo>
                      <a:pt x="807" y="4569"/>
                    </a:lnTo>
                    <a:lnTo>
                      <a:pt x="698" y="4606"/>
                    </a:lnTo>
                    <a:lnTo>
                      <a:pt x="587" y="4638"/>
                    </a:lnTo>
                    <a:lnTo>
                      <a:pt x="473" y="4664"/>
                    </a:lnTo>
                    <a:lnTo>
                      <a:pt x="357" y="4685"/>
                    </a:lnTo>
                    <a:lnTo>
                      <a:pt x="240" y="4700"/>
                    </a:lnTo>
                    <a:lnTo>
                      <a:pt x="120" y="4710"/>
                    </a:lnTo>
                    <a:lnTo>
                      <a:pt x="0" y="4712"/>
                    </a:lnTo>
                    <a:lnTo>
                      <a:pt x="0" y="4712"/>
                    </a:lnTo>
                    <a:lnTo>
                      <a:pt x="0" y="4712"/>
                    </a:lnTo>
                    <a:lnTo>
                      <a:pt x="0" y="4281"/>
                    </a:lnTo>
                    <a:lnTo>
                      <a:pt x="0" y="4281"/>
                    </a:lnTo>
                    <a:lnTo>
                      <a:pt x="0" y="4281"/>
                    </a:lnTo>
                    <a:lnTo>
                      <a:pt x="98" y="4279"/>
                    </a:lnTo>
                    <a:lnTo>
                      <a:pt x="195" y="4271"/>
                    </a:lnTo>
                    <a:lnTo>
                      <a:pt x="291" y="4259"/>
                    </a:lnTo>
                    <a:lnTo>
                      <a:pt x="386" y="4242"/>
                    </a:lnTo>
                    <a:lnTo>
                      <a:pt x="479" y="4221"/>
                    </a:lnTo>
                    <a:lnTo>
                      <a:pt x="570" y="4194"/>
                    </a:lnTo>
                    <a:lnTo>
                      <a:pt x="660" y="4164"/>
                    </a:lnTo>
                    <a:lnTo>
                      <a:pt x="747" y="4129"/>
                    </a:lnTo>
                    <a:lnTo>
                      <a:pt x="832" y="4091"/>
                    </a:lnTo>
                    <a:lnTo>
                      <a:pt x="915" y="4048"/>
                    </a:lnTo>
                    <a:lnTo>
                      <a:pt x="996" y="4002"/>
                    </a:lnTo>
                    <a:lnTo>
                      <a:pt x="1073" y="3951"/>
                    </a:lnTo>
                    <a:lnTo>
                      <a:pt x="1149" y="3898"/>
                    </a:lnTo>
                    <a:lnTo>
                      <a:pt x="1222" y="3841"/>
                    </a:lnTo>
                    <a:lnTo>
                      <a:pt x="1292" y="3780"/>
                    </a:lnTo>
                    <a:lnTo>
                      <a:pt x="1358" y="3717"/>
                    </a:lnTo>
                    <a:lnTo>
                      <a:pt x="1423" y="3650"/>
                    </a:lnTo>
                    <a:lnTo>
                      <a:pt x="1483" y="3579"/>
                    </a:lnTo>
                    <a:lnTo>
                      <a:pt x="1540" y="3507"/>
                    </a:lnTo>
                    <a:lnTo>
                      <a:pt x="1594" y="3432"/>
                    </a:lnTo>
                    <a:lnTo>
                      <a:pt x="1644" y="3353"/>
                    </a:lnTo>
                    <a:lnTo>
                      <a:pt x="1690" y="3273"/>
                    </a:lnTo>
                    <a:lnTo>
                      <a:pt x="1733" y="3189"/>
                    </a:lnTo>
                    <a:lnTo>
                      <a:pt x="1771" y="3104"/>
                    </a:lnTo>
                    <a:lnTo>
                      <a:pt x="1806" y="3017"/>
                    </a:lnTo>
                    <a:lnTo>
                      <a:pt x="1836" y="2928"/>
                    </a:lnTo>
                    <a:lnTo>
                      <a:pt x="1862" y="2836"/>
                    </a:lnTo>
                    <a:lnTo>
                      <a:pt x="1884" y="2743"/>
                    </a:lnTo>
                    <a:lnTo>
                      <a:pt x="1901" y="2648"/>
                    </a:lnTo>
                    <a:lnTo>
                      <a:pt x="1913" y="2552"/>
                    </a:lnTo>
                    <a:lnTo>
                      <a:pt x="1921" y="2455"/>
                    </a:lnTo>
                    <a:lnTo>
                      <a:pt x="1923" y="2357"/>
                    </a:lnTo>
                    <a:lnTo>
                      <a:pt x="1921" y="2257"/>
                    </a:lnTo>
                    <a:lnTo>
                      <a:pt x="1913" y="2160"/>
                    </a:lnTo>
                    <a:lnTo>
                      <a:pt x="1901" y="2064"/>
                    </a:lnTo>
                    <a:lnTo>
                      <a:pt x="1884" y="1969"/>
                    </a:lnTo>
                    <a:lnTo>
                      <a:pt x="1862" y="1876"/>
                    </a:lnTo>
                    <a:lnTo>
                      <a:pt x="1836" y="1786"/>
                    </a:lnTo>
                    <a:lnTo>
                      <a:pt x="1806" y="1696"/>
                    </a:lnTo>
                    <a:lnTo>
                      <a:pt x="1771" y="1609"/>
                    </a:lnTo>
                    <a:lnTo>
                      <a:pt x="1733" y="1523"/>
                    </a:lnTo>
                    <a:lnTo>
                      <a:pt x="1690" y="1441"/>
                    </a:lnTo>
                    <a:lnTo>
                      <a:pt x="1644" y="1360"/>
                    </a:lnTo>
                    <a:lnTo>
                      <a:pt x="1594" y="1282"/>
                    </a:lnTo>
                    <a:lnTo>
                      <a:pt x="1540" y="1206"/>
                    </a:lnTo>
                    <a:lnTo>
                      <a:pt x="1483" y="1133"/>
                    </a:lnTo>
                    <a:lnTo>
                      <a:pt x="1423" y="1064"/>
                    </a:lnTo>
                    <a:lnTo>
                      <a:pt x="1358" y="997"/>
                    </a:lnTo>
                    <a:lnTo>
                      <a:pt x="1292" y="933"/>
                    </a:lnTo>
                    <a:lnTo>
                      <a:pt x="1222" y="873"/>
                    </a:lnTo>
                    <a:lnTo>
                      <a:pt x="1149" y="815"/>
                    </a:lnTo>
                    <a:lnTo>
                      <a:pt x="1073" y="761"/>
                    </a:lnTo>
                    <a:lnTo>
                      <a:pt x="996" y="711"/>
                    </a:lnTo>
                    <a:lnTo>
                      <a:pt x="915" y="665"/>
                    </a:lnTo>
                    <a:lnTo>
                      <a:pt x="832" y="623"/>
                    </a:lnTo>
                    <a:lnTo>
                      <a:pt x="747" y="583"/>
                    </a:lnTo>
                    <a:lnTo>
                      <a:pt x="660" y="549"/>
                    </a:lnTo>
                    <a:lnTo>
                      <a:pt x="570" y="519"/>
                    </a:lnTo>
                    <a:lnTo>
                      <a:pt x="479" y="493"/>
                    </a:lnTo>
                    <a:lnTo>
                      <a:pt x="386" y="472"/>
                    </a:lnTo>
                    <a:lnTo>
                      <a:pt x="291" y="454"/>
                    </a:lnTo>
                    <a:lnTo>
                      <a:pt x="195" y="442"/>
                    </a:lnTo>
                    <a:lnTo>
                      <a:pt x="98" y="435"/>
                    </a:lnTo>
                    <a:lnTo>
                      <a:pt x="0" y="43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</p:grpSp>
        <p:sp>
          <p:nvSpPr>
            <p:cNvPr id="101" name="Freeform 100"/>
            <p:cNvSpPr/>
            <p:nvPr/>
          </p:nvSpPr>
          <p:spPr bwMode="auto">
            <a:xfrm rot="19470688" flipH="1">
              <a:off x="4308256" y="4089598"/>
              <a:ext cx="796090" cy="1397845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6090" h="1397845">
                  <a:moveTo>
                    <a:pt x="0" y="0"/>
                  </a:moveTo>
                  <a:cubicBezTo>
                    <a:pt x="2468" y="16952"/>
                    <a:pt x="4936" y="34044"/>
                    <a:pt x="7404" y="50996"/>
                  </a:cubicBezTo>
                  <a:cubicBezTo>
                    <a:pt x="9712" y="68088"/>
                    <a:pt x="11941" y="85179"/>
                    <a:pt x="14250" y="102270"/>
                  </a:cubicBezTo>
                  <a:cubicBezTo>
                    <a:pt x="16479" y="119640"/>
                    <a:pt x="18629" y="137148"/>
                    <a:pt x="20857" y="154517"/>
                  </a:cubicBezTo>
                  <a:cubicBezTo>
                    <a:pt x="22848" y="172025"/>
                    <a:pt x="24918" y="189395"/>
                    <a:pt x="26908" y="206903"/>
                  </a:cubicBezTo>
                  <a:cubicBezTo>
                    <a:pt x="28818" y="224550"/>
                    <a:pt x="30729" y="242336"/>
                    <a:pt x="32640" y="259983"/>
                  </a:cubicBezTo>
                  <a:cubicBezTo>
                    <a:pt x="34391" y="277770"/>
                    <a:pt x="36222" y="295556"/>
                    <a:pt x="37974" y="313342"/>
                  </a:cubicBezTo>
                  <a:cubicBezTo>
                    <a:pt x="39486" y="331406"/>
                    <a:pt x="40919" y="349331"/>
                    <a:pt x="42432" y="367395"/>
                  </a:cubicBezTo>
                  <a:cubicBezTo>
                    <a:pt x="43785" y="385598"/>
                    <a:pt x="45059" y="403940"/>
                    <a:pt x="46412" y="422143"/>
                  </a:cubicBezTo>
                  <a:cubicBezTo>
                    <a:pt x="47686" y="440346"/>
                    <a:pt x="49039" y="458688"/>
                    <a:pt x="50313" y="476891"/>
                  </a:cubicBezTo>
                  <a:cubicBezTo>
                    <a:pt x="51268" y="495372"/>
                    <a:pt x="52303" y="513992"/>
                    <a:pt x="53258" y="532473"/>
                  </a:cubicBezTo>
                  <a:lnTo>
                    <a:pt x="55885" y="588332"/>
                  </a:lnTo>
                  <a:lnTo>
                    <a:pt x="58274" y="644609"/>
                  </a:lnTo>
                  <a:cubicBezTo>
                    <a:pt x="58672" y="663646"/>
                    <a:pt x="59150" y="682682"/>
                    <a:pt x="59547" y="701719"/>
                  </a:cubicBezTo>
                  <a:cubicBezTo>
                    <a:pt x="60025" y="720895"/>
                    <a:pt x="60423" y="740070"/>
                    <a:pt x="60901" y="759246"/>
                  </a:cubicBezTo>
                  <a:lnTo>
                    <a:pt x="61379" y="817190"/>
                  </a:lnTo>
                  <a:lnTo>
                    <a:pt x="61379" y="875829"/>
                  </a:lnTo>
                  <a:lnTo>
                    <a:pt x="61280" y="877607"/>
                  </a:lnTo>
                  <a:lnTo>
                    <a:pt x="77039" y="888788"/>
                  </a:lnTo>
                  <a:cubicBezTo>
                    <a:pt x="135490" y="934513"/>
                    <a:pt x="198133" y="996038"/>
                    <a:pt x="257658" y="1068739"/>
                  </a:cubicBezTo>
                  <a:cubicBezTo>
                    <a:pt x="337024" y="1165674"/>
                    <a:pt x="395817" y="1264124"/>
                    <a:pt x="426715" y="1344935"/>
                  </a:cubicBezTo>
                  <a:lnTo>
                    <a:pt x="435159" y="1371933"/>
                  </a:lnTo>
                  <a:lnTo>
                    <a:pt x="452537" y="1373138"/>
                  </a:lnTo>
                  <a:cubicBezTo>
                    <a:pt x="514023" y="1385756"/>
                    <a:pt x="641061" y="1449467"/>
                    <a:pt x="694350" y="1303808"/>
                  </a:cubicBezTo>
                  <a:cubicBezTo>
                    <a:pt x="808111" y="843036"/>
                    <a:pt x="762177" y="683238"/>
                    <a:pt x="796090" y="372953"/>
                  </a:cubicBezTo>
                  <a:close/>
                </a:path>
              </a:pathLst>
            </a:custGeom>
            <a:solidFill>
              <a:srgbClr val="2E3639"/>
            </a:solidFill>
            <a:ln w="1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ar-SA">
                <a:cs typeface="+mn-ea"/>
                <a:sym typeface="+mn-lt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 rot="2129312">
              <a:off x="7117532" y="4172614"/>
              <a:ext cx="796090" cy="1397845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6090" h="1397845">
                  <a:moveTo>
                    <a:pt x="0" y="0"/>
                  </a:moveTo>
                  <a:cubicBezTo>
                    <a:pt x="2468" y="16952"/>
                    <a:pt x="4936" y="34044"/>
                    <a:pt x="7404" y="50996"/>
                  </a:cubicBezTo>
                  <a:cubicBezTo>
                    <a:pt x="9712" y="68088"/>
                    <a:pt x="11941" y="85179"/>
                    <a:pt x="14250" y="102270"/>
                  </a:cubicBezTo>
                  <a:cubicBezTo>
                    <a:pt x="16479" y="119640"/>
                    <a:pt x="18629" y="137148"/>
                    <a:pt x="20857" y="154517"/>
                  </a:cubicBezTo>
                  <a:cubicBezTo>
                    <a:pt x="22848" y="172025"/>
                    <a:pt x="24918" y="189395"/>
                    <a:pt x="26908" y="206903"/>
                  </a:cubicBezTo>
                  <a:cubicBezTo>
                    <a:pt x="28818" y="224550"/>
                    <a:pt x="30729" y="242336"/>
                    <a:pt x="32640" y="259983"/>
                  </a:cubicBezTo>
                  <a:cubicBezTo>
                    <a:pt x="34391" y="277770"/>
                    <a:pt x="36222" y="295556"/>
                    <a:pt x="37974" y="313342"/>
                  </a:cubicBezTo>
                  <a:cubicBezTo>
                    <a:pt x="39486" y="331406"/>
                    <a:pt x="40919" y="349331"/>
                    <a:pt x="42432" y="367395"/>
                  </a:cubicBezTo>
                  <a:cubicBezTo>
                    <a:pt x="43785" y="385598"/>
                    <a:pt x="45059" y="403940"/>
                    <a:pt x="46412" y="422143"/>
                  </a:cubicBezTo>
                  <a:cubicBezTo>
                    <a:pt x="47686" y="440346"/>
                    <a:pt x="49039" y="458688"/>
                    <a:pt x="50313" y="476891"/>
                  </a:cubicBezTo>
                  <a:cubicBezTo>
                    <a:pt x="51268" y="495372"/>
                    <a:pt x="52303" y="513992"/>
                    <a:pt x="53258" y="532473"/>
                  </a:cubicBezTo>
                  <a:lnTo>
                    <a:pt x="55885" y="588332"/>
                  </a:lnTo>
                  <a:lnTo>
                    <a:pt x="58274" y="644609"/>
                  </a:lnTo>
                  <a:cubicBezTo>
                    <a:pt x="58672" y="663646"/>
                    <a:pt x="59150" y="682682"/>
                    <a:pt x="59547" y="701719"/>
                  </a:cubicBezTo>
                  <a:cubicBezTo>
                    <a:pt x="60025" y="720895"/>
                    <a:pt x="60423" y="740070"/>
                    <a:pt x="60901" y="759246"/>
                  </a:cubicBezTo>
                  <a:lnTo>
                    <a:pt x="61379" y="817190"/>
                  </a:lnTo>
                  <a:lnTo>
                    <a:pt x="61379" y="875829"/>
                  </a:lnTo>
                  <a:lnTo>
                    <a:pt x="61280" y="877607"/>
                  </a:lnTo>
                  <a:lnTo>
                    <a:pt x="77039" y="888788"/>
                  </a:lnTo>
                  <a:cubicBezTo>
                    <a:pt x="135490" y="934513"/>
                    <a:pt x="198133" y="996038"/>
                    <a:pt x="257658" y="1068739"/>
                  </a:cubicBezTo>
                  <a:cubicBezTo>
                    <a:pt x="337024" y="1165674"/>
                    <a:pt x="395817" y="1264124"/>
                    <a:pt x="426715" y="1344935"/>
                  </a:cubicBezTo>
                  <a:lnTo>
                    <a:pt x="435159" y="1371933"/>
                  </a:lnTo>
                  <a:lnTo>
                    <a:pt x="452537" y="1373138"/>
                  </a:lnTo>
                  <a:cubicBezTo>
                    <a:pt x="514023" y="1385756"/>
                    <a:pt x="641061" y="1449467"/>
                    <a:pt x="694350" y="1303808"/>
                  </a:cubicBezTo>
                  <a:cubicBezTo>
                    <a:pt x="808111" y="843036"/>
                    <a:pt x="762177" y="683238"/>
                    <a:pt x="796090" y="372953"/>
                  </a:cubicBezTo>
                  <a:close/>
                </a:path>
              </a:pathLst>
            </a:custGeom>
            <a:solidFill>
              <a:srgbClr val="2E3639"/>
            </a:solidFill>
            <a:ln w="1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ar-SA">
                <a:cs typeface="+mn-ea"/>
                <a:sym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80773" y="2197048"/>
            <a:ext cx="2480617" cy="738650"/>
            <a:chOff x="8580773" y="2197048"/>
            <a:chExt cx="2480617" cy="738650"/>
          </a:xfrm>
        </p:grpSpPr>
        <p:sp>
          <p:nvSpPr>
            <p:cNvPr id="30" name="TextBox 29"/>
            <p:cNvSpPr txBox="1"/>
            <p:nvPr/>
          </p:nvSpPr>
          <p:spPr>
            <a:xfrm>
              <a:off x="8580773" y="2197048"/>
              <a:ext cx="1233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Fast Response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0773" y="2474033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59158" y="2197048"/>
            <a:ext cx="2480617" cy="738650"/>
            <a:chOff x="1159158" y="2197048"/>
            <a:chExt cx="2480617" cy="738650"/>
          </a:xfrm>
        </p:grpSpPr>
        <p:sp>
          <p:nvSpPr>
            <p:cNvPr id="33" name="TextBox 32"/>
            <p:cNvSpPr txBox="1"/>
            <p:nvPr/>
          </p:nvSpPr>
          <p:spPr>
            <a:xfrm>
              <a:off x="2510940" y="2197048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Good Design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9158" y="2474033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80773" y="3668657"/>
            <a:ext cx="2480617" cy="738650"/>
            <a:chOff x="8580773" y="3668657"/>
            <a:chExt cx="2480617" cy="738650"/>
          </a:xfrm>
        </p:grpSpPr>
        <p:sp>
          <p:nvSpPr>
            <p:cNvPr id="37" name="TextBox 36"/>
            <p:cNvSpPr txBox="1"/>
            <p:nvPr/>
          </p:nvSpPr>
          <p:spPr>
            <a:xfrm>
              <a:off x="8580773" y="3668657"/>
              <a:ext cx="791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Editable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80773" y="3945642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59158" y="3668657"/>
            <a:ext cx="2480617" cy="738650"/>
            <a:chOff x="1159158" y="3668657"/>
            <a:chExt cx="2480617" cy="738650"/>
          </a:xfrm>
        </p:grpSpPr>
        <p:sp>
          <p:nvSpPr>
            <p:cNvPr id="41" name="TextBox 40"/>
            <p:cNvSpPr txBox="1"/>
            <p:nvPr/>
          </p:nvSpPr>
          <p:spPr>
            <a:xfrm>
              <a:off x="2122437" y="3668657"/>
              <a:ext cx="1517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Easy to Customize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9158" y="3945642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580773" y="5121539"/>
            <a:ext cx="2480617" cy="738650"/>
            <a:chOff x="8580773" y="5121539"/>
            <a:chExt cx="2480617" cy="738650"/>
          </a:xfrm>
        </p:grpSpPr>
        <p:sp>
          <p:nvSpPr>
            <p:cNvPr id="46" name="TextBox 45"/>
            <p:cNvSpPr txBox="1"/>
            <p:nvPr/>
          </p:nvSpPr>
          <p:spPr>
            <a:xfrm>
              <a:off x="8580773" y="5121539"/>
              <a:ext cx="19495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Nice Color Combination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80773" y="5398524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59158" y="5121539"/>
            <a:ext cx="2480617" cy="738650"/>
            <a:chOff x="1159158" y="5121539"/>
            <a:chExt cx="2480617" cy="738650"/>
          </a:xfrm>
        </p:grpSpPr>
        <p:sp>
          <p:nvSpPr>
            <p:cNvPr id="71" name="TextBox 70"/>
            <p:cNvSpPr txBox="1"/>
            <p:nvPr/>
          </p:nvSpPr>
          <p:spPr>
            <a:xfrm>
              <a:off x="2672714" y="5121539"/>
              <a:ext cx="967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Vectorized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59158" y="5398524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914162" y="2074997"/>
            <a:ext cx="1155189" cy="834136"/>
            <a:chOff x="3914162" y="1846397"/>
            <a:chExt cx="1155189" cy="834136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625677" y="2236859"/>
              <a:ext cx="443674" cy="44367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2177"/>
            <p:cNvGrpSpPr/>
            <p:nvPr/>
          </p:nvGrpSpPr>
          <p:grpSpPr>
            <a:xfrm flipH="1">
              <a:off x="3914162" y="1846397"/>
              <a:ext cx="716535" cy="783910"/>
              <a:chOff x="33075" y="0"/>
              <a:chExt cx="3467959" cy="1461013"/>
            </a:xfrm>
          </p:grpSpPr>
          <p:sp>
            <p:nvSpPr>
              <p:cNvPr id="76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Shape 2176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 flipH="1">
            <a:off x="7156977" y="2059392"/>
            <a:ext cx="1155189" cy="834136"/>
            <a:chOff x="3914162" y="1846397"/>
            <a:chExt cx="1155189" cy="83413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4625677" y="2236859"/>
              <a:ext cx="443674" cy="443674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2177"/>
            <p:cNvGrpSpPr/>
            <p:nvPr/>
          </p:nvGrpSpPr>
          <p:grpSpPr>
            <a:xfrm flipH="1">
              <a:off x="3914162" y="1846397"/>
              <a:ext cx="716535" cy="783910"/>
              <a:chOff x="33075" y="0"/>
              <a:chExt cx="3467959" cy="1461013"/>
            </a:xfrm>
          </p:grpSpPr>
          <p:sp>
            <p:nvSpPr>
              <p:cNvPr id="81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Shape 2176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3914161" y="3632980"/>
            <a:ext cx="1512000" cy="783911"/>
            <a:chOff x="3914161" y="3404380"/>
            <a:chExt cx="1512000" cy="783911"/>
          </a:xfrm>
        </p:grpSpPr>
        <p:sp>
          <p:nvSpPr>
            <p:cNvPr id="84" name="Shape 2175"/>
            <p:cNvSpPr/>
            <p:nvPr/>
          </p:nvSpPr>
          <p:spPr>
            <a:xfrm flipH="1" flipV="1">
              <a:off x="3916786" y="3404380"/>
              <a:ext cx="0" cy="78391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5" name="Shape 2176"/>
            <p:cNvSpPr/>
            <p:nvPr/>
          </p:nvSpPr>
          <p:spPr>
            <a:xfrm flipV="1">
              <a:off x="3914161" y="3796336"/>
              <a:ext cx="1512000" cy="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400000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flipH="1">
            <a:off x="6806118" y="3632980"/>
            <a:ext cx="1512000" cy="783911"/>
            <a:chOff x="3914161" y="3404380"/>
            <a:chExt cx="1512000" cy="783911"/>
          </a:xfrm>
        </p:grpSpPr>
        <p:sp>
          <p:nvSpPr>
            <p:cNvPr id="87" name="Shape 2175"/>
            <p:cNvSpPr/>
            <p:nvPr/>
          </p:nvSpPr>
          <p:spPr>
            <a:xfrm flipH="1" flipV="1">
              <a:off x="3916786" y="3404380"/>
              <a:ext cx="0" cy="783911"/>
            </a:xfrm>
            <a:prstGeom prst="line">
              <a:avLst/>
            </a:prstGeom>
            <a:noFill/>
            <a:ln w="127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8" name="Shape 2176"/>
            <p:cNvSpPr/>
            <p:nvPr/>
          </p:nvSpPr>
          <p:spPr>
            <a:xfrm flipV="1">
              <a:off x="3914161" y="3796336"/>
              <a:ext cx="1512000" cy="1"/>
            </a:xfrm>
            <a:prstGeom prst="line">
              <a:avLst/>
            </a:prstGeom>
            <a:noFill/>
            <a:ln w="12700" cap="flat">
              <a:solidFill>
                <a:schemeClr val="accent4"/>
              </a:solidFill>
              <a:prstDash val="solid"/>
              <a:miter lim="400000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 flipV="1">
            <a:off x="3908403" y="4733186"/>
            <a:ext cx="1191662" cy="1177546"/>
            <a:chOff x="3914162" y="1846397"/>
            <a:chExt cx="1191662" cy="117754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4625678" y="2236859"/>
              <a:ext cx="480146" cy="78708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2177"/>
            <p:cNvGrpSpPr/>
            <p:nvPr/>
          </p:nvGrpSpPr>
          <p:grpSpPr>
            <a:xfrm flipH="1">
              <a:off x="3914162" y="1846397"/>
              <a:ext cx="716535" cy="783910"/>
              <a:chOff x="33075" y="0"/>
              <a:chExt cx="3467959" cy="1461013"/>
            </a:xfrm>
          </p:grpSpPr>
          <p:sp>
            <p:nvSpPr>
              <p:cNvPr id="92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Shape 2176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 flipH="1" flipV="1">
            <a:off x="7120484" y="4733186"/>
            <a:ext cx="1191661" cy="1177546"/>
            <a:chOff x="3914162" y="1846397"/>
            <a:chExt cx="1191661" cy="117754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4625677" y="2236859"/>
              <a:ext cx="480146" cy="78708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2177"/>
            <p:cNvGrpSpPr/>
            <p:nvPr/>
          </p:nvGrpSpPr>
          <p:grpSpPr>
            <a:xfrm flipH="1">
              <a:off x="3914162" y="1846397"/>
              <a:ext cx="716535" cy="783910"/>
              <a:chOff x="33075" y="0"/>
              <a:chExt cx="3467959" cy="1461013"/>
            </a:xfrm>
          </p:grpSpPr>
          <p:sp>
            <p:nvSpPr>
              <p:cNvPr id="97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chemeClr val="accent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Shape 2176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2700" cap="flat">
                <a:solidFill>
                  <a:schemeClr val="accent6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99" name="文本框 98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100" name="直接连接符 99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1904012" y="4770045"/>
            <a:ext cx="4191988" cy="81584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23000">
                <a:schemeClr val="accent4">
                  <a:lumMod val="60000"/>
                  <a:lumOff val="40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03" name="Group 102"/>
          <p:cNvGrpSpPr/>
          <p:nvPr/>
        </p:nvGrpSpPr>
        <p:grpSpPr>
          <a:xfrm flipH="1">
            <a:off x="5692496" y="4769181"/>
            <a:ext cx="804567" cy="1152959"/>
            <a:chOff x="6488349" y="2176772"/>
            <a:chExt cx="827184" cy="1185369"/>
          </a:xfrm>
        </p:grpSpPr>
        <p:sp>
          <p:nvSpPr>
            <p:cNvPr id="104" name="Freeform 11"/>
            <p:cNvSpPr/>
            <p:nvPr/>
          </p:nvSpPr>
          <p:spPr bwMode="auto">
            <a:xfrm>
              <a:off x="6901941" y="2348135"/>
              <a:ext cx="413592" cy="101400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787">
                  <a:moveTo>
                    <a:pt x="0" y="787"/>
                  </a:moveTo>
                  <a:lnTo>
                    <a:pt x="321" y="653"/>
                  </a:lnTo>
                  <a:lnTo>
                    <a:pt x="321" y="0"/>
                  </a:lnTo>
                  <a:lnTo>
                    <a:pt x="0" y="136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05" name="Freeform 12"/>
            <p:cNvSpPr/>
            <p:nvPr/>
          </p:nvSpPr>
          <p:spPr bwMode="auto">
            <a:xfrm>
              <a:off x="6488349" y="2348135"/>
              <a:ext cx="413592" cy="101400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787">
                  <a:moveTo>
                    <a:pt x="321" y="787"/>
                  </a:moveTo>
                  <a:lnTo>
                    <a:pt x="0" y="653"/>
                  </a:lnTo>
                  <a:lnTo>
                    <a:pt x="0" y="0"/>
                  </a:lnTo>
                  <a:lnTo>
                    <a:pt x="321" y="136"/>
                  </a:lnTo>
                  <a:lnTo>
                    <a:pt x="321" y="7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6" name="Freeform 13"/>
            <p:cNvSpPr/>
            <p:nvPr/>
          </p:nvSpPr>
          <p:spPr bwMode="auto">
            <a:xfrm>
              <a:off x="6488349" y="2176772"/>
              <a:ext cx="827182" cy="34659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269">
                  <a:moveTo>
                    <a:pt x="321" y="269"/>
                  </a:moveTo>
                  <a:lnTo>
                    <a:pt x="0" y="133"/>
                  </a:lnTo>
                  <a:lnTo>
                    <a:pt x="321" y="0"/>
                  </a:lnTo>
                  <a:lnTo>
                    <a:pt x="642" y="133"/>
                  </a:lnTo>
                  <a:lnTo>
                    <a:pt x="321" y="26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 flipH="1">
            <a:off x="6096000" y="3860058"/>
            <a:ext cx="4191988" cy="81584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3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98" name="Group 97"/>
          <p:cNvGrpSpPr/>
          <p:nvPr/>
        </p:nvGrpSpPr>
        <p:grpSpPr>
          <a:xfrm flipH="1">
            <a:off x="5693716" y="3860058"/>
            <a:ext cx="804567" cy="1152959"/>
            <a:chOff x="6488349" y="2176772"/>
            <a:chExt cx="827184" cy="1185369"/>
          </a:xfrm>
        </p:grpSpPr>
        <p:sp>
          <p:nvSpPr>
            <p:cNvPr id="99" name="Freeform 11"/>
            <p:cNvSpPr/>
            <p:nvPr/>
          </p:nvSpPr>
          <p:spPr bwMode="auto">
            <a:xfrm>
              <a:off x="6901941" y="2348135"/>
              <a:ext cx="413592" cy="101400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787">
                  <a:moveTo>
                    <a:pt x="0" y="787"/>
                  </a:moveTo>
                  <a:lnTo>
                    <a:pt x="321" y="653"/>
                  </a:lnTo>
                  <a:lnTo>
                    <a:pt x="321" y="0"/>
                  </a:lnTo>
                  <a:lnTo>
                    <a:pt x="0" y="136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0" name="Freeform 12"/>
            <p:cNvSpPr/>
            <p:nvPr/>
          </p:nvSpPr>
          <p:spPr bwMode="auto">
            <a:xfrm>
              <a:off x="6488349" y="2348135"/>
              <a:ext cx="413592" cy="101400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787">
                  <a:moveTo>
                    <a:pt x="321" y="787"/>
                  </a:moveTo>
                  <a:lnTo>
                    <a:pt x="0" y="653"/>
                  </a:lnTo>
                  <a:lnTo>
                    <a:pt x="0" y="0"/>
                  </a:lnTo>
                  <a:lnTo>
                    <a:pt x="321" y="136"/>
                  </a:lnTo>
                  <a:lnTo>
                    <a:pt x="321" y="7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6488349" y="2176772"/>
              <a:ext cx="827182" cy="34659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269">
                  <a:moveTo>
                    <a:pt x="321" y="269"/>
                  </a:moveTo>
                  <a:lnTo>
                    <a:pt x="0" y="133"/>
                  </a:lnTo>
                  <a:lnTo>
                    <a:pt x="321" y="0"/>
                  </a:lnTo>
                  <a:lnTo>
                    <a:pt x="642" y="133"/>
                  </a:lnTo>
                  <a:lnTo>
                    <a:pt x="321" y="26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04012" y="2950071"/>
            <a:ext cx="4191988" cy="815843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86" name="Group 85"/>
          <p:cNvGrpSpPr/>
          <p:nvPr/>
        </p:nvGrpSpPr>
        <p:grpSpPr>
          <a:xfrm flipH="1">
            <a:off x="5692496" y="2949207"/>
            <a:ext cx="804567" cy="1152959"/>
            <a:chOff x="6488349" y="2176772"/>
            <a:chExt cx="827184" cy="1185369"/>
          </a:xfrm>
        </p:grpSpPr>
        <p:sp>
          <p:nvSpPr>
            <p:cNvPr id="87" name="Freeform 11"/>
            <p:cNvSpPr/>
            <p:nvPr/>
          </p:nvSpPr>
          <p:spPr bwMode="auto">
            <a:xfrm>
              <a:off x="6901941" y="2348135"/>
              <a:ext cx="413592" cy="101400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787">
                  <a:moveTo>
                    <a:pt x="0" y="787"/>
                  </a:moveTo>
                  <a:lnTo>
                    <a:pt x="321" y="653"/>
                  </a:lnTo>
                  <a:lnTo>
                    <a:pt x="321" y="0"/>
                  </a:lnTo>
                  <a:lnTo>
                    <a:pt x="0" y="136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6488349" y="2348135"/>
              <a:ext cx="413592" cy="101400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787">
                  <a:moveTo>
                    <a:pt x="321" y="787"/>
                  </a:moveTo>
                  <a:lnTo>
                    <a:pt x="0" y="653"/>
                  </a:lnTo>
                  <a:lnTo>
                    <a:pt x="0" y="0"/>
                  </a:lnTo>
                  <a:lnTo>
                    <a:pt x="321" y="136"/>
                  </a:lnTo>
                  <a:lnTo>
                    <a:pt x="321" y="7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6488349" y="2176772"/>
              <a:ext cx="827182" cy="34659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269">
                  <a:moveTo>
                    <a:pt x="321" y="269"/>
                  </a:moveTo>
                  <a:lnTo>
                    <a:pt x="0" y="133"/>
                  </a:lnTo>
                  <a:lnTo>
                    <a:pt x="321" y="0"/>
                  </a:lnTo>
                  <a:lnTo>
                    <a:pt x="642" y="133"/>
                  </a:lnTo>
                  <a:lnTo>
                    <a:pt x="321" y="26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 flipH="1">
            <a:off x="6096000" y="2038356"/>
            <a:ext cx="4191988" cy="81584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3000">
                <a:schemeClr val="accent1">
                  <a:lumMod val="60000"/>
                  <a:lumOff val="40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 flipH="1">
            <a:off x="5693716" y="2038356"/>
            <a:ext cx="804567" cy="1152959"/>
            <a:chOff x="6488349" y="2176772"/>
            <a:chExt cx="827184" cy="1185369"/>
          </a:xfrm>
        </p:grpSpPr>
        <p:sp>
          <p:nvSpPr>
            <p:cNvPr id="78" name="Freeform 11"/>
            <p:cNvSpPr/>
            <p:nvPr/>
          </p:nvSpPr>
          <p:spPr bwMode="auto">
            <a:xfrm>
              <a:off x="6901941" y="2348135"/>
              <a:ext cx="413592" cy="101400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787">
                  <a:moveTo>
                    <a:pt x="0" y="787"/>
                  </a:moveTo>
                  <a:lnTo>
                    <a:pt x="321" y="653"/>
                  </a:lnTo>
                  <a:lnTo>
                    <a:pt x="321" y="0"/>
                  </a:lnTo>
                  <a:lnTo>
                    <a:pt x="0" y="136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9" name="Freeform 12"/>
            <p:cNvSpPr/>
            <p:nvPr/>
          </p:nvSpPr>
          <p:spPr bwMode="auto">
            <a:xfrm>
              <a:off x="6488349" y="2348135"/>
              <a:ext cx="413592" cy="101400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787">
                  <a:moveTo>
                    <a:pt x="321" y="787"/>
                  </a:moveTo>
                  <a:lnTo>
                    <a:pt x="0" y="653"/>
                  </a:lnTo>
                  <a:lnTo>
                    <a:pt x="0" y="0"/>
                  </a:lnTo>
                  <a:lnTo>
                    <a:pt x="321" y="136"/>
                  </a:lnTo>
                  <a:lnTo>
                    <a:pt x="321" y="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r>
                <a:rPr lang="id-ID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0" name="Freeform 13"/>
            <p:cNvSpPr/>
            <p:nvPr/>
          </p:nvSpPr>
          <p:spPr bwMode="auto">
            <a:xfrm>
              <a:off x="6488349" y="2176772"/>
              <a:ext cx="827182" cy="34659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269">
                  <a:moveTo>
                    <a:pt x="321" y="269"/>
                  </a:moveTo>
                  <a:lnTo>
                    <a:pt x="0" y="133"/>
                  </a:lnTo>
                  <a:lnTo>
                    <a:pt x="321" y="0"/>
                  </a:lnTo>
                  <a:lnTo>
                    <a:pt x="642" y="133"/>
                  </a:lnTo>
                  <a:lnTo>
                    <a:pt x="321" y="2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1923" y="2076952"/>
            <a:ext cx="2480617" cy="738650"/>
            <a:chOff x="8580773" y="2197048"/>
            <a:chExt cx="2480617" cy="738650"/>
          </a:xfrm>
        </p:grpSpPr>
        <p:sp>
          <p:nvSpPr>
            <p:cNvPr id="25" name="TextBox 24"/>
            <p:cNvSpPr txBox="1"/>
            <p:nvPr/>
          </p:nvSpPr>
          <p:spPr>
            <a:xfrm>
              <a:off x="8580773" y="2197048"/>
              <a:ext cx="1009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cs typeface="+mn-ea"/>
                  <a:sym typeface="+mn-lt"/>
                </a:rPr>
                <a:t>Knowledge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80773" y="2474033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8240" y="2960786"/>
            <a:ext cx="2480617" cy="738650"/>
            <a:chOff x="8580773" y="2197048"/>
            <a:chExt cx="2480617" cy="738650"/>
          </a:xfrm>
        </p:grpSpPr>
        <p:sp>
          <p:nvSpPr>
            <p:cNvPr id="28" name="TextBox 27"/>
            <p:cNvSpPr txBox="1"/>
            <p:nvPr/>
          </p:nvSpPr>
          <p:spPr>
            <a:xfrm>
              <a:off x="8580773" y="2197048"/>
              <a:ext cx="2480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400" b="1" dirty="0">
                  <a:solidFill>
                    <a:schemeClr val="bg1"/>
                  </a:solidFill>
                  <a:cs typeface="+mn-ea"/>
                  <a:sym typeface="+mn-lt"/>
                </a:rPr>
                <a:t>Skills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80773" y="2474033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72713" y="4808641"/>
            <a:ext cx="2480617" cy="738650"/>
            <a:chOff x="8580773" y="2197048"/>
            <a:chExt cx="2480617" cy="738650"/>
          </a:xfrm>
        </p:grpSpPr>
        <p:sp>
          <p:nvSpPr>
            <p:cNvPr id="31" name="TextBox 30"/>
            <p:cNvSpPr txBox="1"/>
            <p:nvPr/>
          </p:nvSpPr>
          <p:spPr>
            <a:xfrm>
              <a:off x="8580773" y="2197048"/>
              <a:ext cx="2480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400" b="1" dirty="0">
                  <a:solidFill>
                    <a:schemeClr val="bg1"/>
                  </a:solidFill>
                  <a:cs typeface="+mn-ea"/>
                  <a:sym typeface="+mn-lt"/>
                </a:rPr>
                <a:t>Information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80773" y="2474033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58745" y="3898654"/>
            <a:ext cx="2480617" cy="738650"/>
            <a:chOff x="8580773" y="2197048"/>
            <a:chExt cx="2480617" cy="738650"/>
          </a:xfrm>
        </p:grpSpPr>
        <p:sp>
          <p:nvSpPr>
            <p:cNvPr id="34" name="TextBox 33"/>
            <p:cNvSpPr txBox="1"/>
            <p:nvPr/>
          </p:nvSpPr>
          <p:spPr>
            <a:xfrm>
              <a:off x="8580773" y="219704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cs typeface="+mn-ea"/>
                  <a:sym typeface="+mn-lt"/>
                </a:rPr>
                <a:t>Time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80773" y="2474033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Shape 4428"/>
          <p:cNvSpPr/>
          <p:nvPr/>
        </p:nvSpPr>
        <p:spPr>
          <a:xfrm>
            <a:off x="7032140" y="2205034"/>
            <a:ext cx="324525" cy="448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086" extrusionOk="0">
                <a:moveTo>
                  <a:pt x="21023" y="5250"/>
                </a:moveTo>
                <a:lnTo>
                  <a:pt x="7163" y="195"/>
                </a:lnTo>
                <a:cubicBezTo>
                  <a:pt x="5264" y="-514"/>
                  <a:pt x="1521" y="853"/>
                  <a:pt x="445" y="2057"/>
                </a:cubicBezTo>
                <a:cubicBezTo>
                  <a:pt x="-35" y="2595"/>
                  <a:pt x="0" y="2983"/>
                  <a:pt x="0" y="3203"/>
                </a:cubicBezTo>
                <a:lnTo>
                  <a:pt x="173" y="14619"/>
                </a:lnTo>
                <a:cubicBezTo>
                  <a:pt x="184" y="14862"/>
                  <a:pt x="614" y="15188"/>
                  <a:pt x="983" y="15348"/>
                </a:cubicBezTo>
                <a:cubicBezTo>
                  <a:pt x="1753" y="15682"/>
                  <a:pt x="13399" y="20826"/>
                  <a:pt x="13729" y="20972"/>
                </a:cubicBezTo>
                <a:cubicBezTo>
                  <a:pt x="13905" y="21051"/>
                  <a:pt x="14115" y="21086"/>
                  <a:pt x="14322" y="21086"/>
                </a:cubicBezTo>
                <a:cubicBezTo>
                  <a:pt x="14499" y="21086"/>
                  <a:pt x="14675" y="21058"/>
                  <a:pt x="14834" y="21002"/>
                </a:cubicBezTo>
                <a:cubicBezTo>
                  <a:pt x="15185" y="20881"/>
                  <a:pt x="15404" y="20645"/>
                  <a:pt x="15404" y="20388"/>
                </a:cubicBezTo>
                <a:lnTo>
                  <a:pt x="15404" y="8397"/>
                </a:lnTo>
                <a:cubicBezTo>
                  <a:pt x="15404" y="8148"/>
                  <a:pt x="15198" y="7917"/>
                  <a:pt x="14862" y="7792"/>
                </a:cubicBezTo>
                <a:lnTo>
                  <a:pt x="2263" y="2817"/>
                </a:lnTo>
                <a:cubicBezTo>
                  <a:pt x="2408" y="2620"/>
                  <a:pt x="2968" y="2205"/>
                  <a:pt x="3997" y="1825"/>
                </a:cubicBezTo>
                <a:cubicBezTo>
                  <a:pt x="5082" y="1422"/>
                  <a:pt x="5896" y="1574"/>
                  <a:pt x="6082" y="1625"/>
                </a:cubicBezTo>
                <a:cubicBezTo>
                  <a:pt x="6082" y="1625"/>
                  <a:pt x="18173" y="6203"/>
                  <a:pt x="18544" y="6339"/>
                </a:cubicBezTo>
                <a:cubicBezTo>
                  <a:pt x="18911" y="6476"/>
                  <a:pt x="18918" y="6495"/>
                  <a:pt x="18918" y="6729"/>
                </a:cubicBezTo>
                <a:cubicBezTo>
                  <a:pt x="18918" y="6961"/>
                  <a:pt x="18918" y="18107"/>
                  <a:pt x="18918" y="18107"/>
                </a:cubicBezTo>
                <a:cubicBezTo>
                  <a:pt x="18918" y="18674"/>
                  <a:pt x="19733" y="18906"/>
                  <a:pt x="20330" y="18906"/>
                </a:cubicBezTo>
                <a:cubicBezTo>
                  <a:pt x="20927" y="18906"/>
                  <a:pt x="21565" y="18493"/>
                  <a:pt x="21565" y="18107"/>
                </a:cubicBezTo>
                <a:lnTo>
                  <a:pt x="21565" y="5855"/>
                </a:lnTo>
                <a:cubicBezTo>
                  <a:pt x="21565" y="5605"/>
                  <a:pt x="21357" y="5375"/>
                  <a:pt x="21023" y="525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7" name="Shape 4395"/>
          <p:cNvSpPr/>
          <p:nvPr/>
        </p:nvSpPr>
        <p:spPr>
          <a:xfrm>
            <a:off x="4913980" y="3146354"/>
            <a:ext cx="376232" cy="423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51" y="14400"/>
                </a:moveTo>
                <a:cubicBezTo>
                  <a:pt x="16622" y="14400"/>
                  <a:pt x="15770" y="14680"/>
                  <a:pt x="15088" y="15147"/>
                </a:cubicBezTo>
                <a:lnTo>
                  <a:pt x="8042" y="11389"/>
                </a:lnTo>
                <a:cubicBezTo>
                  <a:pt x="8076" y="11197"/>
                  <a:pt x="8101" y="11000"/>
                  <a:pt x="8101" y="10800"/>
                </a:cubicBezTo>
                <a:cubicBezTo>
                  <a:pt x="8101" y="10599"/>
                  <a:pt x="8076" y="10403"/>
                  <a:pt x="8042" y="10211"/>
                </a:cubicBezTo>
                <a:lnTo>
                  <a:pt x="15088" y="6452"/>
                </a:lnTo>
                <a:cubicBezTo>
                  <a:pt x="15770" y="6920"/>
                  <a:pt x="16622" y="7200"/>
                  <a:pt x="17551" y="7200"/>
                </a:cubicBezTo>
                <a:cubicBezTo>
                  <a:pt x="19787" y="7200"/>
                  <a:pt x="21600" y="5588"/>
                  <a:pt x="21600" y="3600"/>
                </a:cubicBezTo>
                <a:cubicBezTo>
                  <a:pt x="21600" y="1612"/>
                  <a:pt x="19787" y="0"/>
                  <a:pt x="17551" y="0"/>
                </a:cubicBezTo>
                <a:cubicBezTo>
                  <a:pt x="15314" y="0"/>
                  <a:pt x="13499" y="1612"/>
                  <a:pt x="13499" y="3600"/>
                </a:cubicBezTo>
                <a:cubicBezTo>
                  <a:pt x="13499" y="3801"/>
                  <a:pt x="13524" y="3997"/>
                  <a:pt x="13560" y="4189"/>
                </a:cubicBezTo>
                <a:lnTo>
                  <a:pt x="6512" y="7947"/>
                </a:lnTo>
                <a:cubicBezTo>
                  <a:pt x="5830" y="7480"/>
                  <a:pt x="4978" y="7200"/>
                  <a:pt x="4049" y="7200"/>
                </a:cubicBezTo>
                <a:cubicBezTo>
                  <a:pt x="1813" y="7200"/>
                  <a:pt x="0" y="8812"/>
                  <a:pt x="0" y="10800"/>
                </a:cubicBezTo>
                <a:cubicBezTo>
                  <a:pt x="0" y="12788"/>
                  <a:pt x="1813" y="14400"/>
                  <a:pt x="4049" y="14400"/>
                </a:cubicBezTo>
                <a:cubicBezTo>
                  <a:pt x="4978" y="14400"/>
                  <a:pt x="5830" y="14119"/>
                  <a:pt x="6512" y="13653"/>
                </a:cubicBezTo>
                <a:lnTo>
                  <a:pt x="13560" y="17410"/>
                </a:lnTo>
                <a:cubicBezTo>
                  <a:pt x="13524" y="17603"/>
                  <a:pt x="13499" y="17798"/>
                  <a:pt x="13499" y="18000"/>
                </a:cubicBezTo>
                <a:cubicBezTo>
                  <a:pt x="13499" y="19987"/>
                  <a:pt x="15314" y="21600"/>
                  <a:pt x="17551" y="21600"/>
                </a:cubicBezTo>
                <a:cubicBezTo>
                  <a:pt x="19787" y="21600"/>
                  <a:pt x="21600" y="19987"/>
                  <a:pt x="21600" y="18000"/>
                </a:cubicBezTo>
                <a:cubicBezTo>
                  <a:pt x="21600" y="16012"/>
                  <a:pt x="19787" y="14400"/>
                  <a:pt x="17551" y="144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8" name="Shape 4445"/>
          <p:cNvSpPr/>
          <p:nvPr/>
        </p:nvSpPr>
        <p:spPr>
          <a:xfrm>
            <a:off x="7056995" y="4029110"/>
            <a:ext cx="274813" cy="49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67" y="10800"/>
                </a:moveTo>
                <a:cubicBezTo>
                  <a:pt x="11767" y="12089"/>
                  <a:pt x="13688" y="12918"/>
                  <a:pt x="15722" y="14025"/>
                </a:cubicBezTo>
                <a:cubicBezTo>
                  <a:pt x="17208" y="14834"/>
                  <a:pt x="19243" y="15942"/>
                  <a:pt x="19243" y="16656"/>
                </a:cubicBezTo>
                <a:lnTo>
                  <a:pt x="19243" y="18090"/>
                </a:lnTo>
                <a:cubicBezTo>
                  <a:pt x="17373" y="17569"/>
                  <a:pt x="11777" y="17058"/>
                  <a:pt x="11777" y="15387"/>
                </a:cubicBezTo>
                <a:cubicBezTo>
                  <a:pt x="11777" y="14540"/>
                  <a:pt x="9823" y="14540"/>
                  <a:pt x="9823" y="15387"/>
                </a:cubicBezTo>
                <a:cubicBezTo>
                  <a:pt x="9823" y="17058"/>
                  <a:pt x="4224" y="17569"/>
                  <a:pt x="2357" y="18090"/>
                </a:cubicBezTo>
                <a:lnTo>
                  <a:pt x="2357" y="16656"/>
                </a:lnTo>
                <a:cubicBezTo>
                  <a:pt x="2357" y="15942"/>
                  <a:pt x="4392" y="14834"/>
                  <a:pt x="5878" y="14025"/>
                </a:cubicBezTo>
                <a:cubicBezTo>
                  <a:pt x="7912" y="12918"/>
                  <a:pt x="9833" y="12089"/>
                  <a:pt x="9833" y="10800"/>
                </a:cubicBezTo>
                <a:cubicBezTo>
                  <a:pt x="9833" y="9511"/>
                  <a:pt x="7912" y="8682"/>
                  <a:pt x="5878" y="7575"/>
                </a:cubicBezTo>
                <a:cubicBezTo>
                  <a:pt x="4392" y="6766"/>
                  <a:pt x="2357" y="5658"/>
                  <a:pt x="2357" y="4944"/>
                </a:cubicBezTo>
                <a:lnTo>
                  <a:pt x="2264" y="3865"/>
                </a:lnTo>
                <a:cubicBezTo>
                  <a:pt x="4243" y="4462"/>
                  <a:pt x="7380" y="5030"/>
                  <a:pt x="10799" y="5030"/>
                </a:cubicBezTo>
                <a:cubicBezTo>
                  <a:pt x="14220" y="5030"/>
                  <a:pt x="17371" y="4462"/>
                  <a:pt x="19350" y="3865"/>
                </a:cubicBezTo>
                <a:lnTo>
                  <a:pt x="19243" y="4944"/>
                </a:lnTo>
                <a:cubicBezTo>
                  <a:pt x="19243" y="5658"/>
                  <a:pt x="17208" y="6766"/>
                  <a:pt x="15722" y="7575"/>
                </a:cubicBezTo>
                <a:cubicBezTo>
                  <a:pt x="13688" y="8682"/>
                  <a:pt x="11767" y="9511"/>
                  <a:pt x="11767" y="10800"/>
                </a:cubicBezTo>
                <a:close/>
                <a:moveTo>
                  <a:pt x="2970" y="2515"/>
                </a:moveTo>
                <a:cubicBezTo>
                  <a:pt x="4313" y="2042"/>
                  <a:pt x="6830" y="1346"/>
                  <a:pt x="10906" y="1346"/>
                </a:cubicBezTo>
                <a:cubicBezTo>
                  <a:pt x="14981" y="1346"/>
                  <a:pt x="18632" y="2515"/>
                  <a:pt x="18632" y="2515"/>
                </a:cubicBezTo>
                <a:cubicBezTo>
                  <a:pt x="18904" y="2609"/>
                  <a:pt x="19979" y="2930"/>
                  <a:pt x="19243" y="3173"/>
                </a:cubicBezTo>
                <a:cubicBezTo>
                  <a:pt x="17626" y="3709"/>
                  <a:pt x="14463" y="4274"/>
                  <a:pt x="10799" y="4274"/>
                </a:cubicBezTo>
                <a:cubicBezTo>
                  <a:pt x="7137" y="4274"/>
                  <a:pt x="4080" y="3652"/>
                  <a:pt x="2462" y="3115"/>
                </a:cubicBezTo>
                <a:cubicBezTo>
                  <a:pt x="1728" y="2871"/>
                  <a:pt x="2970" y="2515"/>
                  <a:pt x="2970" y="2515"/>
                </a:cubicBezTo>
                <a:close/>
                <a:moveTo>
                  <a:pt x="21600" y="4944"/>
                </a:moveTo>
                <a:cubicBezTo>
                  <a:pt x="21600" y="2633"/>
                  <a:pt x="21600" y="2407"/>
                  <a:pt x="21600" y="2407"/>
                </a:cubicBezTo>
                <a:cubicBezTo>
                  <a:pt x="21600" y="1555"/>
                  <a:pt x="16765" y="0"/>
                  <a:pt x="10799" y="0"/>
                </a:cubicBezTo>
                <a:cubicBezTo>
                  <a:pt x="4835" y="0"/>
                  <a:pt x="0" y="1555"/>
                  <a:pt x="0" y="2407"/>
                </a:cubicBezTo>
                <a:cubicBezTo>
                  <a:pt x="0" y="2407"/>
                  <a:pt x="0" y="2633"/>
                  <a:pt x="0" y="4944"/>
                </a:cubicBezTo>
                <a:cubicBezTo>
                  <a:pt x="0" y="7255"/>
                  <a:pt x="7476" y="9164"/>
                  <a:pt x="7476" y="10800"/>
                </a:cubicBezTo>
                <a:cubicBezTo>
                  <a:pt x="7476" y="12436"/>
                  <a:pt x="0" y="14345"/>
                  <a:pt x="0" y="16656"/>
                </a:cubicBezTo>
                <a:cubicBezTo>
                  <a:pt x="0" y="18967"/>
                  <a:pt x="0" y="19193"/>
                  <a:pt x="0" y="19193"/>
                </a:cubicBezTo>
                <a:cubicBezTo>
                  <a:pt x="0" y="20045"/>
                  <a:pt x="4835" y="21600"/>
                  <a:pt x="10799" y="21600"/>
                </a:cubicBezTo>
                <a:cubicBezTo>
                  <a:pt x="16765" y="21600"/>
                  <a:pt x="21600" y="20045"/>
                  <a:pt x="21600" y="19193"/>
                </a:cubicBezTo>
                <a:cubicBezTo>
                  <a:pt x="21600" y="19193"/>
                  <a:pt x="21600" y="18967"/>
                  <a:pt x="21600" y="16656"/>
                </a:cubicBezTo>
                <a:cubicBezTo>
                  <a:pt x="21600" y="14345"/>
                  <a:pt x="14122" y="12436"/>
                  <a:pt x="14122" y="10800"/>
                </a:cubicBezTo>
                <a:cubicBezTo>
                  <a:pt x="14122" y="9164"/>
                  <a:pt x="21600" y="7255"/>
                  <a:pt x="21600" y="49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9" name="Shape 4403"/>
          <p:cNvSpPr/>
          <p:nvPr/>
        </p:nvSpPr>
        <p:spPr>
          <a:xfrm>
            <a:off x="4941686" y="5013017"/>
            <a:ext cx="451077" cy="394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0"/>
                </a:moveTo>
                <a:lnTo>
                  <a:pt x="2700" y="0"/>
                </a:lnTo>
                <a:cubicBezTo>
                  <a:pt x="1216" y="0"/>
                  <a:pt x="0" y="1389"/>
                  <a:pt x="0" y="3086"/>
                </a:cubicBezTo>
                <a:lnTo>
                  <a:pt x="0" y="13885"/>
                </a:lnTo>
                <a:cubicBezTo>
                  <a:pt x="0" y="15583"/>
                  <a:pt x="1216" y="16971"/>
                  <a:pt x="2700" y="16971"/>
                </a:cubicBezTo>
                <a:lnTo>
                  <a:pt x="8100" y="16971"/>
                </a:lnTo>
                <a:lnTo>
                  <a:pt x="13500" y="21600"/>
                </a:lnTo>
                <a:lnTo>
                  <a:pt x="13500" y="16971"/>
                </a:lnTo>
                <a:lnTo>
                  <a:pt x="18900" y="16971"/>
                </a:lnTo>
                <a:cubicBezTo>
                  <a:pt x="20384" y="16971"/>
                  <a:pt x="21600" y="15583"/>
                  <a:pt x="21600" y="13885"/>
                </a:cubicBezTo>
                <a:lnTo>
                  <a:pt x="21600" y="3086"/>
                </a:lnTo>
                <a:cubicBezTo>
                  <a:pt x="21600" y="1389"/>
                  <a:pt x="20384" y="0"/>
                  <a:pt x="189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 321"/>
          <p:cNvGrpSpPr/>
          <p:nvPr/>
        </p:nvGrpSpPr>
        <p:grpSpPr>
          <a:xfrm>
            <a:off x="4228954" y="3104217"/>
            <a:ext cx="3944416" cy="1953287"/>
            <a:chOff x="5106172" y="2935507"/>
            <a:chExt cx="4366428" cy="1334683"/>
          </a:xfrm>
        </p:grpSpPr>
        <p:grpSp>
          <p:nvGrpSpPr>
            <p:cNvPr id="121" name="Group 120"/>
            <p:cNvGrpSpPr/>
            <p:nvPr/>
          </p:nvGrpSpPr>
          <p:grpSpPr>
            <a:xfrm>
              <a:off x="6868345" y="2935507"/>
              <a:ext cx="1302128" cy="601026"/>
              <a:chOff x="6213792" y="4111943"/>
              <a:chExt cx="3403577" cy="818663"/>
            </a:xfrm>
          </p:grpSpPr>
          <p:sp>
            <p:nvSpPr>
              <p:cNvPr id="143" name="Freeform 23"/>
              <p:cNvSpPr/>
              <p:nvPr/>
            </p:nvSpPr>
            <p:spPr bwMode="auto">
              <a:xfrm>
                <a:off x="8219270" y="4189034"/>
                <a:ext cx="675076" cy="534136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44" name="Freeform 24"/>
              <p:cNvSpPr/>
              <p:nvPr/>
            </p:nvSpPr>
            <p:spPr bwMode="auto">
              <a:xfrm>
                <a:off x="6929265" y="4194858"/>
                <a:ext cx="1290006" cy="57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45" name="Freeform 25"/>
              <p:cNvSpPr/>
              <p:nvPr/>
            </p:nvSpPr>
            <p:spPr bwMode="auto">
              <a:xfrm>
                <a:off x="6213792" y="4311188"/>
                <a:ext cx="1388754" cy="61941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46" name="Freeform 26"/>
              <p:cNvSpPr/>
              <p:nvPr/>
            </p:nvSpPr>
            <p:spPr bwMode="auto">
              <a:xfrm>
                <a:off x="7602546" y="4273023"/>
                <a:ext cx="2005478" cy="653531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47" name="Freeform 27"/>
              <p:cNvSpPr>
                <a:spLocks noEditPoints="1"/>
              </p:cNvSpPr>
              <p:nvPr/>
            </p:nvSpPr>
            <p:spPr bwMode="auto">
              <a:xfrm>
                <a:off x="6223137" y="4111943"/>
                <a:ext cx="3394232" cy="36593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48" name="Freeform 28"/>
              <p:cNvSpPr>
                <a:spLocks noEditPoints="1"/>
              </p:cNvSpPr>
              <p:nvPr/>
            </p:nvSpPr>
            <p:spPr bwMode="auto">
              <a:xfrm>
                <a:off x="6213792" y="4114590"/>
                <a:ext cx="3394232" cy="36357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515834" y="3099379"/>
              <a:ext cx="1302128" cy="601026"/>
              <a:chOff x="6213792" y="4111943"/>
              <a:chExt cx="3403577" cy="818663"/>
            </a:xfrm>
          </p:grpSpPr>
          <p:sp>
            <p:nvSpPr>
              <p:cNvPr id="137" name="Freeform 23"/>
              <p:cNvSpPr/>
              <p:nvPr/>
            </p:nvSpPr>
            <p:spPr bwMode="auto">
              <a:xfrm>
                <a:off x="8219270" y="4189034"/>
                <a:ext cx="675076" cy="534136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38" name="Freeform 24"/>
              <p:cNvSpPr/>
              <p:nvPr/>
            </p:nvSpPr>
            <p:spPr bwMode="auto">
              <a:xfrm>
                <a:off x="6929265" y="4194858"/>
                <a:ext cx="1290006" cy="57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39" name="Freeform 25"/>
              <p:cNvSpPr/>
              <p:nvPr/>
            </p:nvSpPr>
            <p:spPr bwMode="auto">
              <a:xfrm>
                <a:off x="6213792" y="4311188"/>
                <a:ext cx="1388754" cy="61941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40" name="Freeform 26"/>
              <p:cNvSpPr/>
              <p:nvPr/>
            </p:nvSpPr>
            <p:spPr bwMode="auto">
              <a:xfrm>
                <a:off x="7602546" y="4273023"/>
                <a:ext cx="2005478" cy="653531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41" name="Freeform 27"/>
              <p:cNvSpPr>
                <a:spLocks noEditPoints="1"/>
              </p:cNvSpPr>
              <p:nvPr/>
            </p:nvSpPr>
            <p:spPr bwMode="auto">
              <a:xfrm>
                <a:off x="6223137" y="4111943"/>
                <a:ext cx="3394232" cy="36593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42" name="Freeform 28"/>
              <p:cNvSpPr>
                <a:spLocks noEditPoints="1"/>
              </p:cNvSpPr>
              <p:nvPr/>
            </p:nvSpPr>
            <p:spPr bwMode="auto">
              <a:xfrm>
                <a:off x="6213792" y="4114590"/>
                <a:ext cx="3394232" cy="36357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8170472" y="3278659"/>
              <a:ext cx="1302128" cy="601026"/>
              <a:chOff x="6213792" y="4111943"/>
              <a:chExt cx="3403577" cy="818663"/>
            </a:xfrm>
          </p:grpSpPr>
          <p:sp>
            <p:nvSpPr>
              <p:cNvPr id="131" name="Freeform 23"/>
              <p:cNvSpPr/>
              <p:nvPr/>
            </p:nvSpPr>
            <p:spPr bwMode="auto">
              <a:xfrm>
                <a:off x="8219270" y="4189034"/>
                <a:ext cx="675076" cy="534136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32" name="Freeform 24"/>
              <p:cNvSpPr/>
              <p:nvPr/>
            </p:nvSpPr>
            <p:spPr bwMode="auto">
              <a:xfrm>
                <a:off x="6929265" y="4194858"/>
                <a:ext cx="1290006" cy="57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33" name="Freeform 25"/>
              <p:cNvSpPr/>
              <p:nvPr/>
            </p:nvSpPr>
            <p:spPr bwMode="auto">
              <a:xfrm>
                <a:off x="6213792" y="4311188"/>
                <a:ext cx="1388754" cy="61941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34" name="Freeform 26"/>
              <p:cNvSpPr/>
              <p:nvPr/>
            </p:nvSpPr>
            <p:spPr bwMode="auto">
              <a:xfrm>
                <a:off x="7602546" y="4273023"/>
                <a:ext cx="2005478" cy="653531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35" name="Freeform 27"/>
              <p:cNvSpPr>
                <a:spLocks noEditPoints="1"/>
              </p:cNvSpPr>
              <p:nvPr/>
            </p:nvSpPr>
            <p:spPr bwMode="auto">
              <a:xfrm>
                <a:off x="6223137" y="4111943"/>
                <a:ext cx="3394232" cy="36593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36" name="Freeform 28"/>
              <p:cNvSpPr>
                <a:spLocks noEditPoints="1"/>
              </p:cNvSpPr>
              <p:nvPr/>
            </p:nvSpPr>
            <p:spPr bwMode="auto">
              <a:xfrm>
                <a:off x="6213792" y="4114590"/>
                <a:ext cx="3394232" cy="36357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989606" y="3127846"/>
              <a:ext cx="1302128" cy="601026"/>
              <a:chOff x="6213792" y="4111943"/>
              <a:chExt cx="3403577" cy="818663"/>
            </a:xfrm>
          </p:grpSpPr>
          <p:sp>
            <p:nvSpPr>
              <p:cNvPr id="56" name="Freeform 23"/>
              <p:cNvSpPr/>
              <p:nvPr/>
            </p:nvSpPr>
            <p:spPr bwMode="auto">
              <a:xfrm>
                <a:off x="8219270" y="4189034"/>
                <a:ext cx="675076" cy="534136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57" name="Freeform 24"/>
              <p:cNvSpPr/>
              <p:nvPr/>
            </p:nvSpPr>
            <p:spPr bwMode="auto">
              <a:xfrm>
                <a:off x="6929265" y="4194858"/>
                <a:ext cx="1290006" cy="57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6213792" y="4311188"/>
                <a:ext cx="1388754" cy="61941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59" name="Freeform 26"/>
              <p:cNvSpPr/>
              <p:nvPr/>
            </p:nvSpPr>
            <p:spPr bwMode="auto">
              <a:xfrm>
                <a:off x="7602546" y="4273023"/>
                <a:ext cx="2005478" cy="653531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60" name="Freeform 27"/>
              <p:cNvSpPr>
                <a:spLocks noEditPoints="1"/>
              </p:cNvSpPr>
              <p:nvPr/>
            </p:nvSpPr>
            <p:spPr bwMode="auto">
              <a:xfrm>
                <a:off x="6223137" y="4111943"/>
                <a:ext cx="3394232" cy="36593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61" name="Freeform 28"/>
              <p:cNvSpPr>
                <a:spLocks noEditPoints="1"/>
              </p:cNvSpPr>
              <p:nvPr/>
            </p:nvSpPr>
            <p:spPr bwMode="auto">
              <a:xfrm>
                <a:off x="6213792" y="4114590"/>
                <a:ext cx="3394232" cy="36357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637095" y="3291718"/>
              <a:ext cx="1302128" cy="601026"/>
              <a:chOff x="6213792" y="4111943"/>
              <a:chExt cx="3403577" cy="818663"/>
            </a:xfrm>
          </p:grpSpPr>
          <p:sp>
            <p:nvSpPr>
              <p:cNvPr id="50" name="Freeform 23"/>
              <p:cNvSpPr/>
              <p:nvPr/>
            </p:nvSpPr>
            <p:spPr bwMode="auto">
              <a:xfrm>
                <a:off x="8219270" y="4189034"/>
                <a:ext cx="675076" cy="534136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51" name="Freeform 24"/>
              <p:cNvSpPr/>
              <p:nvPr/>
            </p:nvSpPr>
            <p:spPr bwMode="auto">
              <a:xfrm>
                <a:off x="6929265" y="4194858"/>
                <a:ext cx="1290006" cy="57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52" name="Freeform 25"/>
              <p:cNvSpPr/>
              <p:nvPr/>
            </p:nvSpPr>
            <p:spPr bwMode="auto">
              <a:xfrm>
                <a:off x="6213792" y="4311188"/>
                <a:ext cx="1388754" cy="61941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53" name="Freeform 26"/>
              <p:cNvSpPr/>
              <p:nvPr/>
            </p:nvSpPr>
            <p:spPr bwMode="auto">
              <a:xfrm>
                <a:off x="7602546" y="4273023"/>
                <a:ext cx="2005478" cy="653531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54" name="Freeform 27"/>
              <p:cNvSpPr>
                <a:spLocks noEditPoints="1"/>
              </p:cNvSpPr>
              <p:nvPr/>
            </p:nvSpPr>
            <p:spPr bwMode="auto">
              <a:xfrm>
                <a:off x="6223137" y="4111943"/>
                <a:ext cx="3394232" cy="36593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55" name="Freeform 28"/>
              <p:cNvSpPr>
                <a:spLocks noEditPoints="1"/>
              </p:cNvSpPr>
              <p:nvPr/>
            </p:nvSpPr>
            <p:spPr bwMode="auto">
              <a:xfrm>
                <a:off x="6213792" y="4114590"/>
                <a:ext cx="3394232" cy="36357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291733" y="3470998"/>
              <a:ext cx="1302128" cy="601026"/>
              <a:chOff x="6213792" y="4111943"/>
              <a:chExt cx="3403577" cy="818663"/>
            </a:xfrm>
          </p:grpSpPr>
          <p:sp>
            <p:nvSpPr>
              <p:cNvPr id="44" name="Freeform 23"/>
              <p:cNvSpPr/>
              <p:nvPr/>
            </p:nvSpPr>
            <p:spPr bwMode="auto">
              <a:xfrm>
                <a:off x="8219270" y="4189034"/>
                <a:ext cx="675076" cy="534136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45" name="Freeform 24"/>
              <p:cNvSpPr/>
              <p:nvPr/>
            </p:nvSpPr>
            <p:spPr bwMode="auto">
              <a:xfrm>
                <a:off x="6929265" y="4194858"/>
                <a:ext cx="1290006" cy="57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46" name="Freeform 25"/>
              <p:cNvSpPr/>
              <p:nvPr/>
            </p:nvSpPr>
            <p:spPr bwMode="auto">
              <a:xfrm>
                <a:off x="6213792" y="4311188"/>
                <a:ext cx="1388754" cy="61941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47" name="Freeform 26"/>
              <p:cNvSpPr/>
              <p:nvPr/>
            </p:nvSpPr>
            <p:spPr bwMode="auto">
              <a:xfrm>
                <a:off x="7602546" y="4273023"/>
                <a:ext cx="2005478" cy="653531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48" name="Freeform 27"/>
              <p:cNvSpPr>
                <a:spLocks noEditPoints="1"/>
              </p:cNvSpPr>
              <p:nvPr/>
            </p:nvSpPr>
            <p:spPr bwMode="auto">
              <a:xfrm>
                <a:off x="6223137" y="4111943"/>
                <a:ext cx="3394232" cy="36593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49" name="Freeform 28"/>
              <p:cNvSpPr>
                <a:spLocks noEditPoints="1"/>
              </p:cNvSpPr>
              <p:nvPr/>
            </p:nvSpPr>
            <p:spPr bwMode="auto">
              <a:xfrm>
                <a:off x="6213792" y="4114590"/>
                <a:ext cx="3394232" cy="36357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106172" y="3326012"/>
              <a:ext cx="1302128" cy="601026"/>
              <a:chOff x="6213792" y="4111943"/>
              <a:chExt cx="3403577" cy="818663"/>
            </a:xfrm>
          </p:grpSpPr>
          <p:sp>
            <p:nvSpPr>
              <p:cNvPr id="5" name="Freeform 23"/>
              <p:cNvSpPr/>
              <p:nvPr/>
            </p:nvSpPr>
            <p:spPr bwMode="auto">
              <a:xfrm>
                <a:off x="8219270" y="4189034"/>
                <a:ext cx="675076" cy="534136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6" name="Freeform 24"/>
              <p:cNvSpPr/>
              <p:nvPr/>
            </p:nvSpPr>
            <p:spPr bwMode="auto">
              <a:xfrm>
                <a:off x="6929265" y="4194858"/>
                <a:ext cx="1290006" cy="57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7" name="Freeform 25"/>
              <p:cNvSpPr/>
              <p:nvPr/>
            </p:nvSpPr>
            <p:spPr bwMode="auto">
              <a:xfrm>
                <a:off x="6213792" y="4311188"/>
                <a:ext cx="1388754" cy="61941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8" name="Freeform 26"/>
              <p:cNvSpPr/>
              <p:nvPr/>
            </p:nvSpPr>
            <p:spPr bwMode="auto">
              <a:xfrm>
                <a:off x="7602546" y="4273023"/>
                <a:ext cx="2005478" cy="653531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9" name="Freeform 27"/>
              <p:cNvSpPr>
                <a:spLocks noEditPoints="1"/>
              </p:cNvSpPr>
              <p:nvPr/>
            </p:nvSpPr>
            <p:spPr bwMode="auto">
              <a:xfrm>
                <a:off x="6223137" y="4111943"/>
                <a:ext cx="3394232" cy="36593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0" name="Freeform 28"/>
              <p:cNvSpPr>
                <a:spLocks noEditPoints="1"/>
              </p:cNvSpPr>
              <p:nvPr/>
            </p:nvSpPr>
            <p:spPr bwMode="auto">
              <a:xfrm>
                <a:off x="6213792" y="4114590"/>
                <a:ext cx="3394232" cy="36357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53661" y="3489884"/>
              <a:ext cx="1302128" cy="601026"/>
              <a:chOff x="6213792" y="4111943"/>
              <a:chExt cx="3403577" cy="818663"/>
            </a:xfrm>
          </p:grpSpPr>
          <p:sp>
            <p:nvSpPr>
              <p:cNvPr id="12" name="Freeform 23"/>
              <p:cNvSpPr/>
              <p:nvPr/>
            </p:nvSpPr>
            <p:spPr bwMode="auto">
              <a:xfrm>
                <a:off x="8219270" y="4189034"/>
                <a:ext cx="675076" cy="534136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3" name="Freeform 24"/>
              <p:cNvSpPr/>
              <p:nvPr/>
            </p:nvSpPr>
            <p:spPr bwMode="auto">
              <a:xfrm>
                <a:off x="6929265" y="4194858"/>
                <a:ext cx="1290006" cy="57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4" name="Freeform 25"/>
              <p:cNvSpPr/>
              <p:nvPr/>
            </p:nvSpPr>
            <p:spPr bwMode="auto">
              <a:xfrm>
                <a:off x="6213792" y="4311188"/>
                <a:ext cx="1388754" cy="61941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5" name="Freeform 26"/>
              <p:cNvSpPr/>
              <p:nvPr/>
            </p:nvSpPr>
            <p:spPr bwMode="auto">
              <a:xfrm>
                <a:off x="7602546" y="4273023"/>
                <a:ext cx="2005478" cy="653531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6" name="Freeform 27"/>
              <p:cNvSpPr>
                <a:spLocks noEditPoints="1"/>
              </p:cNvSpPr>
              <p:nvPr/>
            </p:nvSpPr>
            <p:spPr bwMode="auto">
              <a:xfrm>
                <a:off x="6223137" y="4111943"/>
                <a:ext cx="3394232" cy="36593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17" name="Freeform 28"/>
              <p:cNvSpPr>
                <a:spLocks noEditPoints="1"/>
              </p:cNvSpPr>
              <p:nvPr/>
            </p:nvSpPr>
            <p:spPr bwMode="auto">
              <a:xfrm>
                <a:off x="6213792" y="4114590"/>
                <a:ext cx="3394232" cy="36357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408299" y="3669164"/>
              <a:ext cx="1302128" cy="601026"/>
              <a:chOff x="6213792" y="4111943"/>
              <a:chExt cx="3403577" cy="818663"/>
            </a:xfrm>
          </p:grpSpPr>
          <p:sp>
            <p:nvSpPr>
              <p:cNvPr id="19" name="Freeform 23"/>
              <p:cNvSpPr/>
              <p:nvPr/>
            </p:nvSpPr>
            <p:spPr bwMode="auto">
              <a:xfrm>
                <a:off x="8219270" y="4189034"/>
                <a:ext cx="675076" cy="534136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20" name="Freeform 24"/>
              <p:cNvSpPr/>
              <p:nvPr/>
            </p:nvSpPr>
            <p:spPr bwMode="auto">
              <a:xfrm>
                <a:off x="6929265" y="4194858"/>
                <a:ext cx="1290006" cy="57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6213792" y="4311188"/>
                <a:ext cx="1388754" cy="61941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22" name="Freeform 26"/>
              <p:cNvSpPr/>
              <p:nvPr/>
            </p:nvSpPr>
            <p:spPr bwMode="auto">
              <a:xfrm>
                <a:off x="7602546" y="4273023"/>
                <a:ext cx="2005478" cy="653531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23" name="Freeform 27"/>
              <p:cNvSpPr>
                <a:spLocks noEditPoints="1"/>
              </p:cNvSpPr>
              <p:nvPr/>
            </p:nvSpPr>
            <p:spPr bwMode="auto">
              <a:xfrm>
                <a:off x="6223137" y="4111943"/>
                <a:ext cx="3394232" cy="36593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24" name="Freeform 28"/>
              <p:cNvSpPr>
                <a:spLocks noEditPoints="1"/>
              </p:cNvSpPr>
              <p:nvPr/>
            </p:nvSpPr>
            <p:spPr bwMode="auto">
              <a:xfrm>
                <a:off x="6213792" y="4114590"/>
                <a:ext cx="3394232" cy="36357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0" name="Group 289"/>
          <p:cNvGrpSpPr/>
          <p:nvPr/>
        </p:nvGrpSpPr>
        <p:grpSpPr>
          <a:xfrm>
            <a:off x="4922248" y="2961987"/>
            <a:ext cx="2566089" cy="1405026"/>
            <a:chOff x="3161920" y="2546879"/>
            <a:chExt cx="2840634" cy="960056"/>
          </a:xfrm>
        </p:grpSpPr>
        <p:grpSp>
          <p:nvGrpSpPr>
            <p:cNvPr id="275" name="Group 274"/>
            <p:cNvGrpSpPr/>
            <p:nvPr/>
          </p:nvGrpSpPr>
          <p:grpSpPr>
            <a:xfrm>
              <a:off x="4051151" y="2546879"/>
              <a:ext cx="1951403" cy="769594"/>
              <a:chOff x="3161920" y="2737341"/>
              <a:chExt cx="1951403" cy="769594"/>
            </a:xfrm>
          </p:grpSpPr>
          <p:grpSp>
            <p:nvGrpSpPr>
              <p:cNvPr id="276" name="Group 275"/>
              <p:cNvGrpSpPr/>
              <p:nvPr/>
            </p:nvGrpSpPr>
            <p:grpSpPr>
              <a:xfrm>
                <a:off x="3161920" y="2737341"/>
                <a:ext cx="1302128" cy="601026"/>
                <a:chOff x="6213792" y="4111943"/>
                <a:chExt cx="3403577" cy="818663"/>
              </a:xfrm>
            </p:grpSpPr>
            <p:sp>
              <p:nvSpPr>
                <p:cNvPr id="284" name="Freeform 23"/>
                <p:cNvSpPr/>
                <p:nvPr/>
              </p:nvSpPr>
              <p:spPr bwMode="auto">
                <a:xfrm>
                  <a:off x="8219270" y="4189034"/>
                  <a:ext cx="675076" cy="534136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2" h="595">
                      <a:moveTo>
                        <a:pt x="752" y="88"/>
                      </a:moveTo>
                      <a:lnTo>
                        <a:pt x="752" y="595"/>
                      </a:lnTo>
                      <a:lnTo>
                        <a:pt x="0" y="395"/>
                      </a:lnTo>
                      <a:lnTo>
                        <a:pt x="0" y="0"/>
                      </a:lnTo>
                      <a:lnTo>
                        <a:pt x="752" y="88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24"/>
                <p:cNvSpPr/>
                <p:nvPr/>
              </p:nvSpPr>
              <p:spPr bwMode="auto">
                <a:xfrm>
                  <a:off x="6929265" y="4194858"/>
                  <a:ext cx="1290006" cy="570942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7" h="636">
                      <a:moveTo>
                        <a:pt x="1437" y="0"/>
                      </a:moveTo>
                      <a:lnTo>
                        <a:pt x="1437" y="395"/>
                      </a:lnTo>
                      <a:lnTo>
                        <a:pt x="0" y="636"/>
                      </a:lnTo>
                      <a:lnTo>
                        <a:pt x="0" y="129"/>
                      </a:lnTo>
                      <a:lnTo>
                        <a:pt x="143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25"/>
                <p:cNvSpPr/>
                <p:nvPr/>
              </p:nvSpPr>
              <p:spPr bwMode="auto">
                <a:xfrm>
                  <a:off x="6213792" y="4311188"/>
                  <a:ext cx="1388754" cy="619418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7" h="690">
                      <a:moveTo>
                        <a:pt x="1547" y="183"/>
                      </a:moveTo>
                      <a:lnTo>
                        <a:pt x="1547" y="690"/>
                      </a:lnTo>
                      <a:lnTo>
                        <a:pt x="0" y="504"/>
                      </a:lnTo>
                      <a:lnTo>
                        <a:pt x="0" y="0"/>
                      </a:lnTo>
                      <a:lnTo>
                        <a:pt x="1547" y="18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26"/>
                <p:cNvSpPr/>
                <p:nvPr/>
              </p:nvSpPr>
              <p:spPr bwMode="auto">
                <a:xfrm>
                  <a:off x="7602546" y="4273023"/>
                  <a:ext cx="2005478" cy="653531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4" h="728">
                      <a:moveTo>
                        <a:pt x="2234" y="0"/>
                      </a:moveTo>
                      <a:lnTo>
                        <a:pt x="2234" y="507"/>
                      </a:lnTo>
                      <a:lnTo>
                        <a:pt x="0" y="728"/>
                      </a:lnTo>
                      <a:lnTo>
                        <a:pt x="0" y="221"/>
                      </a:lnTo>
                      <a:lnTo>
                        <a:pt x="22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27"/>
                <p:cNvSpPr>
                  <a:spLocks noEditPoints="1"/>
                </p:cNvSpPr>
                <p:nvPr/>
              </p:nvSpPr>
              <p:spPr bwMode="auto">
                <a:xfrm>
                  <a:off x="6223137" y="4111943"/>
                  <a:ext cx="3394232" cy="365935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1" h="405">
                      <a:moveTo>
                        <a:pt x="2236" y="0"/>
                      </a:moveTo>
                      <a:lnTo>
                        <a:pt x="3781" y="184"/>
                      </a:lnTo>
                      <a:lnTo>
                        <a:pt x="1547" y="405"/>
                      </a:lnTo>
                      <a:lnTo>
                        <a:pt x="0" y="222"/>
                      </a:lnTo>
                      <a:lnTo>
                        <a:pt x="2236" y="0"/>
                      </a:lnTo>
                      <a:close/>
                      <a:moveTo>
                        <a:pt x="797" y="222"/>
                      </a:moveTo>
                      <a:lnTo>
                        <a:pt x="1550" y="312"/>
                      </a:lnTo>
                      <a:lnTo>
                        <a:pt x="2986" y="181"/>
                      </a:lnTo>
                      <a:lnTo>
                        <a:pt x="2234" y="93"/>
                      </a:lnTo>
                      <a:lnTo>
                        <a:pt x="797" y="222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28"/>
                <p:cNvSpPr>
                  <a:spLocks noEditPoints="1"/>
                </p:cNvSpPr>
                <p:nvPr/>
              </p:nvSpPr>
              <p:spPr bwMode="auto">
                <a:xfrm>
                  <a:off x="6213792" y="4114590"/>
                  <a:ext cx="3394232" cy="363572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1" h="405">
                      <a:moveTo>
                        <a:pt x="2236" y="0"/>
                      </a:moveTo>
                      <a:lnTo>
                        <a:pt x="3781" y="184"/>
                      </a:lnTo>
                      <a:lnTo>
                        <a:pt x="1547" y="405"/>
                      </a:lnTo>
                      <a:lnTo>
                        <a:pt x="0" y="222"/>
                      </a:lnTo>
                      <a:lnTo>
                        <a:pt x="2236" y="0"/>
                      </a:lnTo>
                      <a:moveTo>
                        <a:pt x="797" y="222"/>
                      </a:moveTo>
                      <a:lnTo>
                        <a:pt x="1550" y="312"/>
                      </a:lnTo>
                      <a:lnTo>
                        <a:pt x="2986" y="181"/>
                      </a:lnTo>
                      <a:lnTo>
                        <a:pt x="2234" y="93"/>
                      </a:lnTo>
                      <a:lnTo>
                        <a:pt x="797" y="22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3811195" y="2905909"/>
                <a:ext cx="1302128" cy="601026"/>
                <a:chOff x="6213792" y="4111943"/>
                <a:chExt cx="3403577" cy="818663"/>
              </a:xfrm>
            </p:grpSpPr>
            <p:sp>
              <p:nvSpPr>
                <p:cNvPr id="278" name="Freeform 23"/>
                <p:cNvSpPr/>
                <p:nvPr/>
              </p:nvSpPr>
              <p:spPr bwMode="auto">
                <a:xfrm>
                  <a:off x="8219270" y="4189034"/>
                  <a:ext cx="675076" cy="534136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2" h="595">
                      <a:moveTo>
                        <a:pt x="752" y="88"/>
                      </a:moveTo>
                      <a:lnTo>
                        <a:pt x="752" y="595"/>
                      </a:lnTo>
                      <a:lnTo>
                        <a:pt x="0" y="395"/>
                      </a:lnTo>
                      <a:lnTo>
                        <a:pt x="0" y="0"/>
                      </a:lnTo>
                      <a:lnTo>
                        <a:pt x="752" y="88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24"/>
                <p:cNvSpPr/>
                <p:nvPr/>
              </p:nvSpPr>
              <p:spPr bwMode="auto">
                <a:xfrm>
                  <a:off x="6929265" y="4194858"/>
                  <a:ext cx="1290006" cy="570942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7" h="636">
                      <a:moveTo>
                        <a:pt x="1437" y="0"/>
                      </a:moveTo>
                      <a:lnTo>
                        <a:pt x="1437" y="395"/>
                      </a:lnTo>
                      <a:lnTo>
                        <a:pt x="0" y="636"/>
                      </a:lnTo>
                      <a:lnTo>
                        <a:pt x="0" y="129"/>
                      </a:lnTo>
                      <a:lnTo>
                        <a:pt x="143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Freeform 25"/>
                <p:cNvSpPr/>
                <p:nvPr/>
              </p:nvSpPr>
              <p:spPr bwMode="auto">
                <a:xfrm>
                  <a:off x="6213792" y="4311188"/>
                  <a:ext cx="1388754" cy="619418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7" h="690">
                      <a:moveTo>
                        <a:pt x="1547" y="183"/>
                      </a:moveTo>
                      <a:lnTo>
                        <a:pt x="1547" y="690"/>
                      </a:lnTo>
                      <a:lnTo>
                        <a:pt x="0" y="504"/>
                      </a:lnTo>
                      <a:lnTo>
                        <a:pt x="0" y="0"/>
                      </a:lnTo>
                      <a:lnTo>
                        <a:pt x="1547" y="18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26"/>
                <p:cNvSpPr/>
                <p:nvPr/>
              </p:nvSpPr>
              <p:spPr bwMode="auto">
                <a:xfrm>
                  <a:off x="7602546" y="4273023"/>
                  <a:ext cx="2005478" cy="653531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4" h="728">
                      <a:moveTo>
                        <a:pt x="2234" y="0"/>
                      </a:moveTo>
                      <a:lnTo>
                        <a:pt x="2234" y="507"/>
                      </a:lnTo>
                      <a:lnTo>
                        <a:pt x="0" y="728"/>
                      </a:lnTo>
                      <a:lnTo>
                        <a:pt x="0" y="221"/>
                      </a:lnTo>
                      <a:lnTo>
                        <a:pt x="22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27"/>
                <p:cNvSpPr>
                  <a:spLocks noEditPoints="1"/>
                </p:cNvSpPr>
                <p:nvPr/>
              </p:nvSpPr>
              <p:spPr bwMode="auto">
                <a:xfrm>
                  <a:off x="6223137" y="4111943"/>
                  <a:ext cx="3394232" cy="365935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1" h="405">
                      <a:moveTo>
                        <a:pt x="2236" y="0"/>
                      </a:moveTo>
                      <a:lnTo>
                        <a:pt x="3781" y="184"/>
                      </a:lnTo>
                      <a:lnTo>
                        <a:pt x="1547" y="405"/>
                      </a:lnTo>
                      <a:lnTo>
                        <a:pt x="0" y="222"/>
                      </a:lnTo>
                      <a:lnTo>
                        <a:pt x="2236" y="0"/>
                      </a:lnTo>
                      <a:close/>
                      <a:moveTo>
                        <a:pt x="797" y="222"/>
                      </a:moveTo>
                      <a:lnTo>
                        <a:pt x="1550" y="312"/>
                      </a:lnTo>
                      <a:lnTo>
                        <a:pt x="2986" y="181"/>
                      </a:lnTo>
                      <a:lnTo>
                        <a:pt x="2234" y="93"/>
                      </a:lnTo>
                      <a:lnTo>
                        <a:pt x="797" y="222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28"/>
                <p:cNvSpPr>
                  <a:spLocks noEditPoints="1"/>
                </p:cNvSpPr>
                <p:nvPr/>
              </p:nvSpPr>
              <p:spPr bwMode="auto">
                <a:xfrm>
                  <a:off x="6213792" y="4114590"/>
                  <a:ext cx="3394232" cy="363572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1" h="405">
                      <a:moveTo>
                        <a:pt x="2236" y="0"/>
                      </a:moveTo>
                      <a:lnTo>
                        <a:pt x="3781" y="184"/>
                      </a:lnTo>
                      <a:lnTo>
                        <a:pt x="1547" y="405"/>
                      </a:lnTo>
                      <a:lnTo>
                        <a:pt x="0" y="222"/>
                      </a:lnTo>
                      <a:lnTo>
                        <a:pt x="2236" y="0"/>
                      </a:lnTo>
                      <a:moveTo>
                        <a:pt x="797" y="222"/>
                      </a:moveTo>
                      <a:lnTo>
                        <a:pt x="1550" y="312"/>
                      </a:lnTo>
                      <a:lnTo>
                        <a:pt x="2986" y="181"/>
                      </a:lnTo>
                      <a:lnTo>
                        <a:pt x="2234" y="93"/>
                      </a:lnTo>
                      <a:lnTo>
                        <a:pt x="797" y="22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74" name="Group 273"/>
            <p:cNvGrpSpPr/>
            <p:nvPr/>
          </p:nvGrpSpPr>
          <p:grpSpPr>
            <a:xfrm>
              <a:off x="3161920" y="2737341"/>
              <a:ext cx="1951403" cy="769594"/>
              <a:chOff x="3161920" y="2737341"/>
              <a:chExt cx="1951403" cy="769594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161920" y="2737341"/>
                <a:ext cx="1302128" cy="601026"/>
                <a:chOff x="6213792" y="4111943"/>
                <a:chExt cx="3403577" cy="818663"/>
              </a:xfrm>
            </p:grpSpPr>
            <p:sp>
              <p:nvSpPr>
                <p:cNvPr id="177" name="Freeform 23"/>
                <p:cNvSpPr/>
                <p:nvPr/>
              </p:nvSpPr>
              <p:spPr bwMode="auto">
                <a:xfrm>
                  <a:off x="8219270" y="4189034"/>
                  <a:ext cx="675076" cy="534136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2" h="595">
                      <a:moveTo>
                        <a:pt x="752" y="88"/>
                      </a:moveTo>
                      <a:lnTo>
                        <a:pt x="752" y="595"/>
                      </a:lnTo>
                      <a:lnTo>
                        <a:pt x="0" y="395"/>
                      </a:lnTo>
                      <a:lnTo>
                        <a:pt x="0" y="0"/>
                      </a:lnTo>
                      <a:lnTo>
                        <a:pt x="752" y="88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24"/>
                <p:cNvSpPr/>
                <p:nvPr/>
              </p:nvSpPr>
              <p:spPr bwMode="auto">
                <a:xfrm>
                  <a:off x="6929265" y="4194858"/>
                  <a:ext cx="1290006" cy="570942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7" h="636">
                      <a:moveTo>
                        <a:pt x="1437" y="0"/>
                      </a:moveTo>
                      <a:lnTo>
                        <a:pt x="1437" y="395"/>
                      </a:lnTo>
                      <a:lnTo>
                        <a:pt x="0" y="636"/>
                      </a:lnTo>
                      <a:lnTo>
                        <a:pt x="0" y="129"/>
                      </a:lnTo>
                      <a:lnTo>
                        <a:pt x="143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25"/>
                <p:cNvSpPr/>
                <p:nvPr/>
              </p:nvSpPr>
              <p:spPr bwMode="auto">
                <a:xfrm>
                  <a:off x="6213792" y="4311188"/>
                  <a:ext cx="1388754" cy="619418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7" h="690">
                      <a:moveTo>
                        <a:pt x="1547" y="183"/>
                      </a:moveTo>
                      <a:lnTo>
                        <a:pt x="1547" y="690"/>
                      </a:lnTo>
                      <a:lnTo>
                        <a:pt x="0" y="504"/>
                      </a:lnTo>
                      <a:lnTo>
                        <a:pt x="0" y="0"/>
                      </a:lnTo>
                      <a:lnTo>
                        <a:pt x="1547" y="18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26"/>
                <p:cNvSpPr/>
                <p:nvPr/>
              </p:nvSpPr>
              <p:spPr bwMode="auto">
                <a:xfrm>
                  <a:off x="7602546" y="4273023"/>
                  <a:ext cx="2005478" cy="653531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4" h="728">
                      <a:moveTo>
                        <a:pt x="2234" y="0"/>
                      </a:moveTo>
                      <a:lnTo>
                        <a:pt x="2234" y="507"/>
                      </a:lnTo>
                      <a:lnTo>
                        <a:pt x="0" y="728"/>
                      </a:lnTo>
                      <a:lnTo>
                        <a:pt x="0" y="221"/>
                      </a:lnTo>
                      <a:lnTo>
                        <a:pt x="22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27"/>
                <p:cNvSpPr>
                  <a:spLocks noEditPoints="1"/>
                </p:cNvSpPr>
                <p:nvPr/>
              </p:nvSpPr>
              <p:spPr bwMode="auto">
                <a:xfrm>
                  <a:off x="6223137" y="4111943"/>
                  <a:ext cx="3394232" cy="365935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1" h="405">
                      <a:moveTo>
                        <a:pt x="2236" y="0"/>
                      </a:moveTo>
                      <a:lnTo>
                        <a:pt x="3781" y="184"/>
                      </a:lnTo>
                      <a:lnTo>
                        <a:pt x="1547" y="405"/>
                      </a:lnTo>
                      <a:lnTo>
                        <a:pt x="0" y="222"/>
                      </a:lnTo>
                      <a:lnTo>
                        <a:pt x="2236" y="0"/>
                      </a:lnTo>
                      <a:close/>
                      <a:moveTo>
                        <a:pt x="797" y="222"/>
                      </a:moveTo>
                      <a:lnTo>
                        <a:pt x="1550" y="312"/>
                      </a:lnTo>
                      <a:lnTo>
                        <a:pt x="2986" y="181"/>
                      </a:lnTo>
                      <a:lnTo>
                        <a:pt x="2234" y="93"/>
                      </a:lnTo>
                      <a:lnTo>
                        <a:pt x="797" y="222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28"/>
                <p:cNvSpPr>
                  <a:spLocks noEditPoints="1"/>
                </p:cNvSpPr>
                <p:nvPr/>
              </p:nvSpPr>
              <p:spPr bwMode="auto">
                <a:xfrm>
                  <a:off x="6213792" y="4114590"/>
                  <a:ext cx="3394232" cy="363572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1" h="405">
                      <a:moveTo>
                        <a:pt x="2236" y="0"/>
                      </a:moveTo>
                      <a:lnTo>
                        <a:pt x="3781" y="184"/>
                      </a:lnTo>
                      <a:lnTo>
                        <a:pt x="1547" y="405"/>
                      </a:lnTo>
                      <a:lnTo>
                        <a:pt x="0" y="222"/>
                      </a:lnTo>
                      <a:lnTo>
                        <a:pt x="2236" y="0"/>
                      </a:lnTo>
                      <a:moveTo>
                        <a:pt x="797" y="222"/>
                      </a:moveTo>
                      <a:lnTo>
                        <a:pt x="1550" y="312"/>
                      </a:lnTo>
                      <a:lnTo>
                        <a:pt x="2986" y="181"/>
                      </a:lnTo>
                      <a:lnTo>
                        <a:pt x="2234" y="93"/>
                      </a:lnTo>
                      <a:lnTo>
                        <a:pt x="797" y="22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7" name="Group 266"/>
              <p:cNvGrpSpPr/>
              <p:nvPr/>
            </p:nvGrpSpPr>
            <p:grpSpPr>
              <a:xfrm>
                <a:off x="3811195" y="2905909"/>
                <a:ext cx="1302128" cy="601026"/>
                <a:chOff x="6213792" y="4111943"/>
                <a:chExt cx="3403577" cy="818663"/>
              </a:xfrm>
            </p:grpSpPr>
            <p:sp>
              <p:nvSpPr>
                <p:cNvPr id="268" name="Freeform 23"/>
                <p:cNvSpPr/>
                <p:nvPr/>
              </p:nvSpPr>
              <p:spPr bwMode="auto">
                <a:xfrm>
                  <a:off x="8219270" y="4189034"/>
                  <a:ext cx="675076" cy="534136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2" h="595">
                      <a:moveTo>
                        <a:pt x="752" y="88"/>
                      </a:moveTo>
                      <a:lnTo>
                        <a:pt x="752" y="595"/>
                      </a:lnTo>
                      <a:lnTo>
                        <a:pt x="0" y="395"/>
                      </a:lnTo>
                      <a:lnTo>
                        <a:pt x="0" y="0"/>
                      </a:lnTo>
                      <a:lnTo>
                        <a:pt x="752" y="88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24"/>
                <p:cNvSpPr/>
                <p:nvPr/>
              </p:nvSpPr>
              <p:spPr bwMode="auto">
                <a:xfrm>
                  <a:off x="6929265" y="4194858"/>
                  <a:ext cx="1290006" cy="570942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7" h="636">
                      <a:moveTo>
                        <a:pt x="1437" y="0"/>
                      </a:moveTo>
                      <a:lnTo>
                        <a:pt x="1437" y="395"/>
                      </a:lnTo>
                      <a:lnTo>
                        <a:pt x="0" y="636"/>
                      </a:lnTo>
                      <a:lnTo>
                        <a:pt x="0" y="129"/>
                      </a:lnTo>
                      <a:lnTo>
                        <a:pt x="143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25"/>
                <p:cNvSpPr/>
                <p:nvPr/>
              </p:nvSpPr>
              <p:spPr bwMode="auto">
                <a:xfrm>
                  <a:off x="6213792" y="4311188"/>
                  <a:ext cx="1388754" cy="619418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7" h="690">
                      <a:moveTo>
                        <a:pt x="1547" y="183"/>
                      </a:moveTo>
                      <a:lnTo>
                        <a:pt x="1547" y="690"/>
                      </a:lnTo>
                      <a:lnTo>
                        <a:pt x="0" y="504"/>
                      </a:lnTo>
                      <a:lnTo>
                        <a:pt x="0" y="0"/>
                      </a:lnTo>
                      <a:lnTo>
                        <a:pt x="1547" y="18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26"/>
                <p:cNvSpPr/>
                <p:nvPr/>
              </p:nvSpPr>
              <p:spPr bwMode="auto">
                <a:xfrm>
                  <a:off x="7602546" y="4273023"/>
                  <a:ext cx="2005478" cy="653531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4" h="728">
                      <a:moveTo>
                        <a:pt x="2234" y="0"/>
                      </a:moveTo>
                      <a:lnTo>
                        <a:pt x="2234" y="507"/>
                      </a:lnTo>
                      <a:lnTo>
                        <a:pt x="0" y="728"/>
                      </a:lnTo>
                      <a:lnTo>
                        <a:pt x="0" y="221"/>
                      </a:lnTo>
                      <a:lnTo>
                        <a:pt x="22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27"/>
                <p:cNvSpPr>
                  <a:spLocks noEditPoints="1"/>
                </p:cNvSpPr>
                <p:nvPr/>
              </p:nvSpPr>
              <p:spPr bwMode="auto">
                <a:xfrm>
                  <a:off x="6223137" y="4111943"/>
                  <a:ext cx="3394232" cy="365935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1" h="405">
                      <a:moveTo>
                        <a:pt x="2236" y="0"/>
                      </a:moveTo>
                      <a:lnTo>
                        <a:pt x="3781" y="184"/>
                      </a:lnTo>
                      <a:lnTo>
                        <a:pt x="1547" y="405"/>
                      </a:lnTo>
                      <a:lnTo>
                        <a:pt x="0" y="222"/>
                      </a:lnTo>
                      <a:lnTo>
                        <a:pt x="2236" y="0"/>
                      </a:lnTo>
                      <a:close/>
                      <a:moveTo>
                        <a:pt x="797" y="222"/>
                      </a:moveTo>
                      <a:lnTo>
                        <a:pt x="1550" y="312"/>
                      </a:lnTo>
                      <a:lnTo>
                        <a:pt x="2986" y="181"/>
                      </a:lnTo>
                      <a:lnTo>
                        <a:pt x="2234" y="93"/>
                      </a:lnTo>
                      <a:lnTo>
                        <a:pt x="797" y="222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28"/>
                <p:cNvSpPr>
                  <a:spLocks noEditPoints="1"/>
                </p:cNvSpPr>
                <p:nvPr/>
              </p:nvSpPr>
              <p:spPr bwMode="auto">
                <a:xfrm>
                  <a:off x="6213792" y="4114590"/>
                  <a:ext cx="3394232" cy="363572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1" h="405">
                      <a:moveTo>
                        <a:pt x="2236" y="0"/>
                      </a:moveTo>
                      <a:lnTo>
                        <a:pt x="3781" y="184"/>
                      </a:lnTo>
                      <a:lnTo>
                        <a:pt x="1547" y="405"/>
                      </a:lnTo>
                      <a:lnTo>
                        <a:pt x="0" y="222"/>
                      </a:lnTo>
                      <a:lnTo>
                        <a:pt x="2236" y="0"/>
                      </a:lnTo>
                      <a:moveTo>
                        <a:pt x="797" y="222"/>
                      </a:moveTo>
                      <a:lnTo>
                        <a:pt x="1550" y="312"/>
                      </a:lnTo>
                      <a:lnTo>
                        <a:pt x="2986" y="181"/>
                      </a:lnTo>
                      <a:lnTo>
                        <a:pt x="2234" y="93"/>
                      </a:lnTo>
                      <a:lnTo>
                        <a:pt x="797" y="22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94" name="Group 293"/>
          <p:cNvGrpSpPr/>
          <p:nvPr/>
        </p:nvGrpSpPr>
        <p:grpSpPr>
          <a:xfrm>
            <a:off x="5587597" y="2840576"/>
            <a:ext cx="1176278" cy="879592"/>
            <a:chOff x="6213792" y="4111943"/>
            <a:chExt cx="3403577" cy="818663"/>
          </a:xfrm>
        </p:grpSpPr>
        <p:sp>
          <p:nvSpPr>
            <p:cNvPr id="302" name="Freeform 23"/>
            <p:cNvSpPr/>
            <p:nvPr/>
          </p:nvSpPr>
          <p:spPr bwMode="auto">
            <a:xfrm>
              <a:off x="8219270" y="4189034"/>
              <a:ext cx="675076" cy="53413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595">
                  <a:moveTo>
                    <a:pt x="752" y="88"/>
                  </a:moveTo>
                  <a:lnTo>
                    <a:pt x="752" y="595"/>
                  </a:lnTo>
                  <a:lnTo>
                    <a:pt x="0" y="395"/>
                  </a:lnTo>
                  <a:lnTo>
                    <a:pt x="0" y="0"/>
                  </a:lnTo>
                  <a:lnTo>
                    <a:pt x="752" y="8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03" name="Freeform 24"/>
            <p:cNvSpPr/>
            <p:nvPr/>
          </p:nvSpPr>
          <p:spPr bwMode="auto">
            <a:xfrm>
              <a:off x="6929265" y="4194858"/>
              <a:ext cx="1290006" cy="57094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636">
                  <a:moveTo>
                    <a:pt x="1437" y="0"/>
                  </a:moveTo>
                  <a:lnTo>
                    <a:pt x="1437" y="395"/>
                  </a:lnTo>
                  <a:lnTo>
                    <a:pt x="0" y="636"/>
                  </a:lnTo>
                  <a:lnTo>
                    <a:pt x="0" y="129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04" name="Freeform 25"/>
            <p:cNvSpPr/>
            <p:nvPr/>
          </p:nvSpPr>
          <p:spPr bwMode="auto">
            <a:xfrm>
              <a:off x="6213792" y="4311188"/>
              <a:ext cx="1388754" cy="619418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690">
                  <a:moveTo>
                    <a:pt x="1547" y="183"/>
                  </a:moveTo>
                  <a:lnTo>
                    <a:pt x="1547" y="690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1547" y="18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05" name="Freeform 26"/>
            <p:cNvSpPr/>
            <p:nvPr/>
          </p:nvSpPr>
          <p:spPr bwMode="auto">
            <a:xfrm>
              <a:off x="7602546" y="4273023"/>
              <a:ext cx="2005478" cy="653531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728">
                  <a:moveTo>
                    <a:pt x="2234" y="0"/>
                  </a:moveTo>
                  <a:lnTo>
                    <a:pt x="2234" y="507"/>
                  </a:lnTo>
                  <a:lnTo>
                    <a:pt x="0" y="728"/>
                  </a:lnTo>
                  <a:lnTo>
                    <a:pt x="0" y="221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06" name="Freeform 27"/>
            <p:cNvSpPr>
              <a:spLocks noEditPoints="1"/>
            </p:cNvSpPr>
            <p:nvPr/>
          </p:nvSpPr>
          <p:spPr bwMode="auto">
            <a:xfrm>
              <a:off x="6223137" y="4111943"/>
              <a:ext cx="3394232" cy="365935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close/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07" name="Freeform 28"/>
            <p:cNvSpPr>
              <a:spLocks noEditPoints="1"/>
            </p:cNvSpPr>
            <p:nvPr/>
          </p:nvSpPr>
          <p:spPr bwMode="auto">
            <a:xfrm>
              <a:off x="6213792" y="4114590"/>
              <a:ext cx="3394232" cy="36357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350">
                <a:cs typeface="+mn-ea"/>
                <a:sym typeface="+mn-lt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669916" y="3343298"/>
            <a:ext cx="91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accent1"/>
                </a:solidFill>
                <a:cs typeface="+mn-ea"/>
                <a:sym typeface="+mn-lt"/>
              </a:rPr>
              <a:t>65 %</a:t>
            </a:r>
          </a:p>
        </p:txBody>
      </p:sp>
      <p:grpSp>
        <p:nvGrpSpPr>
          <p:cNvPr id="109" name="Group 108"/>
          <p:cNvGrpSpPr/>
          <p:nvPr/>
        </p:nvGrpSpPr>
        <p:grpSpPr>
          <a:xfrm flipH="1">
            <a:off x="8948449" y="2091839"/>
            <a:ext cx="359735" cy="851376"/>
            <a:chOff x="5505537" y="930389"/>
            <a:chExt cx="333375" cy="788988"/>
          </a:xfrm>
          <a:solidFill>
            <a:schemeClr val="accent2"/>
          </a:solidFill>
        </p:grpSpPr>
        <p:sp>
          <p:nvSpPr>
            <p:cNvPr id="110" name="Oval 27"/>
            <p:cNvSpPr>
              <a:spLocks noChangeArrowheads="1"/>
            </p:cNvSpPr>
            <p:nvPr/>
          </p:nvSpPr>
          <p:spPr bwMode="auto">
            <a:xfrm>
              <a:off x="5602373" y="930389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28"/>
            <p:cNvSpPr/>
            <p:nvPr/>
          </p:nvSpPr>
          <p:spPr bwMode="auto">
            <a:xfrm>
              <a:off x="5505537" y="1084378"/>
              <a:ext cx="333375" cy="634999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4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931692" y="3359285"/>
            <a:ext cx="393248" cy="844874"/>
            <a:chOff x="5670652" y="1738427"/>
            <a:chExt cx="363539" cy="781050"/>
          </a:xfrm>
          <a:solidFill>
            <a:schemeClr val="accent1"/>
          </a:solidFill>
        </p:grpSpPr>
        <p:sp>
          <p:nvSpPr>
            <p:cNvPr id="113" name="Oval 25"/>
            <p:cNvSpPr>
              <a:spLocks noChangeArrowheads="1"/>
            </p:cNvSpPr>
            <p:nvPr/>
          </p:nvSpPr>
          <p:spPr bwMode="auto">
            <a:xfrm>
              <a:off x="5781760" y="1738427"/>
              <a:ext cx="1412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26"/>
            <p:cNvSpPr/>
            <p:nvPr/>
          </p:nvSpPr>
          <p:spPr bwMode="auto">
            <a:xfrm>
              <a:off x="5670652" y="1889240"/>
              <a:ext cx="363539" cy="630237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7">
                  <a:moveTo>
                    <a:pt x="94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8"/>
                    <a:pt x="79" y="18"/>
                  </a:cubicBezTo>
                  <a:cubicBezTo>
                    <a:pt x="74" y="4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4"/>
                    <a:pt x="16" y="18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2"/>
                    <a:pt x="5" y="73"/>
                  </a:cubicBezTo>
                  <a:cubicBezTo>
                    <a:pt x="9" y="74"/>
                    <a:pt x="13" y="72"/>
                    <a:pt x="15" y="69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7"/>
                    <a:pt x="36" y="167"/>
                  </a:cubicBezTo>
                  <a:cubicBezTo>
                    <a:pt x="41" y="167"/>
                    <a:pt x="44" y="163"/>
                    <a:pt x="44" y="158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7"/>
                    <a:pt x="59" y="167"/>
                  </a:cubicBezTo>
                  <a:cubicBezTo>
                    <a:pt x="64" y="167"/>
                    <a:pt x="68" y="163"/>
                    <a:pt x="68" y="158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2"/>
                    <a:pt x="95" y="68"/>
                    <a:pt x="9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9361256" y="2634789"/>
            <a:ext cx="1062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cs typeface="+mn-ea"/>
                <a:sym typeface="+mn-lt"/>
              </a:rPr>
              <a:t>Customers</a:t>
            </a:r>
            <a:endParaRPr lang="id-ID" sz="1100" dirty="0">
              <a:cs typeface="+mn-ea"/>
              <a:sym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361256" y="1965236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361256" y="3949040"/>
            <a:ext cx="986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cs typeface="+mn-ea"/>
                <a:sym typeface="+mn-lt"/>
              </a:rPr>
              <a:t>Customer</a:t>
            </a:r>
            <a:endParaRPr lang="id-ID" sz="1100" dirty="0">
              <a:cs typeface="+mn-ea"/>
              <a:sym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361256" y="3279487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24</a:t>
            </a:r>
          </a:p>
        </p:txBody>
      </p:sp>
      <p:sp>
        <p:nvSpPr>
          <p:cNvPr id="119" name="Text Placeholder 4"/>
          <p:cNvSpPr txBox="1"/>
          <p:nvPr/>
        </p:nvSpPr>
        <p:spPr>
          <a:xfrm>
            <a:off x="7223067" y="5009477"/>
            <a:ext cx="4528121" cy="669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are proud of our best product quality and after purchase service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623888" y="2000061"/>
            <a:ext cx="3372863" cy="1200329"/>
            <a:chOff x="8775246" y="2292072"/>
            <a:chExt cx="2372654" cy="1200329"/>
          </a:xfrm>
        </p:grpSpPr>
        <p:sp>
          <p:nvSpPr>
            <p:cNvPr id="124" name="TextBox 123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Web Development Demand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775246" y="2661404"/>
              <a:ext cx="23724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place texts here please and then Loripsum dolor sit amet remember to place text here about this guys. Great things oke.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just"/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92360" y="4314723"/>
            <a:ext cx="91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accent2"/>
                </a:solidFill>
                <a:cs typeface="+mn-ea"/>
                <a:sym typeface="+mn-lt"/>
              </a:rPr>
              <a:t>35 %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581791" y="3390273"/>
            <a:ext cx="2480617" cy="738650"/>
            <a:chOff x="8580773" y="2197048"/>
            <a:chExt cx="2480617" cy="738650"/>
          </a:xfrm>
        </p:grpSpPr>
        <p:sp>
          <p:nvSpPr>
            <p:cNvPr id="128" name="TextBox 127"/>
            <p:cNvSpPr txBox="1"/>
            <p:nvPr/>
          </p:nvSpPr>
          <p:spPr>
            <a:xfrm>
              <a:off x="8580773" y="2197048"/>
              <a:ext cx="1233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Fast Response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580773" y="2474033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613410" y="4426993"/>
            <a:ext cx="2480617" cy="738650"/>
            <a:chOff x="8580773" y="2197048"/>
            <a:chExt cx="2480617" cy="738650"/>
          </a:xfrm>
        </p:grpSpPr>
        <p:sp>
          <p:nvSpPr>
            <p:cNvPr id="149" name="TextBox 148"/>
            <p:cNvSpPr txBox="1"/>
            <p:nvPr/>
          </p:nvSpPr>
          <p:spPr>
            <a:xfrm>
              <a:off x="8580773" y="2197048"/>
              <a:ext cx="1233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Fast Response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580773" y="2474033"/>
              <a:ext cx="248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1" name="文本框 150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152" name="直接连接符 151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矩形 15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07939" y="2742367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tx2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507938" y="3530858"/>
            <a:ext cx="632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adipiscing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elit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Ut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efficitur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ipsum vitae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tortor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accumsan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, a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pulvinar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lorem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lacinia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90987" y="2497976"/>
            <a:ext cx="1678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115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05400" y="2742367"/>
            <a:ext cx="0" cy="137326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466" y="1956478"/>
            <a:ext cx="2580441" cy="3501879"/>
            <a:chOff x="1319205" y="1811338"/>
            <a:chExt cx="2580441" cy="3501879"/>
          </a:xfrm>
        </p:grpSpPr>
        <p:grpSp>
          <p:nvGrpSpPr>
            <p:cNvPr id="3" name="Group 2"/>
            <p:cNvGrpSpPr/>
            <p:nvPr/>
          </p:nvGrpSpPr>
          <p:grpSpPr>
            <a:xfrm>
              <a:off x="1319207" y="2908183"/>
              <a:ext cx="2580438" cy="2405034"/>
              <a:chOff x="1519519" y="3662909"/>
              <a:chExt cx="2940039" cy="240503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19519" y="4112405"/>
                <a:ext cx="2940039" cy="344180"/>
              </a:xfrm>
              <a:prstGeom prst="rect">
                <a:avLst/>
              </a:prstGeom>
              <a:solidFill>
                <a:srgbClr val="FDFDF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9519" y="4800765"/>
                <a:ext cx="2940039" cy="344180"/>
              </a:xfrm>
              <a:prstGeom prst="rect">
                <a:avLst/>
              </a:prstGeom>
              <a:solidFill>
                <a:srgbClr val="FDFDF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cs typeface="+mn-ea"/>
                  <a:sym typeface="+mn-lt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519519" y="3662909"/>
                <a:ext cx="2940039" cy="449496"/>
                <a:chOff x="1519519" y="3662909"/>
                <a:chExt cx="2940039" cy="449496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519519" y="3662909"/>
                  <a:ext cx="2940039" cy="44949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529143" y="3768223"/>
                  <a:ext cx="9207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1 Website</a:t>
                  </a:r>
                  <a:endPara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2381790" y="4122075"/>
                <a:ext cx="1215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10 GB Storage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82106" y="4820192"/>
                <a:ext cx="14148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256 MB Memory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519519" y="4456585"/>
                <a:ext cx="2940039" cy="344180"/>
                <a:chOff x="1519519" y="4456585"/>
                <a:chExt cx="2940039" cy="34418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1519519" y="4456585"/>
                  <a:ext cx="2940039" cy="3441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196045" y="4477761"/>
                  <a:ext cx="15869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10 Email Addresses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519519" y="5143424"/>
                <a:ext cx="2940039" cy="344180"/>
                <a:chOff x="1519519" y="5143424"/>
                <a:chExt cx="2940039" cy="34418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519519" y="5143424"/>
                  <a:ext cx="2940039" cy="3441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408566" y="5164600"/>
                  <a:ext cx="116195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24x</a:t>
                  </a:r>
                  <a:r>
                    <a:rPr lang="id-ID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5</a:t>
                  </a:r>
                  <a:r>
                    <a:rPr lang="en-GB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Support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170509" y="5657199"/>
                <a:ext cx="1638065" cy="410744"/>
                <a:chOff x="2170509" y="5657199"/>
                <a:chExt cx="1638065" cy="410744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170509" y="5657199"/>
                  <a:ext cx="1638065" cy="410744"/>
                  <a:chOff x="2069839" y="6089745"/>
                  <a:chExt cx="1683915" cy="410744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2069839" y="6089745"/>
                    <a:ext cx="1683915" cy="4107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466155" y="6136270"/>
                    <a:ext cx="1091210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Select Plan</a:t>
                    </a:r>
                    <a:endParaRPr lang="id-ID" sz="1335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" name="Freeform 34"/>
                <p:cNvSpPr>
                  <a:spLocks noEditPoints="1"/>
                </p:cNvSpPr>
                <p:nvPr/>
              </p:nvSpPr>
              <p:spPr bwMode="auto">
                <a:xfrm>
                  <a:off x="2290332" y="5748233"/>
                  <a:ext cx="234864" cy="221849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  <a:gd name="T20" fmla="*/ 2318 h 2362"/>
                    <a:gd name="T21" fmla="*/ 2318 h 2362"/>
                    <a:gd name="T22" fmla="*/ 2318 h 2362"/>
                    <a:gd name="T23" fmla="*/ 2318 h 2362"/>
                    <a:gd name="T24" fmla="*/ 2318 h 2362"/>
                    <a:gd name="T25" fmla="*/ 2318 h 2362"/>
                    <a:gd name="T26" fmla="*/ 2318 h 2362"/>
                    <a:gd name="T27" fmla="*/ 2318 h 2362"/>
                    <a:gd name="T28" fmla="*/ 2318 h 2362"/>
                    <a:gd name="T29" fmla="*/ 2318 h 2362"/>
                    <a:gd name="T30" fmla="*/ 2318 h 2362"/>
                    <a:gd name="T31" fmla="*/ 2318 h 2362"/>
                    <a:gd name="T32" fmla="*/ 2318 h 2362"/>
                    <a:gd name="T33" fmla="*/ 2318 h 2362"/>
                    <a:gd name="T34" fmla="*/ 2318 h 2362"/>
                    <a:gd name="T35" fmla="*/ 2318 h 2362"/>
                    <a:gd name="T36" fmla="*/ 2318 h 2362"/>
                    <a:gd name="T37" fmla="*/ 2318 h 2362"/>
                    <a:gd name="T38" fmla="*/ 2318 h 2362"/>
                    <a:gd name="T39" fmla="*/ 2318 h 2362"/>
                    <a:gd name="T40" fmla="*/ 2318 h 2362"/>
                    <a:gd name="T41" fmla="*/ 2318 h 2362"/>
                    <a:gd name="T42" fmla="*/ 2318 h 2362"/>
                    <a:gd name="T43" fmla="*/ 2318 h 2362"/>
                    <a:gd name="T44" fmla="*/ 2318 h 2362"/>
                    <a:gd name="T45" fmla="*/ 2318 h 2362"/>
                    <a:gd name="T46" fmla="*/ 2318 h 2362"/>
                    <a:gd name="T47" fmla="*/ 2318 h 2362"/>
                    <a:gd name="T48" fmla="*/ 2318 h 2362"/>
                    <a:gd name="T49" fmla="*/ 2318 h 2362"/>
                    <a:gd name="T50" fmla="*/ 2318 h 2362"/>
                    <a:gd name="T51" fmla="*/ 2318 h 2362"/>
                    <a:gd name="T52" fmla="*/ 2318 h 2362"/>
                    <a:gd name="T53" fmla="*/ 2318 h 2362"/>
                    <a:gd name="T54" fmla="*/ 2318 h 2362"/>
                    <a:gd name="T55" fmla="*/ 2318 h 2362"/>
                    <a:gd name="T56" fmla="*/ 2318 h 2362"/>
                    <a:gd name="T57" fmla="*/ 2318 h 2362"/>
                    <a:gd name="T58" fmla="*/ 2318 h 2362"/>
                    <a:gd name="T59" fmla="*/ 2318 h 2362"/>
                    <a:gd name="T60" fmla="*/ 2318 h 2362"/>
                    <a:gd name="T61" fmla="*/ 2318 h 2362"/>
                    <a:gd name="T62" fmla="*/ 2318 h 2362"/>
                    <a:gd name="T63" fmla="*/ 2318 h 2362"/>
                    <a:gd name="T64" fmla="*/ 2318 h 2362"/>
                    <a:gd name="T65" fmla="*/ 2318 h 2362"/>
                    <a:gd name="T66" fmla="*/ 2318 h 2362"/>
                    <a:gd name="T67" fmla="*/ 2318 h 2362"/>
                    <a:gd name="T68" fmla="*/ 2318 h 2362"/>
                    <a:gd name="T69" fmla="*/ 2318 h 2362"/>
                    <a:gd name="T70" fmla="*/ 2318 h 2362"/>
                    <a:gd name="T71" fmla="*/ 2318 h 2362"/>
                    <a:gd name="T72" fmla="*/ 2318 h 2362"/>
                    <a:gd name="T73" fmla="*/ 2318 h 2362"/>
                    <a:gd name="T74" fmla="*/ 2318 h 2362"/>
                    <a:gd name="T75" fmla="*/ 2318 h 2362"/>
                    <a:gd name="T76" fmla="*/ 2318 h 2362"/>
                    <a:gd name="T77" fmla="*/ 2318 h 2362"/>
                    <a:gd name="T78" fmla="*/ 2318 h 2362"/>
                    <a:gd name="T79" fmla="*/ 2318 h 2362"/>
                    <a:gd name="T80" fmla="*/ 2318 h 2362"/>
                    <a:gd name="T81" fmla="*/ 2318 h 2362"/>
                    <a:gd name="T82" fmla="*/ 2318 h 2362"/>
                    <a:gd name="T83" fmla="*/ 2318 h 2362"/>
                    <a:gd name="T84" fmla="*/ 2318 h 2362"/>
                    <a:gd name="T85" fmla="*/ 2318 h 2362"/>
                    <a:gd name="T86" fmla="*/ 2318 h 2362"/>
                    <a:gd name="T87" fmla="*/ 2318 h 2362"/>
                    <a:gd name="T88" fmla="*/ 2318 h 2362"/>
                    <a:gd name="T89" fmla="*/ 2318 h 2362"/>
                    <a:gd name="T90" fmla="*/ 2318 h 2362"/>
                    <a:gd name="T91" fmla="*/ 2318 h 2362"/>
                    <a:gd name="T92" fmla="*/ 2318 h 2362"/>
                    <a:gd name="T93" fmla="*/ 2318 h 2362"/>
                    <a:gd name="T94" fmla="*/ 2318 h 2362"/>
                    <a:gd name="T95" fmla="*/ 2318 h 2362"/>
                    <a:gd name="T96" fmla="*/ 2318 h 2362"/>
                    <a:gd name="T97" fmla="*/ 2318 h 2362"/>
                    <a:gd name="T98" fmla="*/ 2318 h 2362"/>
                    <a:gd name="T99" fmla="*/ 2318 h 2362"/>
                    <a:gd name="T100" fmla="*/ 2318 h 2362"/>
                    <a:gd name="T101" fmla="*/ 2318 h 2362"/>
                    <a:gd name="T102" fmla="*/ 2318 h 2362"/>
                    <a:gd name="T103" fmla="*/ 2318 h 2362"/>
                    <a:gd name="T104" fmla="*/ 2318 h 2362"/>
                    <a:gd name="T105" fmla="*/ 2318 h 2362"/>
                    <a:gd name="T106" fmla="*/ 2318 h 2362"/>
                    <a:gd name="T107" fmla="*/ 2318 h 2362"/>
                    <a:gd name="T108" fmla="*/ 2318 h 2362"/>
                    <a:gd name="T109" fmla="*/ 2318 h 2362"/>
                    <a:gd name="T110" fmla="*/ 2318 h 2362"/>
                    <a:gd name="T111" fmla="*/ 2318 h 2362"/>
                    <a:gd name="T112" fmla="*/ 2318 h 2362"/>
                    <a:gd name="T113" fmla="*/ 2318 h 2362"/>
                    <a:gd name="T114" fmla="*/ 2318 h 2362"/>
                    <a:gd name="T115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4" h="639">
                      <a:moveTo>
                        <a:pt x="656" y="90"/>
                      </a:moveTo>
                      <a:cubicBezTo>
                        <a:pt x="184" y="90"/>
                        <a:pt x="184" y="90"/>
                        <a:pt x="184" y="90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6" y="32"/>
                        <a:pt x="165" y="30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7"/>
                        <a:pt x="164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1" y="25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3" y="21"/>
                        <a:pt x="153" y="21"/>
                        <a:pt x="153" y="21"/>
                      </a:cubicBezTo>
                      <a:cubicBezTo>
                        <a:pt x="153" y="21"/>
                        <a:pt x="153" y="21"/>
                        <a:pt x="153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75" y="21"/>
                        <a:pt x="75" y="21"/>
                        <a:pt x="75" y="21"/>
                      </a:cubicBezTo>
                      <a:cubicBezTo>
                        <a:pt x="68" y="8"/>
                        <a:pt x="55" y="0"/>
                        <a:pt x="40" y="0"/>
                      </a:cubicBezTo>
                      <a:cubicBezTo>
                        <a:pt x="18" y="0"/>
                        <a:pt x="0" y="17"/>
                        <a:pt x="0" y="39"/>
                      </a:cubicBezTo>
                      <a:cubicBezTo>
                        <a:pt x="0" y="61"/>
                        <a:pt x="18" y="79"/>
                        <a:pt x="40" y="79"/>
                      </a:cubicBezTo>
                      <a:cubicBezTo>
                        <a:pt x="55" y="79"/>
                        <a:pt x="68" y="70"/>
                        <a:pt x="75" y="58"/>
                      </a:cubicBez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255" y="446"/>
                        <a:pt x="255" y="446"/>
                        <a:pt x="255" y="446"/>
                      </a:cubicBezTo>
                      <a:cubicBezTo>
                        <a:pt x="256" y="447"/>
                        <a:pt x="256" y="448"/>
                        <a:pt x="257" y="449"/>
                      </a:cubicBezTo>
                      <a:cubicBezTo>
                        <a:pt x="270" y="493"/>
                        <a:pt x="270" y="493"/>
                        <a:pt x="270" y="493"/>
                      </a:cubicBezTo>
                      <a:cubicBezTo>
                        <a:pt x="273" y="500"/>
                        <a:pt x="280" y="506"/>
                        <a:pt x="288" y="506"/>
                      </a:cubicBezTo>
                      <a:cubicBezTo>
                        <a:pt x="322" y="506"/>
                        <a:pt x="322" y="506"/>
                        <a:pt x="322" y="506"/>
                      </a:cubicBezTo>
                      <a:cubicBezTo>
                        <a:pt x="297" y="516"/>
                        <a:pt x="279" y="541"/>
                        <a:pt x="279" y="570"/>
                      </a:cubicBezTo>
                      <a:cubicBezTo>
                        <a:pt x="279" y="608"/>
                        <a:pt x="310" y="639"/>
                        <a:pt x="348" y="639"/>
                      </a:cubicBezTo>
                      <a:cubicBezTo>
                        <a:pt x="386" y="639"/>
                        <a:pt x="417" y="608"/>
                        <a:pt x="417" y="570"/>
                      </a:cubicBezTo>
                      <a:cubicBezTo>
                        <a:pt x="417" y="541"/>
                        <a:pt x="399" y="516"/>
                        <a:pt x="374" y="506"/>
                      </a:cubicBezTo>
                      <a:cubicBezTo>
                        <a:pt x="566" y="506"/>
                        <a:pt x="566" y="506"/>
                        <a:pt x="566" y="506"/>
                      </a:cubicBezTo>
                      <a:cubicBezTo>
                        <a:pt x="541" y="516"/>
                        <a:pt x="523" y="541"/>
                        <a:pt x="523" y="570"/>
                      </a:cubicBezTo>
                      <a:cubicBezTo>
                        <a:pt x="523" y="608"/>
                        <a:pt x="554" y="639"/>
                        <a:pt x="592" y="639"/>
                      </a:cubicBezTo>
                      <a:cubicBezTo>
                        <a:pt x="630" y="639"/>
                        <a:pt x="661" y="608"/>
                        <a:pt x="661" y="570"/>
                      </a:cubicBezTo>
                      <a:cubicBezTo>
                        <a:pt x="661" y="541"/>
                        <a:pt x="643" y="516"/>
                        <a:pt x="618" y="506"/>
                      </a:cubicBezTo>
                      <a:cubicBezTo>
                        <a:pt x="656" y="506"/>
                        <a:pt x="656" y="506"/>
                        <a:pt x="656" y="506"/>
                      </a:cubicBezTo>
                      <a:cubicBezTo>
                        <a:pt x="666" y="506"/>
                        <a:pt x="674" y="497"/>
                        <a:pt x="674" y="487"/>
                      </a:cubicBezTo>
                      <a:cubicBezTo>
                        <a:pt x="674" y="477"/>
                        <a:pt x="666" y="468"/>
                        <a:pt x="656" y="468"/>
                      </a:cubicBezTo>
                      <a:cubicBezTo>
                        <a:pt x="302" y="468"/>
                        <a:pt x="302" y="468"/>
                        <a:pt x="302" y="468"/>
                      </a:cubicBezTo>
                      <a:cubicBezTo>
                        <a:pt x="297" y="452"/>
                        <a:pt x="297" y="452"/>
                        <a:pt x="297" y="452"/>
                      </a:cubicBezTo>
                      <a:cubicBezTo>
                        <a:pt x="662" y="332"/>
                        <a:pt x="662" y="332"/>
                        <a:pt x="662" y="332"/>
                      </a:cubicBezTo>
                      <a:cubicBezTo>
                        <a:pt x="669" y="329"/>
                        <a:pt x="674" y="322"/>
                        <a:pt x="674" y="314"/>
                      </a:cubicBezTo>
                      <a:cubicBezTo>
                        <a:pt x="674" y="108"/>
                        <a:pt x="674" y="108"/>
                        <a:pt x="674" y="108"/>
                      </a:cubicBezTo>
                      <a:cubicBezTo>
                        <a:pt x="674" y="98"/>
                        <a:pt x="666" y="90"/>
                        <a:pt x="656" y="90"/>
                      </a:cubicBezTo>
                      <a:close/>
                      <a:moveTo>
                        <a:pt x="348" y="601"/>
                      </a:moveTo>
                      <a:cubicBezTo>
                        <a:pt x="330" y="601"/>
                        <a:pt x="316" y="587"/>
                        <a:pt x="316" y="570"/>
                      </a:cubicBezTo>
                      <a:cubicBezTo>
                        <a:pt x="316" y="552"/>
                        <a:pt x="330" y="538"/>
                        <a:pt x="348" y="538"/>
                      </a:cubicBezTo>
                      <a:cubicBezTo>
                        <a:pt x="365" y="538"/>
                        <a:pt x="379" y="552"/>
                        <a:pt x="379" y="570"/>
                      </a:cubicBezTo>
                      <a:cubicBezTo>
                        <a:pt x="379" y="587"/>
                        <a:pt x="365" y="601"/>
                        <a:pt x="348" y="601"/>
                      </a:cubicBezTo>
                      <a:close/>
                      <a:moveTo>
                        <a:pt x="592" y="601"/>
                      </a:moveTo>
                      <a:cubicBezTo>
                        <a:pt x="575" y="601"/>
                        <a:pt x="560" y="587"/>
                        <a:pt x="560" y="570"/>
                      </a:cubicBezTo>
                      <a:cubicBezTo>
                        <a:pt x="560" y="552"/>
                        <a:pt x="575" y="538"/>
                        <a:pt x="592" y="538"/>
                      </a:cubicBezTo>
                      <a:cubicBezTo>
                        <a:pt x="609" y="538"/>
                        <a:pt x="623" y="552"/>
                        <a:pt x="623" y="570"/>
                      </a:cubicBezTo>
                      <a:cubicBezTo>
                        <a:pt x="623" y="587"/>
                        <a:pt x="609" y="601"/>
                        <a:pt x="592" y="601"/>
                      </a:cubicBezTo>
                      <a:close/>
                      <a:moveTo>
                        <a:pt x="316" y="127"/>
                      </a:moveTo>
                      <a:cubicBezTo>
                        <a:pt x="352" y="127"/>
                        <a:pt x="352" y="127"/>
                        <a:pt x="352" y="127"/>
                      </a:cubicBezTo>
                      <a:cubicBezTo>
                        <a:pt x="352" y="394"/>
                        <a:pt x="352" y="394"/>
                        <a:pt x="352" y="394"/>
                      </a:cubicBezTo>
                      <a:cubicBezTo>
                        <a:pt x="316" y="406"/>
                        <a:pt x="316" y="406"/>
                        <a:pt x="316" y="406"/>
                      </a:cubicBezTo>
                      <a:lnTo>
                        <a:pt x="316" y="127"/>
                      </a:lnTo>
                      <a:close/>
                      <a:moveTo>
                        <a:pt x="374" y="127"/>
                      </a:moveTo>
                      <a:cubicBezTo>
                        <a:pt x="409" y="127"/>
                        <a:pt x="409" y="127"/>
                        <a:pt x="409" y="127"/>
                      </a:cubicBezTo>
                      <a:cubicBezTo>
                        <a:pt x="409" y="376"/>
                        <a:pt x="409" y="376"/>
                        <a:pt x="409" y="376"/>
                      </a:cubicBezTo>
                      <a:cubicBezTo>
                        <a:pt x="374" y="387"/>
                        <a:pt x="374" y="387"/>
                        <a:pt x="374" y="387"/>
                      </a:cubicBezTo>
                      <a:lnTo>
                        <a:pt x="374" y="127"/>
                      </a:lnTo>
                      <a:close/>
                      <a:moveTo>
                        <a:pt x="430" y="127"/>
                      </a:moveTo>
                      <a:cubicBezTo>
                        <a:pt x="467" y="127"/>
                        <a:pt x="467" y="127"/>
                        <a:pt x="467" y="127"/>
                      </a:cubicBezTo>
                      <a:cubicBezTo>
                        <a:pt x="467" y="356"/>
                        <a:pt x="467" y="356"/>
                        <a:pt x="467" y="356"/>
                      </a:cubicBezTo>
                      <a:cubicBezTo>
                        <a:pt x="430" y="369"/>
                        <a:pt x="430" y="369"/>
                        <a:pt x="430" y="369"/>
                      </a:cubicBezTo>
                      <a:lnTo>
                        <a:pt x="430" y="127"/>
                      </a:lnTo>
                      <a:close/>
                      <a:moveTo>
                        <a:pt x="488" y="127"/>
                      </a:moveTo>
                      <a:cubicBezTo>
                        <a:pt x="524" y="127"/>
                        <a:pt x="524" y="127"/>
                        <a:pt x="524" y="127"/>
                      </a:cubicBezTo>
                      <a:cubicBezTo>
                        <a:pt x="524" y="338"/>
                        <a:pt x="524" y="338"/>
                        <a:pt x="524" y="338"/>
                      </a:cubicBezTo>
                      <a:cubicBezTo>
                        <a:pt x="488" y="350"/>
                        <a:pt x="488" y="350"/>
                        <a:pt x="488" y="350"/>
                      </a:cubicBezTo>
                      <a:lnTo>
                        <a:pt x="488" y="127"/>
                      </a:lnTo>
                      <a:close/>
                      <a:moveTo>
                        <a:pt x="543" y="127"/>
                      </a:moveTo>
                      <a:cubicBezTo>
                        <a:pt x="583" y="127"/>
                        <a:pt x="583" y="127"/>
                        <a:pt x="583" y="127"/>
                      </a:cubicBezTo>
                      <a:cubicBezTo>
                        <a:pt x="583" y="318"/>
                        <a:pt x="583" y="318"/>
                        <a:pt x="583" y="318"/>
                      </a:cubicBezTo>
                      <a:cubicBezTo>
                        <a:pt x="543" y="331"/>
                        <a:pt x="543" y="331"/>
                        <a:pt x="543" y="331"/>
                      </a:cubicBezTo>
                      <a:lnTo>
                        <a:pt x="543" y="127"/>
                      </a:lnTo>
                      <a:close/>
                      <a:moveTo>
                        <a:pt x="239" y="127"/>
                      </a:moveTo>
                      <a:cubicBezTo>
                        <a:pt x="239" y="265"/>
                        <a:pt x="239" y="265"/>
                        <a:pt x="239" y="265"/>
                      </a:cubicBezTo>
                      <a:cubicBezTo>
                        <a:pt x="196" y="127"/>
                        <a:pt x="196" y="127"/>
                        <a:pt x="196" y="127"/>
                      </a:cubicBezTo>
                      <a:lnTo>
                        <a:pt x="239" y="127"/>
                      </a:lnTo>
                      <a:close/>
                      <a:moveTo>
                        <a:pt x="286" y="416"/>
                      </a:moveTo>
                      <a:cubicBezTo>
                        <a:pt x="258" y="326"/>
                        <a:pt x="258" y="326"/>
                        <a:pt x="258" y="326"/>
                      </a:cubicBezTo>
                      <a:cubicBezTo>
                        <a:pt x="258" y="127"/>
                        <a:pt x="258" y="127"/>
                        <a:pt x="258" y="127"/>
                      </a:cubicBezTo>
                      <a:cubicBezTo>
                        <a:pt x="293" y="127"/>
                        <a:pt x="293" y="127"/>
                        <a:pt x="293" y="127"/>
                      </a:cubicBezTo>
                      <a:cubicBezTo>
                        <a:pt x="293" y="414"/>
                        <a:pt x="293" y="414"/>
                        <a:pt x="293" y="414"/>
                      </a:cubicBezTo>
                      <a:lnTo>
                        <a:pt x="286" y="416"/>
                      </a:lnTo>
                      <a:close/>
                      <a:moveTo>
                        <a:pt x="637" y="300"/>
                      </a:moveTo>
                      <a:cubicBezTo>
                        <a:pt x="601" y="312"/>
                        <a:pt x="601" y="312"/>
                        <a:pt x="601" y="312"/>
                      </a:cubicBezTo>
                      <a:cubicBezTo>
                        <a:pt x="601" y="127"/>
                        <a:pt x="601" y="127"/>
                        <a:pt x="601" y="127"/>
                      </a:cubicBezTo>
                      <a:cubicBezTo>
                        <a:pt x="637" y="127"/>
                        <a:pt x="637" y="127"/>
                        <a:pt x="637" y="127"/>
                      </a:cubicBezTo>
                      <a:lnTo>
                        <a:pt x="637" y="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319205" y="1811338"/>
              <a:ext cx="2580441" cy="1203916"/>
              <a:chOff x="1319206" y="1811338"/>
              <a:chExt cx="2153234" cy="1203916"/>
            </a:xfrm>
          </p:grpSpPr>
          <p:sp>
            <p:nvSpPr>
              <p:cNvPr id="5" name="Pentagon 4"/>
              <p:cNvSpPr/>
              <p:nvPr/>
            </p:nvSpPr>
            <p:spPr>
              <a:xfrm rot="5400000">
                <a:off x="1793865" y="1336681"/>
                <a:ext cx="1203914" cy="2153232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04607" y="2311971"/>
                <a:ext cx="13393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$2</a:t>
                </a:r>
                <a:r>
                  <a:rPr lang="id-ID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en-US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mo</a:t>
                </a: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1319207" y="1811338"/>
                <a:ext cx="2153233" cy="374377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28631" y="1843964"/>
                <a:ext cx="185428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Basic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394753" y="1956478"/>
            <a:ext cx="2580441" cy="3501879"/>
            <a:chOff x="1319205" y="1811338"/>
            <a:chExt cx="2580441" cy="3501879"/>
          </a:xfrm>
        </p:grpSpPr>
        <p:grpSp>
          <p:nvGrpSpPr>
            <p:cNvPr id="28" name="Group 27"/>
            <p:cNvGrpSpPr/>
            <p:nvPr/>
          </p:nvGrpSpPr>
          <p:grpSpPr>
            <a:xfrm>
              <a:off x="1319207" y="2908183"/>
              <a:ext cx="2580438" cy="2405034"/>
              <a:chOff x="1519519" y="3662909"/>
              <a:chExt cx="2940039" cy="240503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519519" y="4112405"/>
                <a:ext cx="2940039" cy="344180"/>
              </a:xfrm>
              <a:prstGeom prst="rect">
                <a:avLst/>
              </a:prstGeom>
              <a:solidFill>
                <a:srgbClr val="FDFDF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519519" y="4800765"/>
                <a:ext cx="2940039" cy="344180"/>
              </a:xfrm>
              <a:prstGeom prst="rect">
                <a:avLst/>
              </a:prstGeom>
              <a:solidFill>
                <a:srgbClr val="FDFDF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cs typeface="+mn-ea"/>
                  <a:sym typeface="+mn-lt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519519" y="3662909"/>
                <a:ext cx="2940039" cy="449496"/>
                <a:chOff x="1519519" y="3662909"/>
                <a:chExt cx="2940039" cy="449496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519519" y="3662909"/>
                  <a:ext cx="2940039" cy="44949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29143" y="3768223"/>
                  <a:ext cx="9207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d-ID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2</a:t>
                  </a:r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Website</a:t>
                  </a:r>
                  <a:endPara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2381790" y="4122075"/>
                <a:ext cx="1215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5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0 GB Storage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82106" y="4820192"/>
                <a:ext cx="14148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256 MB Memory</a:t>
                </a: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519519" y="4456585"/>
                <a:ext cx="2940039" cy="344180"/>
                <a:chOff x="1519519" y="4456585"/>
                <a:chExt cx="2940039" cy="34418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1519519" y="4456585"/>
                  <a:ext cx="2940039" cy="3441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196045" y="4477761"/>
                  <a:ext cx="158698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10 Email Addresses</a:t>
                  </a: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519519" y="5143424"/>
                <a:ext cx="2940039" cy="344180"/>
                <a:chOff x="1519519" y="5143424"/>
                <a:chExt cx="2940039" cy="34418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519519" y="5143424"/>
                  <a:ext cx="2940039" cy="3441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408566" y="5164600"/>
                  <a:ext cx="116195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24x</a:t>
                  </a:r>
                  <a:r>
                    <a:rPr lang="id-ID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5</a:t>
                  </a:r>
                  <a:r>
                    <a:rPr lang="en-GB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Support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170509" y="5657199"/>
                <a:ext cx="1638065" cy="410744"/>
                <a:chOff x="2170509" y="5657199"/>
                <a:chExt cx="1638065" cy="41074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2170509" y="5657199"/>
                  <a:ext cx="1638065" cy="410744"/>
                  <a:chOff x="2069839" y="6089745"/>
                  <a:chExt cx="1683915" cy="410744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2069839" y="6089745"/>
                    <a:ext cx="1683915" cy="41074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466155" y="6136270"/>
                    <a:ext cx="1091210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Select Plan</a:t>
                    </a:r>
                    <a:endParaRPr lang="id-ID" sz="1335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2290332" y="5748233"/>
                  <a:ext cx="234864" cy="221849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  <a:gd name="T20" fmla="*/ 2318 h 2362"/>
                    <a:gd name="T21" fmla="*/ 2318 h 2362"/>
                    <a:gd name="T22" fmla="*/ 2318 h 2362"/>
                    <a:gd name="T23" fmla="*/ 2318 h 2362"/>
                    <a:gd name="T24" fmla="*/ 2318 h 2362"/>
                    <a:gd name="T25" fmla="*/ 2318 h 2362"/>
                    <a:gd name="T26" fmla="*/ 2318 h 2362"/>
                    <a:gd name="T27" fmla="*/ 2318 h 2362"/>
                    <a:gd name="T28" fmla="*/ 2318 h 2362"/>
                    <a:gd name="T29" fmla="*/ 2318 h 2362"/>
                    <a:gd name="T30" fmla="*/ 2318 h 2362"/>
                    <a:gd name="T31" fmla="*/ 2318 h 2362"/>
                    <a:gd name="T32" fmla="*/ 2318 h 2362"/>
                    <a:gd name="T33" fmla="*/ 2318 h 2362"/>
                    <a:gd name="T34" fmla="*/ 2318 h 2362"/>
                    <a:gd name="T35" fmla="*/ 2318 h 2362"/>
                    <a:gd name="T36" fmla="*/ 2318 h 2362"/>
                    <a:gd name="T37" fmla="*/ 2318 h 2362"/>
                    <a:gd name="T38" fmla="*/ 2318 h 2362"/>
                    <a:gd name="T39" fmla="*/ 2318 h 2362"/>
                    <a:gd name="T40" fmla="*/ 2318 h 2362"/>
                    <a:gd name="T41" fmla="*/ 2318 h 2362"/>
                    <a:gd name="T42" fmla="*/ 2318 h 2362"/>
                    <a:gd name="T43" fmla="*/ 2318 h 2362"/>
                    <a:gd name="T44" fmla="*/ 2318 h 2362"/>
                    <a:gd name="T45" fmla="*/ 2318 h 2362"/>
                    <a:gd name="T46" fmla="*/ 2318 h 2362"/>
                    <a:gd name="T47" fmla="*/ 2318 h 2362"/>
                    <a:gd name="T48" fmla="*/ 2318 h 2362"/>
                    <a:gd name="T49" fmla="*/ 2318 h 2362"/>
                    <a:gd name="T50" fmla="*/ 2318 h 2362"/>
                    <a:gd name="T51" fmla="*/ 2318 h 2362"/>
                    <a:gd name="T52" fmla="*/ 2318 h 2362"/>
                    <a:gd name="T53" fmla="*/ 2318 h 2362"/>
                    <a:gd name="T54" fmla="*/ 2318 h 2362"/>
                    <a:gd name="T55" fmla="*/ 2318 h 2362"/>
                    <a:gd name="T56" fmla="*/ 2318 h 2362"/>
                    <a:gd name="T57" fmla="*/ 2318 h 2362"/>
                    <a:gd name="T58" fmla="*/ 2318 h 2362"/>
                    <a:gd name="T59" fmla="*/ 2318 h 2362"/>
                    <a:gd name="T60" fmla="*/ 2318 h 2362"/>
                    <a:gd name="T61" fmla="*/ 2318 h 2362"/>
                    <a:gd name="T62" fmla="*/ 2318 h 2362"/>
                    <a:gd name="T63" fmla="*/ 2318 h 2362"/>
                    <a:gd name="T64" fmla="*/ 2318 h 2362"/>
                    <a:gd name="T65" fmla="*/ 2318 h 2362"/>
                    <a:gd name="T66" fmla="*/ 2318 h 2362"/>
                    <a:gd name="T67" fmla="*/ 2318 h 2362"/>
                    <a:gd name="T68" fmla="*/ 2318 h 2362"/>
                    <a:gd name="T69" fmla="*/ 2318 h 2362"/>
                    <a:gd name="T70" fmla="*/ 2318 h 2362"/>
                    <a:gd name="T71" fmla="*/ 2318 h 2362"/>
                    <a:gd name="T72" fmla="*/ 2318 h 2362"/>
                    <a:gd name="T73" fmla="*/ 2318 h 2362"/>
                    <a:gd name="T74" fmla="*/ 2318 h 2362"/>
                    <a:gd name="T75" fmla="*/ 2318 h 2362"/>
                    <a:gd name="T76" fmla="*/ 2318 h 2362"/>
                    <a:gd name="T77" fmla="*/ 2318 h 2362"/>
                    <a:gd name="T78" fmla="*/ 2318 h 2362"/>
                    <a:gd name="T79" fmla="*/ 2318 h 2362"/>
                    <a:gd name="T80" fmla="*/ 2318 h 2362"/>
                    <a:gd name="T81" fmla="*/ 2318 h 2362"/>
                    <a:gd name="T82" fmla="*/ 2318 h 2362"/>
                    <a:gd name="T83" fmla="*/ 2318 h 2362"/>
                    <a:gd name="T84" fmla="*/ 2318 h 2362"/>
                    <a:gd name="T85" fmla="*/ 2318 h 2362"/>
                    <a:gd name="T86" fmla="*/ 2318 h 2362"/>
                    <a:gd name="T87" fmla="*/ 2318 h 2362"/>
                    <a:gd name="T88" fmla="*/ 2318 h 2362"/>
                    <a:gd name="T89" fmla="*/ 2318 h 2362"/>
                    <a:gd name="T90" fmla="*/ 2318 h 2362"/>
                    <a:gd name="T91" fmla="*/ 2318 h 2362"/>
                    <a:gd name="T92" fmla="*/ 2318 h 2362"/>
                    <a:gd name="T93" fmla="*/ 2318 h 2362"/>
                    <a:gd name="T94" fmla="*/ 2318 h 2362"/>
                    <a:gd name="T95" fmla="*/ 2318 h 2362"/>
                    <a:gd name="T96" fmla="*/ 2318 h 2362"/>
                    <a:gd name="T97" fmla="*/ 2318 h 2362"/>
                    <a:gd name="T98" fmla="*/ 2318 h 2362"/>
                    <a:gd name="T99" fmla="*/ 2318 h 2362"/>
                    <a:gd name="T100" fmla="*/ 2318 h 2362"/>
                    <a:gd name="T101" fmla="*/ 2318 h 2362"/>
                    <a:gd name="T102" fmla="*/ 2318 h 2362"/>
                    <a:gd name="T103" fmla="*/ 2318 h 2362"/>
                    <a:gd name="T104" fmla="*/ 2318 h 2362"/>
                    <a:gd name="T105" fmla="*/ 2318 h 2362"/>
                    <a:gd name="T106" fmla="*/ 2318 h 2362"/>
                    <a:gd name="T107" fmla="*/ 2318 h 2362"/>
                    <a:gd name="T108" fmla="*/ 2318 h 2362"/>
                    <a:gd name="T109" fmla="*/ 2318 h 2362"/>
                    <a:gd name="T110" fmla="*/ 2318 h 2362"/>
                    <a:gd name="T111" fmla="*/ 2318 h 2362"/>
                    <a:gd name="T112" fmla="*/ 2318 h 2362"/>
                    <a:gd name="T113" fmla="*/ 2318 h 2362"/>
                    <a:gd name="T114" fmla="*/ 2318 h 2362"/>
                    <a:gd name="T115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4" h="639">
                      <a:moveTo>
                        <a:pt x="656" y="90"/>
                      </a:moveTo>
                      <a:cubicBezTo>
                        <a:pt x="184" y="90"/>
                        <a:pt x="184" y="90"/>
                        <a:pt x="184" y="90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6" y="32"/>
                        <a:pt x="165" y="30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7"/>
                        <a:pt x="164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1" y="25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3" y="21"/>
                        <a:pt x="153" y="21"/>
                        <a:pt x="153" y="21"/>
                      </a:cubicBezTo>
                      <a:cubicBezTo>
                        <a:pt x="153" y="21"/>
                        <a:pt x="153" y="21"/>
                        <a:pt x="153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75" y="21"/>
                        <a:pt x="75" y="21"/>
                        <a:pt x="75" y="21"/>
                      </a:cubicBezTo>
                      <a:cubicBezTo>
                        <a:pt x="68" y="8"/>
                        <a:pt x="55" y="0"/>
                        <a:pt x="40" y="0"/>
                      </a:cubicBezTo>
                      <a:cubicBezTo>
                        <a:pt x="18" y="0"/>
                        <a:pt x="0" y="17"/>
                        <a:pt x="0" y="39"/>
                      </a:cubicBezTo>
                      <a:cubicBezTo>
                        <a:pt x="0" y="61"/>
                        <a:pt x="18" y="79"/>
                        <a:pt x="40" y="79"/>
                      </a:cubicBezTo>
                      <a:cubicBezTo>
                        <a:pt x="55" y="79"/>
                        <a:pt x="68" y="70"/>
                        <a:pt x="75" y="58"/>
                      </a:cubicBez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255" y="446"/>
                        <a:pt x="255" y="446"/>
                        <a:pt x="255" y="446"/>
                      </a:cubicBezTo>
                      <a:cubicBezTo>
                        <a:pt x="256" y="447"/>
                        <a:pt x="256" y="448"/>
                        <a:pt x="257" y="449"/>
                      </a:cubicBezTo>
                      <a:cubicBezTo>
                        <a:pt x="270" y="493"/>
                        <a:pt x="270" y="493"/>
                        <a:pt x="270" y="493"/>
                      </a:cubicBezTo>
                      <a:cubicBezTo>
                        <a:pt x="273" y="500"/>
                        <a:pt x="280" y="506"/>
                        <a:pt x="288" y="506"/>
                      </a:cubicBezTo>
                      <a:cubicBezTo>
                        <a:pt x="322" y="506"/>
                        <a:pt x="322" y="506"/>
                        <a:pt x="322" y="506"/>
                      </a:cubicBezTo>
                      <a:cubicBezTo>
                        <a:pt x="297" y="516"/>
                        <a:pt x="279" y="541"/>
                        <a:pt x="279" y="570"/>
                      </a:cubicBezTo>
                      <a:cubicBezTo>
                        <a:pt x="279" y="608"/>
                        <a:pt x="310" y="639"/>
                        <a:pt x="348" y="639"/>
                      </a:cubicBezTo>
                      <a:cubicBezTo>
                        <a:pt x="386" y="639"/>
                        <a:pt x="417" y="608"/>
                        <a:pt x="417" y="570"/>
                      </a:cubicBezTo>
                      <a:cubicBezTo>
                        <a:pt x="417" y="541"/>
                        <a:pt x="399" y="516"/>
                        <a:pt x="374" y="506"/>
                      </a:cubicBezTo>
                      <a:cubicBezTo>
                        <a:pt x="566" y="506"/>
                        <a:pt x="566" y="506"/>
                        <a:pt x="566" y="506"/>
                      </a:cubicBezTo>
                      <a:cubicBezTo>
                        <a:pt x="541" y="516"/>
                        <a:pt x="523" y="541"/>
                        <a:pt x="523" y="570"/>
                      </a:cubicBezTo>
                      <a:cubicBezTo>
                        <a:pt x="523" y="608"/>
                        <a:pt x="554" y="639"/>
                        <a:pt x="592" y="639"/>
                      </a:cubicBezTo>
                      <a:cubicBezTo>
                        <a:pt x="630" y="639"/>
                        <a:pt x="661" y="608"/>
                        <a:pt x="661" y="570"/>
                      </a:cubicBezTo>
                      <a:cubicBezTo>
                        <a:pt x="661" y="541"/>
                        <a:pt x="643" y="516"/>
                        <a:pt x="618" y="506"/>
                      </a:cubicBezTo>
                      <a:cubicBezTo>
                        <a:pt x="656" y="506"/>
                        <a:pt x="656" y="506"/>
                        <a:pt x="656" y="506"/>
                      </a:cubicBezTo>
                      <a:cubicBezTo>
                        <a:pt x="666" y="506"/>
                        <a:pt x="674" y="497"/>
                        <a:pt x="674" y="487"/>
                      </a:cubicBezTo>
                      <a:cubicBezTo>
                        <a:pt x="674" y="477"/>
                        <a:pt x="666" y="468"/>
                        <a:pt x="656" y="468"/>
                      </a:cubicBezTo>
                      <a:cubicBezTo>
                        <a:pt x="302" y="468"/>
                        <a:pt x="302" y="468"/>
                        <a:pt x="302" y="468"/>
                      </a:cubicBezTo>
                      <a:cubicBezTo>
                        <a:pt x="297" y="452"/>
                        <a:pt x="297" y="452"/>
                        <a:pt x="297" y="452"/>
                      </a:cubicBezTo>
                      <a:cubicBezTo>
                        <a:pt x="662" y="332"/>
                        <a:pt x="662" y="332"/>
                        <a:pt x="662" y="332"/>
                      </a:cubicBezTo>
                      <a:cubicBezTo>
                        <a:pt x="669" y="329"/>
                        <a:pt x="674" y="322"/>
                        <a:pt x="674" y="314"/>
                      </a:cubicBezTo>
                      <a:cubicBezTo>
                        <a:pt x="674" y="108"/>
                        <a:pt x="674" y="108"/>
                        <a:pt x="674" y="108"/>
                      </a:cubicBezTo>
                      <a:cubicBezTo>
                        <a:pt x="674" y="98"/>
                        <a:pt x="666" y="90"/>
                        <a:pt x="656" y="90"/>
                      </a:cubicBezTo>
                      <a:close/>
                      <a:moveTo>
                        <a:pt x="348" y="601"/>
                      </a:moveTo>
                      <a:cubicBezTo>
                        <a:pt x="330" y="601"/>
                        <a:pt x="316" y="587"/>
                        <a:pt x="316" y="570"/>
                      </a:cubicBezTo>
                      <a:cubicBezTo>
                        <a:pt x="316" y="552"/>
                        <a:pt x="330" y="538"/>
                        <a:pt x="348" y="538"/>
                      </a:cubicBezTo>
                      <a:cubicBezTo>
                        <a:pt x="365" y="538"/>
                        <a:pt x="379" y="552"/>
                        <a:pt x="379" y="570"/>
                      </a:cubicBezTo>
                      <a:cubicBezTo>
                        <a:pt x="379" y="587"/>
                        <a:pt x="365" y="601"/>
                        <a:pt x="348" y="601"/>
                      </a:cubicBezTo>
                      <a:close/>
                      <a:moveTo>
                        <a:pt x="592" y="601"/>
                      </a:moveTo>
                      <a:cubicBezTo>
                        <a:pt x="575" y="601"/>
                        <a:pt x="560" y="587"/>
                        <a:pt x="560" y="570"/>
                      </a:cubicBezTo>
                      <a:cubicBezTo>
                        <a:pt x="560" y="552"/>
                        <a:pt x="575" y="538"/>
                        <a:pt x="592" y="538"/>
                      </a:cubicBezTo>
                      <a:cubicBezTo>
                        <a:pt x="609" y="538"/>
                        <a:pt x="623" y="552"/>
                        <a:pt x="623" y="570"/>
                      </a:cubicBezTo>
                      <a:cubicBezTo>
                        <a:pt x="623" y="587"/>
                        <a:pt x="609" y="601"/>
                        <a:pt x="592" y="601"/>
                      </a:cubicBezTo>
                      <a:close/>
                      <a:moveTo>
                        <a:pt x="316" y="127"/>
                      </a:moveTo>
                      <a:cubicBezTo>
                        <a:pt x="352" y="127"/>
                        <a:pt x="352" y="127"/>
                        <a:pt x="352" y="127"/>
                      </a:cubicBezTo>
                      <a:cubicBezTo>
                        <a:pt x="352" y="394"/>
                        <a:pt x="352" y="394"/>
                        <a:pt x="352" y="394"/>
                      </a:cubicBezTo>
                      <a:cubicBezTo>
                        <a:pt x="316" y="406"/>
                        <a:pt x="316" y="406"/>
                        <a:pt x="316" y="406"/>
                      </a:cubicBezTo>
                      <a:lnTo>
                        <a:pt x="316" y="127"/>
                      </a:lnTo>
                      <a:close/>
                      <a:moveTo>
                        <a:pt x="374" y="127"/>
                      </a:moveTo>
                      <a:cubicBezTo>
                        <a:pt x="409" y="127"/>
                        <a:pt x="409" y="127"/>
                        <a:pt x="409" y="127"/>
                      </a:cubicBezTo>
                      <a:cubicBezTo>
                        <a:pt x="409" y="376"/>
                        <a:pt x="409" y="376"/>
                        <a:pt x="409" y="376"/>
                      </a:cubicBezTo>
                      <a:cubicBezTo>
                        <a:pt x="374" y="387"/>
                        <a:pt x="374" y="387"/>
                        <a:pt x="374" y="387"/>
                      </a:cubicBezTo>
                      <a:lnTo>
                        <a:pt x="374" y="127"/>
                      </a:lnTo>
                      <a:close/>
                      <a:moveTo>
                        <a:pt x="430" y="127"/>
                      </a:moveTo>
                      <a:cubicBezTo>
                        <a:pt x="467" y="127"/>
                        <a:pt x="467" y="127"/>
                        <a:pt x="467" y="127"/>
                      </a:cubicBezTo>
                      <a:cubicBezTo>
                        <a:pt x="467" y="356"/>
                        <a:pt x="467" y="356"/>
                        <a:pt x="467" y="356"/>
                      </a:cubicBezTo>
                      <a:cubicBezTo>
                        <a:pt x="430" y="369"/>
                        <a:pt x="430" y="369"/>
                        <a:pt x="430" y="369"/>
                      </a:cubicBezTo>
                      <a:lnTo>
                        <a:pt x="430" y="127"/>
                      </a:lnTo>
                      <a:close/>
                      <a:moveTo>
                        <a:pt x="488" y="127"/>
                      </a:moveTo>
                      <a:cubicBezTo>
                        <a:pt x="524" y="127"/>
                        <a:pt x="524" y="127"/>
                        <a:pt x="524" y="127"/>
                      </a:cubicBezTo>
                      <a:cubicBezTo>
                        <a:pt x="524" y="338"/>
                        <a:pt x="524" y="338"/>
                        <a:pt x="524" y="338"/>
                      </a:cubicBezTo>
                      <a:cubicBezTo>
                        <a:pt x="488" y="350"/>
                        <a:pt x="488" y="350"/>
                        <a:pt x="488" y="350"/>
                      </a:cubicBezTo>
                      <a:lnTo>
                        <a:pt x="488" y="127"/>
                      </a:lnTo>
                      <a:close/>
                      <a:moveTo>
                        <a:pt x="543" y="127"/>
                      </a:moveTo>
                      <a:cubicBezTo>
                        <a:pt x="583" y="127"/>
                        <a:pt x="583" y="127"/>
                        <a:pt x="583" y="127"/>
                      </a:cubicBezTo>
                      <a:cubicBezTo>
                        <a:pt x="583" y="318"/>
                        <a:pt x="583" y="318"/>
                        <a:pt x="583" y="318"/>
                      </a:cubicBezTo>
                      <a:cubicBezTo>
                        <a:pt x="543" y="331"/>
                        <a:pt x="543" y="331"/>
                        <a:pt x="543" y="331"/>
                      </a:cubicBezTo>
                      <a:lnTo>
                        <a:pt x="543" y="127"/>
                      </a:lnTo>
                      <a:close/>
                      <a:moveTo>
                        <a:pt x="239" y="127"/>
                      </a:moveTo>
                      <a:cubicBezTo>
                        <a:pt x="239" y="265"/>
                        <a:pt x="239" y="265"/>
                        <a:pt x="239" y="265"/>
                      </a:cubicBezTo>
                      <a:cubicBezTo>
                        <a:pt x="196" y="127"/>
                        <a:pt x="196" y="127"/>
                        <a:pt x="196" y="127"/>
                      </a:cubicBezTo>
                      <a:lnTo>
                        <a:pt x="239" y="127"/>
                      </a:lnTo>
                      <a:close/>
                      <a:moveTo>
                        <a:pt x="286" y="416"/>
                      </a:moveTo>
                      <a:cubicBezTo>
                        <a:pt x="258" y="326"/>
                        <a:pt x="258" y="326"/>
                        <a:pt x="258" y="326"/>
                      </a:cubicBezTo>
                      <a:cubicBezTo>
                        <a:pt x="258" y="127"/>
                        <a:pt x="258" y="127"/>
                        <a:pt x="258" y="127"/>
                      </a:cubicBezTo>
                      <a:cubicBezTo>
                        <a:pt x="293" y="127"/>
                        <a:pt x="293" y="127"/>
                        <a:pt x="293" y="127"/>
                      </a:cubicBezTo>
                      <a:cubicBezTo>
                        <a:pt x="293" y="414"/>
                        <a:pt x="293" y="414"/>
                        <a:pt x="293" y="414"/>
                      </a:cubicBezTo>
                      <a:lnTo>
                        <a:pt x="286" y="416"/>
                      </a:lnTo>
                      <a:close/>
                      <a:moveTo>
                        <a:pt x="637" y="300"/>
                      </a:moveTo>
                      <a:cubicBezTo>
                        <a:pt x="601" y="312"/>
                        <a:pt x="601" y="312"/>
                        <a:pt x="601" y="312"/>
                      </a:cubicBezTo>
                      <a:cubicBezTo>
                        <a:pt x="601" y="127"/>
                        <a:pt x="601" y="127"/>
                        <a:pt x="601" y="127"/>
                      </a:cubicBezTo>
                      <a:cubicBezTo>
                        <a:pt x="637" y="127"/>
                        <a:pt x="637" y="127"/>
                        <a:pt x="637" y="127"/>
                      </a:cubicBezTo>
                      <a:lnTo>
                        <a:pt x="637" y="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1319205" y="1811338"/>
              <a:ext cx="2580441" cy="1203916"/>
              <a:chOff x="1319206" y="1811338"/>
              <a:chExt cx="2153234" cy="1203916"/>
            </a:xfrm>
          </p:grpSpPr>
          <p:sp>
            <p:nvSpPr>
              <p:cNvPr id="30" name="Pentagon 29"/>
              <p:cNvSpPr/>
              <p:nvPr/>
            </p:nvSpPr>
            <p:spPr>
              <a:xfrm rot="5400000">
                <a:off x="1793865" y="1336681"/>
                <a:ext cx="1203914" cy="2153232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04607" y="2311971"/>
                <a:ext cx="13393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$29</a:t>
                </a:r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en-US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mo</a:t>
                </a: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Flowchart: Process 31"/>
              <p:cNvSpPr/>
              <p:nvPr/>
            </p:nvSpPr>
            <p:spPr>
              <a:xfrm>
                <a:off x="1319207" y="1811338"/>
                <a:ext cx="2153233" cy="374377"/>
              </a:xfrm>
              <a:prstGeom prst="flowChartProcess">
                <a:avLst/>
              </a:prstGeom>
              <a:solidFill>
                <a:srgbClr val="297F9D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28631" y="1843964"/>
                <a:ext cx="185428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Pro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6231773" y="1956478"/>
            <a:ext cx="2580441" cy="3501879"/>
            <a:chOff x="1319205" y="1811338"/>
            <a:chExt cx="2580441" cy="3501879"/>
          </a:xfrm>
        </p:grpSpPr>
        <p:grpSp>
          <p:nvGrpSpPr>
            <p:cNvPr id="53" name="Group 52"/>
            <p:cNvGrpSpPr/>
            <p:nvPr/>
          </p:nvGrpSpPr>
          <p:grpSpPr>
            <a:xfrm>
              <a:off x="1319207" y="2908183"/>
              <a:ext cx="2580438" cy="2405034"/>
              <a:chOff x="1519519" y="3662909"/>
              <a:chExt cx="2940039" cy="240503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519519" y="4112405"/>
                <a:ext cx="2940039" cy="344180"/>
              </a:xfrm>
              <a:prstGeom prst="rect">
                <a:avLst/>
              </a:prstGeom>
              <a:solidFill>
                <a:srgbClr val="FDFDF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519519" y="4800765"/>
                <a:ext cx="2940039" cy="344180"/>
              </a:xfrm>
              <a:prstGeom prst="rect">
                <a:avLst/>
              </a:prstGeom>
              <a:solidFill>
                <a:srgbClr val="FDFDF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cs typeface="+mn-ea"/>
                  <a:sym typeface="+mn-lt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519519" y="3662909"/>
                <a:ext cx="2940039" cy="449496"/>
                <a:chOff x="1519519" y="3662909"/>
                <a:chExt cx="2940039" cy="44949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519519" y="3662909"/>
                  <a:ext cx="2940039" cy="44949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529143" y="3768223"/>
                  <a:ext cx="9207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d-ID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3</a:t>
                  </a:r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Website</a:t>
                  </a:r>
                  <a:endPara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2337044" y="4122075"/>
                <a:ext cx="130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100 GB Storage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82106" y="4820192"/>
                <a:ext cx="14148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256 MB Memory</a:t>
                </a: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519519" y="4456585"/>
                <a:ext cx="2940039" cy="344180"/>
                <a:chOff x="1519519" y="4456585"/>
                <a:chExt cx="2940039" cy="34418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1519519" y="4456585"/>
                  <a:ext cx="2940039" cy="3441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533709" y="4477761"/>
                  <a:ext cx="91166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d-ID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Unlimited</a:t>
                  </a:r>
                  <a:endParaRPr lang="en-GB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519519" y="5143424"/>
                <a:ext cx="2940039" cy="344180"/>
                <a:chOff x="1519519" y="5143424"/>
                <a:chExt cx="2940039" cy="344180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519519" y="5143424"/>
                  <a:ext cx="2940039" cy="3441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2408566" y="5164600"/>
                  <a:ext cx="116195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24x7 Support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2170509" y="5657199"/>
                <a:ext cx="1638065" cy="410744"/>
                <a:chOff x="2170509" y="5657199"/>
                <a:chExt cx="1638065" cy="410744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170509" y="5657199"/>
                  <a:ext cx="1638065" cy="410744"/>
                  <a:chOff x="2069839" y="6089745"/>
                  <a:chExt cx="1683915" cy="410744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2069839" y="6089745"/>
                    <a:ext cx="1683915" cy="410744"/>
                  </a:xfrm>
                  <a:prstGeom prst="rect">
                    <a:avLst/>
                  </a:prstGeom>
                  <a:solidFill>
                    <a:schemeClr val="accent3"/>
                  </a:solidFill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2466155" y="6136270"/>
                    <a:ext cx="1091210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Select Plan</a:t>
                    </a:r>
                    <a:endParaRPr lang="id-ID" sz="1335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8" name="Freeform 34"/>
                <p:cNvSpPr>
                  <a:spLocks noEditPoints="1"/>
                </p:cNvSpPr>
                <p:nvPr/>
              </p:nvSpPr>
              <p:spPr bwMode="auto">
                <a:xfrm>
                  <a:off x="2290332" y="5748233"/>
                  <a:ext cx="234864" cy="221849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  <a:gd name="T20" fmla="*/ 2318 h 2362"/>
                    <a:gd name="T21" fmla="*/ 2318 h 2362"/>
                    <a:gd name="T22" fmla="*/ 2318 h 2362"/>
                    <a:gd name="T23" fmla="*/ 2318 h 2362"/>
                    <a:gd name="T24" fmla="*/ 2318 h 2362"/>
                    <a:gd name="T25" fmla="*/ 2318 h 2362"/>
                    <a:gd name="T26" fmla="*/ 2318 h 2362"/>
                    <a:gd name="T27" fmla="*/ 2318 h 2362"/>
                    <a:gd name="T28" fmla="*/ 2318 h 2362"/>
                    <a:gd name="T29" fmla="*/ 2318 h 2362"/>
                    <a:gd name="T30" fmla="*/ 2318 h 2362"/>
                    <a:gd name="T31" fmla="*/ 2318 h 2362"/>
                    <a:gd name="T32" fmla="*/ 2318 h 2362"/>
                    <a:gd name="T33" fmla="*/ 2318 h 2362"/>
                    <a:gd name="T34" fmla="*/ 2318 h 2362"/>
                    <a:gd name="T35" fmla="*/ 2318 h 2362"/>
                    <a:gd name="T36" fmla="*/ 2318 h 2362"/>
                    <a:gd name="T37" fmla="*/ 2318 h 2362"/>
                    <a:gd name="T38" fmla="*/ 2318 h 2362"/>
                    <a:gd name="T39" fmla="*/ 2318 h 2362"/>
                    <a:gd name="T40" fmla="*/ 2318 h 2362"/>
                    <a:gd name="T41" fmla="*/ 2318 h 2362"/>
                    <a:gd name="T42" fmla="*/ 2318 h 2362"/>
                    <a:gd name="T43" fmla="*/ 2318 h 2362"/>
                    <a:gd name="T44" fmla="*/ 2318 h 2362"/>
                    <a:gd name="T45" fmla="*/ 2318 h 2362"/>
                    <a:gd name="T46" fmla="*/ 2318 h 2362"/>
                    <a:gd name="T47" fmla="*/ 2318 h 2362"/>
                    <a:gd name="T48" fmla="*/ 2318 h 2362"/>
                    <a:gd name="T49" fmla="*/ 2318 h 2362"/>
                    <a:gd name="T50" fmla="*/ 2318 h 2362"/>
                    <a:gd name="T51" fmla="*/ 2318 h 2362"/>
                    <a:gd name="T52" fmla="*/ 2318 h 2362"/>
                    <a:gd name="T53" fmla="*/ 2318 h 2362"/>
                    <a:gd name="T54" fmla="*/ 2318 h 2362"/>
                    <a:gd name="T55" fmla="*/ 2318 h 2362"/>
                    <a:gd name="T56" fmla="*/ 2318 h 2362"/>
                    <a:gd name="T57" fmla="*/ 2318 h 2362"/>
                    <a:gd name="T58" fmla="*/ 2318 h 2362"/>
                    <a:gd name="T59" fmla="*/ 2318 h 2362"/>
                    <a:gd name="T60" fmla="*/ 2318 h 2362"/>
                    <a:gd name="T61" fmla="*/ 2318 h 2362"/>
                    <a:gd name="T62" fmla="*/ 2318 h 2362"/>
                    <a:gd name="T63" fmla="*/ 2318 h 2362"/>
                    <a:gd name="T64" fmla="*/ 2318 h 2362"/>
                    <a:gd name="T65" fmla="*/ 2318 h 2362"/>
                    <a:gd name="T66" fmla="*/ 2318 h 2362"/>
                    <a:gd name="T67" fmla="*/ 2318 h 2362"/>
                    <a:gd name="T68" fmla="*/ 2318 h 2362"/>
                    <a:gd name="T69" fmla="*/ 2318 h 2362"/>
                    <a:gd name="T70" fmla="*/ 2318 h 2362"/>
                    <a:gd name="T71" fmla="*/ 2318 h 2362"/>
                    <a:gd name="T72" fmla="*/ 2318 h 2362"/>
                    <a:gd name="T73" fmla="*/ 2318 h 2362"/>
                    <a:gd name="T74" fmla="*/ 2318 h 2362"/>
                    <a:gd name="T75" fmla="*/ 2318 h 2362"/>
                    <a:gd name="T76" fmla="*/ 2318 h 2362"/>
                    <a:gd name="T77" fmla="*/ 2318 h 2362"/>
                    <a:gd name="T78" fmla="*/ 2318 h 2362"/>
                    <a:gd name="T79" fmla="*/ 2318 h 2362"/>
                    <a:gd name="T80" fmla="*/ 2318 h 2362"/>
                    <a:gd name="T81" fmla="*/ 2318 h 2362"/>
                    <a:gd name="T82" fmla="*/ 2318 h 2362"/>
                    <a:gd name="T83" fmla="*/ 2318 h 2362"/>
                    <a:gd name="T84" fmla="*/ 2318 h 2362"/>
                    <a:gd name="T85" fmla="*/ 2318 h 2362"/>
                    <a:gd name="T86" fmla="*/ 2318 h 2362"/>
                    <a:gd name="T87" fmla="*/ 2318 h 2362"/>
                    <a:gd name="T88" fmla="*/ 2318 h 2362"/>
                    <a:gd name="T89" fmla="*/ 2318 h 2362"/>
                    <a:gd name="T90" fmla="*/ 2318 h 2362"/>
                    <a:gd name="T91" fmla="*/ 2318 h 2362"/>
                    <a:gd name="T92" fmla="*/ 2318 h 2362"/>
                    <a:gd name="T93" fmla="*/ 2318 h 2362"/>
                    <a:gd name="T94" fmla="*/ 2318 h 2362"/>
                    <a:gd name="T95" fmla="*/ 2318 h 2362"/>
                    <a:gd name="T96" fmla="*/ 2318 h 2362"/>
                    <a:gd name="T97" fmla="*/ 2318 h 2362"/>
                    <a:gd name="T98" fmla="*/ 2318 h 2362"/>
                    <a:gd name="T99" fmla="*/ 2318 h 2362"/>
                    <a:gd name="T100" fmla="*/ 2318 h 2362"/>
                    <a:gd name="T101" fmla="*/ 2318 h 2362"/>
                    <a:gd name="T102" fmla="*/ 2318 h 2362"/>
                    <a:gd name="T103" fmla="*/ 2318 h 2362"/>
                    <a:gd name="T104" fmla="*/ 2318 h 2362"/>
                    <a:gd name="T105" fmla="*/ 2318 h 2362"/>
                    <a:gd name="T106" fmla="*/ 2318 h 2362"/>
                    <a:gd name="T107" fmla="*/ 2318 h 2362"/>
                    <a:gd name="T108" fmla="*/ 2318 h 2362"/>
                    <a:gd name="T109" fmla="*/ 2318 h 2362"/>
                    <a:gd name="T110" fmla="*/ 2318 h 2362"/>
                    <a:gd name="T111" fmla="*/ 2318 h 2362"/>
                    <a:gd name="T112" fmla="*/ 2318 h 2362"/>
                    <a:gd name="T113" fmla="*/ 2318 h 2362"/>
                    <a:gd name="T114" fmla="*/ 2318 h 2362"/>
                    <a:gd name="T115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4" h="639">
                      <a:moveTo>
                        <a:pt x="656" y="90"/>
                      </a:moveTo>
                      <a:cubicBezTo>
                        <a:pt x="184" y="90"/>
                        <a:pt x="184" y="90"/>
                        <a:pt x="184" y="90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6" y="32"/>
                        <a:pt x="165" y="30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7"/>
                        <a:pt x="164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1" y="25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3" y="21"/>
                        <a:pt x="153" y="21"/>
                        <a:pt x="153" y="21"/>
                      </a:cubicBezTo>
                      <a:cubicBezTo>
                        <a:pt x="153" y="21"/>
                        <a:pt x="153" y="21"/>
                        <a:pt x="153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75" y="21"/>
                        <a:pt x="75" y="21"/>
                        <a:pt x="75" y="21"/>
                      </a:cubicBezTo>
                      <a:cubicBezTo>
                        <a:pt x="68" y="8"/>
                        <a:pt x="55" y="0"/>
                        <a:pt x="40" y="0"/>
                      </a:cubicBezTo>
                      <a:cubicBezTo>
                        <a:pt x="18" y="0"/>
                        <a:pt x="0" y="17"/>
                        <a:pt x="0" y="39"/>
                      </a:cubicBezTo>
                      <a:cubicBezTo>
                        <a:pt x="0" y="61"/>
                        <a:pt x="18" y="79"/>
                        <a:pt x="40" y="79"/>
                      </a:cubicBezTo>
                      <a:cubicBezTo>
                        <a:pt x="55" y="79"/>
                        <a:pt x="68" y="70"/>
                        <a:pt x="75" y="58"/>
                      </a:cubicBez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255" y="446"/>
                        <a:pt x="255" y="446"/>
                        <a:pt x="255" y="446"/>
                      </a:cubicBezTo>
                      <a:cubicBezTo>
                        <a:pt x="256" y="447"/>
                        <a:pt x="256" y="448"/>
                        <a:pt x="257" y="449"/>
                      </a:cubicBezTo>
                      <a:cubicBezTo>
                        <a:pt x="270" y="493"/>
                        <a:pt x="270" y="493"/>
                        <a:pt x="270" y="493"/>
                      </a:cubicBezTo>
                      <a:cubicBezTo>
                        <a:pt x="273" y="500"/>
                        <a:pt x="280" y="506"/>
                        <a:pt x="288" y="506"/>
                      </a:cubicBezTo>
                      <a:cubicBezTo>
                        <a:pt x="322" y="506"/>
                        <a:pt x="322" y="506"/>
                        <a:pt x="322" y="506"/>
                      </a:cubicBezTo>
                      <a:cubicBezTo>
                        <a:pt x="297" y="516"/>
                        <a:pt x="279" y="541"/>
                        <a:pt x="279" y="570"/>
                      </a:cubicBezTo>
                      <a:cubicBezTo>
                        <a:pt x="279" y="608"/>
                        <a:pt x="310" y="639"/>
                        <a:pt x="348" y="639"/>
                      </a:cubicBezTo>
                      <a:cubicBezTo>
                        <a:pt x="386" y="639"/>
                        <a:pt x="417" y="608"/>
                        <a:pt x="417" y="570"/>
                      </a:cubicBezTo>
                      <a:cubicBezTo>
                        <a:pt x="417" y="541"/>
                        <a:pt x="399" y="516"/>
                        <a:pt x="374" y="506"/>
                      </a:cubicBezTo>
                      <a:cubicBezTo>
                        <a:pt x="566" y="506"/>
                        <a:pt x="566" y="506"/>
                        <a:pt x="566" y="506"/>
                      </a:cubicBezTo>
                      <a:cubicBezTo>
                        <a:pt x="541" y="516"/>
                        <a:pt x="523" y="541"/>
                        <a:pt x="523" y="570"/>
                      </a:cubicBezTo>
                      <a:cubicBezTo>
                        <a:pt x="523" y="608"/>
                        <a:pt x="554" y="639"/>
                        <a:pt x="592" y="639"/>
                      </a:cubicBezTo>
                      <a:cubicBezTo>
                        <a:pt x="630" y="639"/>
                        <a:pt x="661" y="608"/>
                        <a:pt x="661" y="570"/>
                      </a:cubicBezTo>
                      <a:cubicBezTo>
                        <a:pt x="661" y="541"/>
                        <a:pt x="643" y="516"/>
                        <a:pt x="618" y="506"/>
                      </a:cubicBezTo>
                      <a:cubicBezTo>
                        <a:pt x="656" y="506"/>
                        <a:pt x="656" y="506"/>
                        <a:pt x="656" y="506"/>
                      </a:cubicBezTo>
                      <a:cubicBezTo>
                        <a:pt x="666" y="506"/>
                        <a:pt x="674" y="497"/>
                        <a:pt x="674" y="487"/>
                      </a:cubicBezTo>
                      <a:cubicBezTo>
                        <a:pt x="674" y="477"/>
                        <a:pt x="666" y="468"/>
                        <a:pt x="656" y="468"/>
                      </a:cubicBezTo>
                      <a:cubicBezTo>
                        <a:pt x="302" y="468"/>
                        <a:pt x="302" y="468"/>
                        <a:pt x="302" y="468"/>
                      </a:cubicBezTo>
                      <a:cubicBezTo>
                        <a:pt x="297" y="452"/>
                        <a:pt x="297" y="452"/>
                        <a:pt x="297" y="452"/>
                      </a:cubicBezTo>
                      <a:cubicBezTo>
                        <a:pt x="662" y="332"/>
                        <a:pt x="662" y="332"/>
                        <a:pt x="662" y="332"/>
                      </a:cubicBezTo>
                      <a:cubicBezTo>
                        <a:pt x="669" y="329"/>
                        <a:pt x="674" y="322"/>
                        <a:pt x="674" y="314"/>
                      </a:cubicBezTo>
                      <a:cubicBezTo>
                        <a:pt x="674" y="108"/>
                        <a:pt x="674" y="108"/>
                        <a:pt x="674" y="108"/>
                      </a:cubicBezTo>
                      <a:cubicBezTo>
                        <a:pt x="674" y="98"/>
                        <a:pt x="666" y="90"/>
                        <a:pt x="656" y="90"/>
                      </a:cubicBezTo>
                      <a:close/>
                      <a:moveTo>
                        <a:pt x="348" y="601"/>
                      </a:moveTo>
                      <a:cubicBezTo>
                        <a:pt x="330" y="601"/>
                        <a:pt x="316" y="587"/>
                        <a:pt x="316" y="570"/>
                      </a:cubicBezTo>
                      <a:cubicBezTo>
                        <a:pt x="316" y="552"/>
                        <a:pt x="330" y="538"/>
                        <a:pt x="348" y="538"/>
                      </a:cubicBezTo>
                      <a:cubicBezTo>
                        <a:pt x="365" y="538"/>
                        <a:pt x="379" y="552"/>
                        <a:pt x="379" y="570"/>
                      </a:cubicBezTo>
                      <a:cubicBezTo>
                        <a:pt x="379" y="587"/>
                        <a:pt x="365" y="601"/>
                        <a:pt x="348" y="601"/>
                      </a:cubicBezTo>
                      <a:close/>
                      <a:moveTo>
                        <a:pt x="592" y="601"/>
                      </a:moveTo>
                      <a:cubicBezTo>
                        <a:pt x="575" y="601"/>
                        <a:pt x="560" y="587"/>
                        <a:pt x="560" y="570"/>
                      </a:cubicBezTo>
                      <a:cubicBezTo>
                        <a:pt x="560" y="552"/>
                        <a:pt x="575" y="538"/>
                        <a:pt x="592" y="538"/>
                      </a:cubicBezTo>
                      <a:cubicBezTo>
                        <a:pt x="609" y="538"/>
                        <a:pt x="623" y="552"/>
                        <a:pt x="623" y="570"/>
                      </a:cubicBezTo>
                      <a:cubicBezTo>
                        <a:pt x="623" y="587"/>
                        <a:pt x="609" y="601"/>
                        <a:pt x="592" y="601"/>
                      </a:cubicBezTo>
                      <a:close/>
                      <a:moveTo>
                        <a:pt x="316" y="127"/>
                      </a:moveTo>
                      <a:cubicBezTo>
                        <a:pt x="352" y="127"/>
                        <a:pt x="352" y="127"/>
                        <a:pt x="352" y="127"/>
                      </a:cubicBezTo>
                      <a:cubicBezTo>
                        <a:pt x="352" y="394"/>
                        <a:pt x="352" y="394"/>
                        <a:pt x="352" y="394"/>
                      </a:cubicBezTo>
                      <a:cubicBezTo>
                        <a:pt x="316" y="406"/>
                        <a:pt x="316" y="406"/>
                        <a:pt x="316" y="406"/>
                      </a:cubicBezTo>
                      <a:lnTo>
                        <a:pt x="316" y="127"/>
                      </a:lnTo>
                      <a:close/>
                      <a:moveTo>
                        <a:pt x="374" y="127"/>
                      </a:moveTo>
                      <a:cubicBezTo>
                        <a:pt x="409" y="127"/>
                        <a:pt x="409" y="127"/>
                        <a:pt x="409" y="127"/>
                      </a:cubicBezTo>
                      <a:cubicBezTo>
                        <a:pt x="409" y="376"/>
                        <a:pt x="409" y="376"/>
                        <a:pt x="409" y="376"/>
                      </a:cubicBezTo>
                      <a:cubicBezTo>
                        <a:pt x="374" y="387"/>
                        <a:pt x="374" y="387"/>
                        <a:pt x="374" y="387"/>
                      </a:cubicBezTo>
                      <a:lnTo>
                        <a:pt x="374" y="127"/>
                      </a:lnTo>
                      <a:close/>
                      <a:moveTo>
                        <a:pt x="430" y="127"/>
                      </a:moveTo>
                      <a:cubicBezTo>
                        <a:pt x="467" y="127"/>
                        <a:pt x="467" y="127"/>
                        <a:pt x="467" y="127"/>
                      </a:cubicBezTo>
                      <a:cubicBezTo>
                        <a:pt x="467" y="356"/>
                        <a:pt x="467" y="356"/>
                        <a:pt x="467" y="356"/>
                      </a:cubicBezTo>
                      <a:cubicBezTo>
                        <a:pt x="430" y="369"/>
                        <a:pt x="430" y="369"/>
                        <a:pt x="430" y="369"/>
                      </a:cubicBezTo>
                      <a:lnTo>
                        <a:pt x="430" y="127"/>
                      </a:lnTo>
                      <a:close/>
                      <a:moveTo>
                        <a:pt x="488" y="127"/>
                      </a:moveTo>
                      <a:cubicBezTo>
                        <a:pt x="524" y="127"/>
                        <a:pt x="524" y="127"/>
                        <a:pt x="524" y="127"/>
                      </a:cubicBezTo>
                      <a:cubicBezTo>
                        <a:pt x="524" y="338"/>
                        <a:pt x="524" y="338"/>
                        <a:pt x="524" y="338"/>
                      </a:cubicBezTo>
                      <a:cubicBezTo>
                        <a:pt x="488" y="350"/>
                        <a:pt x="488" y="350"/>
                        <a:pt x="488" y="350"/>
                      </a:cubicBezTo>
                      <a:lnTo>
                        <a:pt x="488" y="127"/>
                      </a:lnTo>
                      <a:close/>
                      <a:moveTo>
                        <a:pt x="543" y="127"/>
                      </a:moveTo>
                      <a:cubicBezTo>
                        <a:pt x="583" y="127"/>
                        <a:pt x="583" y="127"/>
                        <a:pt x="583" y="127"/>
                      </a:cubicBezTo>
                      <a:cubicBezTo>
                        <a:pt x="583" y="318"/>
                        <a:pt x="583" y="318"/>
                        <a:pt x="583" y="318"/>
                      </a:cubicBezTo>
                      <a:cubicBezTo>
                        <a:pt x="543" y="331"/>
                        <a:pt x="543" y="331"/>
                        <a:pt x="543" y="331"/>
                      </a:cubicBezTo>
                      <a:lnTo>
                        <a:pt x="543" y="127"/>
                      </a:lnTo>
                      <a:close/>
                      <a:moveTo>
                        <a:pt x="239" y="127"/>
                      </a:moveTo>
                      <a:cubicBezTo>
                        <a:pt x="239" y="265"/>
                        <a:pt x="239" y="265"/>
                        <a:pt x="239" y="265"/>
                      </a:cubicBezTo>
                      <a:cubicBezTo>
                        <a:pt x="196" y="127"/>
                        <a:pt x="196" y="127"/>
                        <a:pt x="196" y="127"/>
                      </a:cubicBezTo>
                      <a:lnTo>
                        <a:pt x="239" y="127"/>
                      </a:lnTo>
                      <a:close/>
                      <a:moveTo>
                        <a:pt x="286" y="416"/>
                      </a:moveTo>
                      <a:cubicBezTo>
                        <a:pt x="258" y="326"/>
                        <a:pt x="258" y="326"/>
                        <a:pt x="258" y="326"/>
                      </a:cubicBezTo>
                      <a:cubicBezTo>
                        <a:pt x="258" y="127"/>
                        <a:pt x="258" y="127"/>
                        <a:pt x="258" y="127"/>
                      </a:cubicBezTo>
                      <a:cubicBezTo>
                        <a:pt x="293" y="127"/>
                        <a:pt x="293" y="127"/>
                        <a:pt x="293" y="127"/>
                      </a:cubicBezTo>
                      <a:cubicBezTo>
                        <a:pt x="293" y="414"/>
                        <a:pt x="293" y="414"/>
                        <a:pt x="293" y="414"/>
                      </a:cubicBezTo>
                      <a:lnTo>
                        <a:pt x="286" y="416"/>
                      </a:lnTo>
                      <a:close/>
                      <a:moveTo>
                        <a:pt x="637" y="300"/>
                      </a:moveTo>
                      <a:cubicBezTo>
                        <a:pt x="601" y="312"/>
                        <a:pt x="601" y="312"/>
                        <a:pt x="601" y="312"/>
                      </a:cubicBezTo>
                      <a:cubicBezTo>
                        <a:pt x="601" y="127"/>
                        <a:pt x="601" y="127"/>
                        <a:pt x="601" y="127"/>
                      </a:cubicBezTo>
                      <a:cubicBezTo>
                        <a:pt x="637" y="127"/>
                        <a:pt x="637" y="127"/>
                        <a:pt x="637" y="127"/>
                      </a:cubicBezTo>
                      <a:lnTo>
                        <a:pt x="637" y="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1319205" y="1811338"/>
              <a:ext cx="2580441" cy="1203916"/>
              <a:chOff x="1319206" y="1811338"/>
              <a:chExt cx="2153234" cy="1203916"/>
            </a:xfrm>
          </p:grpSpPr>
          <p:sp>
            <p:nvSpPr>
              <p:cNvPr id="55" name="Pentagon 54"/>
              <p:cNvSpPr/>
              <p:nvPr/>
            </p:nvSpPr>
            <p:spPr>
              <a:xfrm rot="5400000">
                <a:off x="1793865" y="1336681"/>
                <a:ext cx="1203914" cy="2153232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04607" y="2311971"/>
                <a:ext cx="13393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$</a:t>
                </a:r>
                <a:r>
                  <a:rPr lang="id-ID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35</a:t>
                </a:r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en-US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mo</a:t>
                </a: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Flowchart: Process 56"/>
              <p:cNvSpPr/>
              <p:nvPr/>
            </p:nvSpPr>
            <p:spPr>
              <a:xfrm>
                <a:off x="1319207" y="1811338"/>
                <a:ext cx="2153233" cy="374377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28631" y="1843964"/>
                <a:ext cx="185428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Premium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9055447" y="1956478"/>
            <a:ext cx="2580441" cy="3501879"/>
            <a:chOff x="1319205" y="1811338"/>
            <a:chExt cx="2580441" cy="3501879"/>
          </a:xfrm>
        </p:grpSpPr>
        <p:grpSp>
          <p:nvGrpSpPr>
            <p:cNvPr id="78" name="Group 77"/>
            <p:cNvGrpSpPr/>
            <p:nvPr/>
          </p:nvGrpSpPr>
          <p:grpSpPr>
            <a:xfrm>
              <a:off x="1319207" y="2908183"/>
              <a:ext cx="2580438" cy="2405034"/>
              <a:chOff x="1519519" y="3662909"/>
              <a:chExt cx="2940039" cy="2405034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519519" y="4112405"/>
                <a:ext cx="2940039" cy="344180"/>
              </a:xfrm>
              <a:prstGeom prst="rect">
                <a:avLst/>
              </a:prstGeom>
              <a:solidFill>
                <a:srgbClr val="FDFDF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519519" y="4800765"/>
                <a:ext cx="2940039" cy="344180"/>
              </a:xfrm>
              <a:prstGeom prst="rect">
                <a:avLst/>
              </a:prstGeom>
              <a:solidFill>
                <a:srgbClr val="FDFDF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>
                  <a:cs typeface="+mn-ea"/>
                  <a:sym typeface="+mn-lt"/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1519519" y="3662909"/>
                <a:ext cx="2940039" cy="449496"/>
                <a:chOff x="1519519" y="3662909"/>
                <a:chExt cx="2940039" cy="449496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519519" y="3662909"/>
                  <a:ext cx="2940039" cy="44949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2529143" y="3768223"/>
                  <a:ext cx="9207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d-ID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4</a:t>
                  </a:r>
                  <a:r>
                    <a:rPr lang="en-US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Website</a:t>
                  </a:r>
                  <a:endParaRPr lang="id-ID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2337044" y="4122075"/>
                <a:ext cx="130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</a:t>
                </a: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00 GB Storage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282106" y="4820192"/>
                <a:ext cx="14148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256 MB Memory</a:t>
                </a: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1519519" y="4456585"/>
                <a:ext cx="2940039" cy="344180"/>
                <a:chOff x="1519519" y="4456585"/>
                <a:chExt cx="2940039" cy="344180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519519" y="4456585"/>
                  <a:ext cx="2940039" cy="3441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2533709" y="4477761"/>
                  <a:ext cx="91166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d-ID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Unlimited</a:t>
                  </a:r>
                  <a:endParaRPr lang="en-GB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519519" y="5143424"/>
                <a:ext cx="2940039" cy="344180"/>
                <a:chOff x="1519519" y="5143424"/>
                <a:chExt cx="2940039" cy="344180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1519519" y="5143424"/>
                  <a:ext cx="2940039" cy="3441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2408566" y="5164600"/>
                  <a:ext cx="116195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24x7 Support</a:t>
                  </a: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2170509" y="5657199"/>
                <a:ext cx="1638065" cy="410744"/>
                <a:chOff x="2170509" y="5657199"/>
                <a:chExt cx="1638065" cy="410744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2170509" y="5657199"/>
                  <a:ext cx="1638065" cy="410744"/>
                  <a:chOff x="2069839" y="6089745"/>
                  <a:chExt cx="1683915" cy="410744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2069839" y="6089745"/>
                    <a:ext cx="1683915" cy="410744"/>
                  </a:xfrm>
                  <a:prstGeom prst="rect">
                    <a:avLst/>
                  </a:prstGeom>
                  <a:solidFill>
                    <a:schemeClr val="accent4"/>
                  </a:solidFill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466155" y="6136270"/>
                    <a:ext cx="1091210" cy="2974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335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Select Plan</a:t>
                    </a:r>
                    <a:endParaRPr lang="id-ID" sz="1335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3" name="Freeform 34"/>
                <p:cNvSpPr>
                  <a:spLocks noEditPoints="1"/>
                </p:cNvSpPr>
                <p:nvPr/>
              </p:nvSpPr>
              <p:spPr bwMode="auto">
                <a:xfrm>
                  <a:off x="2290332" y="5748233"/>
                  <a:ext cx="234864" cy="221849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  <a:gd name="T20" fmla="*/ 2318 h 2362"/>
                    <a:gd name="T21" fmla="*/ 2318 h 2362"/>
                    <a:gd name="T22" fmla="*/ 2318 h 2362"/>
                    <a:gd name="T23" fmla="*/ 2318 h 2362"/>
                    <a:gd name="T24" fmla="*/ 2318 h 2362"/>
                    <a:gd name="T25" fmla="*/ 2318 h 2362"/>
                    <a:gd name="T26" fmla="*/ 2318 h 2362"/>
                    <a:gd name="T27" fmla="*/ 2318 h 2362"/>
                    <a:gd name="T28" fmla="*/ 2318 h 2362"/>
                    <a:gd name="T29" fmla="*/ 2318 h 2362"/>
                    <a:gd name="T30" fmla="*/ 2318 h 2362"/>
                    <a:gd name="T31" fmla="*/ 2318 h 2362"/>
                    <a:gd name="T32" fmla="*/ 2318 h 2362"/>
                    <a:gd name="T33" fmla="*/ 2318 h 2362"/>
                    <a:gd name="T34" fmla="*/ 2318 h 2362"/>
                    <a:gd name="T35" fmla="*/ 2318 h 2362"/>
                    <a:gd name="T36" fmla="*/ 2318 h 2362"/>
                    <a:gd name="T37" fmla="*/ 2318 h 2362"/>
                    <a:gd name="T38" fmla="*/ 2318 h 2362"/>
                    <a:gd name="T39" fmla="*/ 2318 h 2362"/>
                    <a:gd name="T40" fmla="*/ 2318 h 2362"/>
                    <a:gd name="T41" fmla="*/ 2318 h 2362"/>
                    <a:gd name="T42" fmla="*/ 2318 h 2362"/>
                    <a:gd name="T43" fmla="*/ 2318 h 2362"/>
                    <a:gd name="T44" fmla="*/ 2318 h 2362"/>
                    <a:gd name="T45" fmla="*/ 2318 h 2362"/>
                    <a:gd name="T46" fmla="*/ 2318 h 2362"/>
                    <a:gd name="T47" fmla="*/ 2318 h 2362"/>
                    <a:gd name="T48" fmla="*/ 2318 h 2362"/>
                    <a:gd name="T49" fmla="*/ 2318 h 2362"/>
                    <a:gd name="T50" fmla="*/ 2318 h 2362"/>
                    <a:gd name="T51" fmla="*/ 2318 h 2362"/>
                    <a:gd name="T52" fmla="*/ 2318 h 2362"/>
                    <a:gd name="T53" fmla="*/ 2318 h 2362"/>
                    <a:gd name="T54" fmla="*/ 2318 h 2362"/>
                    <a:gd name="T55" fmla="*/ 2318 h 2362"/>
                    <a:gd name="T56" fmla="*/ 2318 h 2362"/>
                    <a:gd name="T57" fmla="*/ 2318 h 2362"/>
                    <a:gd name="T58" fmla="*/ 2318 h 2362"/>
                    <a:gd name="T59" fmla="*/ 2318 h 2362"/>
                    <a:gd name="T60" fmla="*/ 2318 h 2362"/>
                    <a:gd name="T61" fmla="*/ 2318 h 2362"/>
                    <a:gd name="T62" fmla="*/ 2318 h 2362"/>
                    <a:gd name="T63" fmla="*/ 2318 h 2362"/>
                    <a:gd name="T64" fmla="*/ 2318 h 2362"/>
                    <a:gd name="T65" fmla="*/ 2318 h 2362"/>
                    <a:gd name="T66" fmla="*/ 2318 h 2362"/>
                    <a:gd name="T67" fmla="*/ 2318 h 2362"/>
                    <a:gd name="T68" fmla="*/ 2318 h 2362"/>
                    <a:gd name="T69" fmla="*/ 2318 h 2362"/>
                    <a:gd name="T70" fmla="*/ 2318 h 2362"/>
                    <a:gd name="T71" fmla="*/ 2318 h 2362"/>
                    <a:gd name="T72" fmla="*/ 2318 h 2362"/>
                    <a:gd name="T73" fmla="*/ 2318 h 2362"/>
                    <a:gd name="T74" fmla="*/ 2318 h 2362"/>
                    <a:gd name="T75" fmla="*/ 2318 h 2362"/>
                    <a:gd name="T76" fmla="*/ 2318 h 2362"/>
                    <a:gd name="T77" fmla="*/ 2318 h 2362"/>
                    <a:gd name="T78" fmla="*/ 2318 h 2362"/>
                    <a:gd name="T79" fmla="*/ 2318 h 2362"/>
                    <a:gd name="T80" fmla="*/ 2318 h 2362"/>
                    <a:gd name="T81" fmla="*/ 2318 h 2362"/>
                    <a:gd name="T82" fmla="*/ 2318 h 2362"/>
                    <a:gd name="T83" fmla="*/ 2318 h 2362"/>
                    <a:gd name="T84" fmla="*/ 2318 h 2362"/>
                    <a:gd name="T85" fmla="*/ 2318 h 2362"/>
                    <a:gd name="T86" fmla="*/ 2318 h 2362"/>
                    <a:gd name="T87" fmla="*/ 2318 h 2362"/>
                    <a:gd name="T88" fmla="*/ 2318 h 2362"/>
                    <a:gd name="T89" fmla="*/ 2318 h 2362"/>
                    <a:gd name="T90" fmla="*/ 2318 h 2362"/>
                    <a:gd name="T91" fmla="*/ 2318 h 2362"/>
                    <a:gd name="T92" fmla="*/ 2318 h 2362"/>
                    <a:gd name="T93" fmla="*/ 2318 h 2362"/>
                    <a:gd name="T94" fmla="*/ 2318 h 2362"/>
                    <a:gd name="T95" fmla="*/ 2318 h 2362"/>
                    <a:gd name="T96" fmla="*/ 2318 h 2362"/>
                    <a:gd name="T97" fmla="*/ 2318 h 2362"/>
                    <a:gd name="T98" fmla="*/ 2318 h 2362"/>
                    <a:gd name="T99" fmla="*/ 2318 h 2362"/>
                    <a:gd name="T100" fmla="*/ 2318 h 2362"/>
                    <a:gd name="T101" fmla="*/ 2318 h 2362"/>
                    <a:gd name="T102" fmla="*/ 2318 h 2362"/>
                    <a:gd name="T103" fmla="*/ 2318 h 2362"/>
                    <a:gd name="T104" fmla="*/ 2318 h 2362"/>
                    <a:gd name="T105" fmla="*/ 2318 h 2362"/>
                    <a:gd name="T106" fmla="*/ 2318 h 2362"/>
                    <a:gd name="T107" fmla="*/ 2318 h 2362"/>
                    <a:gd name="T108" fmla="*/ 2318 h 2362"/>
                    <a:gd name="T109" fmla="*/ 2318 h 2362"/>
                    <a:gd name="T110" fmla="*/ 2318 h 2362"/>
                    <a:gd name="T111" fmla="*/ 2318 h 2362"/>
                    <a:gd name="T112" fmla="*/ 2318 h 2362"/>
                    <a:gd name="T113" fmla="*/ 2318 h 2362"/>
                    <a:gd name="T114" fmla="*/ 2318 h 2362"/>
                    <a:gd name="T115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4" h="639">
                      <a:moveTo>
                        <a:pt x="656" y="90"/>
                      </a:moveTo>
                      <a:cubicBezTo>
                        <a:pt x="184" y="90"/>
                        <a:pt x="184" y="90"/>
                        <a:pt x="184" y="90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6" y="32"/>
                        <a:pt x="165" y="30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4" y="29"/>
                        <a:pt x="164" y="29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7"/>
                        <a:pt x="164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1" y="25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60" y="24"/>
                      </a:cubicBezTo>
                      <a:cubicBezTo>
                        <a:pt x="160" y="24"/>
                        <a:pt x="160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24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9" y="23"/>
                        <a:pt x="159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3"/>
                        <a:pt x="157" y="23"/>
                      </a:cubicBezTo>
                      <a:cubicBezTo>
                        <a:pt x="157" y="23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7" y="22"/>
                        <a:pt x="157" y="22"/>
                        <a:pt x="157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2"/>
                        <a:pt x="155" y="22"/>
                      </a:cubicBezTo>
                      <a:cubicBezTo>
                        <a:pt x="155" y="22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3" y="21"/>
                        <a:pt x="153" y="21"/>
                        <a:pt x="153" y="21"/>
                      </a:cubicBezTo>
                      <a:cubicBezTo>
                        <a:pt x="153" y="21"/>
                        <a:pt x="153" y="21"/>
                        <a:pt x="153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1" y="21"/>
                        <a:pt x="151" y="21"/>
                        <a:pt x="151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50" y="21"/>
                      </a:cubicBezTo>
                      <a:cubicBezTo>
                        <a:pt x="150" y="21"/>
                        <a:pt x="150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75" y="21"/>
                        <a:pt x="75" y="21"/>
                        <a:pt x="75" y="21"/>
                      </a:cubicBezTo>
                      <a:cubicBezTo>
                        <a:pt x="68" y="8"/>
                        <a:pt x="55" y="0"/>
                        <a:pt x="40" y="0"/>
                      </a:cubicBezTo>
                      <a:cubicBezTo>
                        <a:pt x="18" y="0"/>
                        <a:pt x="0" y="17"/>
                        <a:pt x="0" y="39"/>
                      </a:cubicBezTo>
                      <a:cubicBezTo>
                        <a:pt x="0" y="61"/>
                        <a:pt x="18" y="79"/>
                        <a:pt x="40" y="79"/>
                      </a:cubicBezTo>
                      <a:cubicBezTo>
                        <a:pt x="55" y="79"/>
                        <a:pt x="68" y="70"/>
                        <a:pt x="75" y="58"/>
                      </a:cubicBez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255" y="446"/>
                        <a:pt x="255" y="446"/>
                        <a:pt x="255" y="446"/>
                      </a:cubicBezTo>
                      <a:cubicBezTo>
                        <a:pt x="256" y="447"/>
                        <a:pt x="256" y="448"/>
                        <a:pt x="257" y="449"/>
                      </a:cubicBezTo>
                      <a:cubicBezTo>
                        <a:pt x="270" y="493"/>
                        <a:pt x="270" y="493"/>
                        <a:pt x="270" y="493"/>
                      </a:cubicBezTo>
                      <a:cubicBezTo>
                        <a:pt x="273" y="500"/>
                        <a:pt x="280" y="506"/>
                        <a:pt x="288" y="506"/>
                      </a:cubicBezTo>
                      <a:cubicBezTo>
                        <a:pt x="322" y="506"/>
                        <a:pt x="322" y="506"/>
                        <a:pt x="322" y="506"/>
                      </a:cubicBezTo>
                      <a:cubicBezTo>
                        <a:pt x="297" y="516"/>
                        <a:pt x="279" y="541"/>
                        <a:pt x="279" y="570"/>
                      </a:cubicBezTo>
                      <a:cubicBezTo>
                        <a:pt x="279" y="608"/>
                        <a:pt x="310" y="639"/>
                        <a:pt x="348" y="639"/>
                      </a:cubicBezTo>
                      <a:cubicBezTo>
                        <a:pt x="386" y="639"/>
                        <a:pt x="417" y="608"/>
                        <a:pt x="417" y="570"/>
                      </a:cubicBezTo>
                      <a:cubicBezTo>
                        <a:pt x="417" y="541"/>
                        <a:pt x="399" y="516"/>
                        <a:pt x="374" y="506"/>
                      </a:cubicBezTo>
                      <a:cubicBezTo>
                        <a:pt x="566" y="506"/>
                        <a:pt x="566" y="506"/>
                        <a:pt x="566" y="506"/>
                      </a:cubicBezTo>
                      <a:cubicBezTo>
                        <a:pt x="541" y="516"/>
                        <a:pt x="523" y="541"/>
                        <a:pt x="523" y="570"/>
                      </a:cubicBezTo>
                      <a:cubicBezTo>
                        <a:pt x="523" y="608"/>
                        <a:pt x="554" y="639"/>
                        <a:pt x="592" y="639"/>
                      </a:cubicBezTo>
                      <a:cubicBezTo>
                        <a:pt x="630" y="639"/>
                        <a:pt x="661" y="608"/>
                        <a:pt x="661" y="570"/>
                      </a:cubicBezTo>
                      <a:cubicBezTo>
                        <a:pt x="661" y="541"/>
                        <a:pt x="643" y="516"/>
                        <a:pt x="618" y="506"/>
                      </a:cubicBezTo>
                      <a:cubicBezTo>
                        <a:pt x="656" y="506"/>
                        <a:pt x="656" y="506"/>
                        <a:pt x="656" y="506"/>
                      </a:cubicBezTo>
                      <a:cubicBezTo>
                        <a:pt x="666" y="506"/>
                        <a:pt x="674" y="497"/>
                        <a:pt x="674" y="487"/>
                      </a:cubicBezTo>
                      <a:cubicBezTo>
                        <a:pt x="674" y="477"/>
                        <a:pt x="666" y="468"/>
                        <a:pt x="656" y="468"/>
                      </a:cubicBezTo>
                      <a:cubicBezTo>
                        <a:pt x="302" y="468"/>
                        <a:pt x="302" y="468"/>
                        <a:pt x="302" y="468"/>
                      </a:cubicBezTo>
                      <a:cubicBezTo>
                        <a:pt x="297" y="452"/>
                        <a:pt x="297" y="452"/>
                        <a:pt x="297" y="452"/>
                      </a:cubicBezTo>
                      <a:cubicBezTo>
                        <a:pt x="662" y="332"/>
                        <a:pt x="662" y="332"/>
                        <a:pt x="662" y="332"/>
                      </a:cubicBezTo>
                      <a:cubicBezTo>
                        <a:pt x="669" y="329"/>
                        <a:pt x="674" y="322"/>
                        <a:pt x="674" y="314"/>
                      </a:cubicBezTo>
                      <a:cubicBezTo>
                        <a:pt x="674" y="108"/>
                        <a:pt x="674" y="108"/>
                        <a:pt x="674" y="108"/>
                      </a:cubicBezTo>
                      <a:cubicBezTo>
                        <a:pt x="674" y="98"/>
                        <a:pt x="666" y="90"/>
                        <a:pt x="656" y="90"/>
                      </a:cubicBezTo>
                      <a:close/>
                      <a:moveTo>
                        <a:pt x="348" y="601"/>
                      </a:moveTo>
                      <a:cubicBezTo>
                        <a:pt x="330" y="601"/>
                        <a:pt x="316" y="587"/>
                        <a:pt x="316" y="570"/>
                      </a:cubicBezTo>
                      <a:cubicBezTo>
                        <a:pt x="316" y="552"/>
                        <a:pt x="330" y="538"/>
                        <a:pt x="348" y="538"/>
                      </a:cubicBezTo>
                      <a:cubicBezTo>
                        <a:pt x="365" y="538"/>
                        <a:pt x="379" y="552"/>
                        <a:pt x="379" y="570"/>
                      </a:cubicBezTo>
                      <a:cubicBezTo>
                        <a:pt x="379" y="587"/>
                        <a:pt x="365" y="601"/>
                        <a:pt x="348" y="601"/>
                      </a:cubicBezTo>
                      <a:close/>
                      <a:moveTo>
                        <a:pt x="592" y="601"/>
                      </a:moveTo>
                      <a:cubicBezTo>
                        <a:pt x="575" y="601"/>
                        <a:pt x="560" y="587"/>
                        <a:pt x="560" y="570"/>
                      </a:cubicBezTo>
                      <a:cubicBezTo>
                        <a:pt x="560" y="552"/>
                        <a:pt x="575" y="538"/>
                        <a:pt x="592" y="538"/>
                      </a:cubicBezTo>
                      <a:cubicBezTo>
                        <a:pt x="609" y="538"/>
                        <a:pt x="623" y="552"/>
                        <a:pt x="623" y="570"/>
                      </a:cubicBezTo>
                      <a:cubicBezTo>
                        <a:pt x="623" y="587"/>
                        <a:pt x="609" y="601"/>
                        <a:pt x="592" y="601"/>
                      </a:cubicBezTo>
                      <a:close/>
                      <a:moveTo>
                        <a:pt x="316" y="127"/>
                      </a:moveTo>
                      <a:cubicBezTo>
                        <a:pt x="352" y="127"/>
                        <a:pt x="352" y="127"/>
                        <a:pt x="352" y="127"/>
                      </a:cubicBezTo>
                      <a:cubicBezTo>
                        <a:pt x="352" y="394"/>
                        <a:pt x="352" y="394"/>
                        <a:pt x="352" y="394"/>
                      </a:cubicBezTo>
                      <a:cubicBezTo>
                        <a:pt x="316" y="406"/>
                        <a:pt x="316" y="406"/>
                        <a:pt x="316" y="406"/>
                      </a:cubicBezTo>
                      <a:lnTo>
                        <a:pt x="316" y="127"/>
                      </a:lnTo>
                      <a:close/>
                      <a:moveTo>
                        <a:pt x="374" y="127"/>
                      </a:moveTo>
                      <a:cubicBezTo>
                        <a:pt x="409" y="127"/>
                        <a:pt x="409" y="127"/>
                        <a:pt x="409" y="127"/>
                      </a:cubicBezTo>
                      <a:cubicBezTo>
                        <a:pt x="409" y="376"/>
                        <a:pt x="409" y="376"/>
                        <a:pt x="409" y="376"/>
                      </a:cubicBezTo>
                      <a:cubicBezTo>
                        <a:pt x="374" y="387"/>
                        <a:pt x="374" y="387"/>
                        <a:pt x="374" y="387"/>
                      </a:cubicBezTo>
                      <a:lnTo>
                        <a:pt x="374" y="127"/>
                      </a:lnTo>
                      <a:close/>
                      <a:moveTo>
                        <a:pt x="430" y="127"/>
                      </a:moveTo>
                      <a:cubicBezTo>
                        <a:pt x="467" y="127"/>
                        <a:pt x="467" y="127"/>
                        <a:pt x="467" y="127"/>
                      </a:cubicBezTo>
                      <a:cubicBezTo>
                        <a:pt x="467" y="356"/>
                        <a:pt x="467" y="356"/>
                        <a:pt x="467" y="356"/>
                      </a:cubicBezTo>
                      <a:cubicBezTo>
                        <a:pt x="430" y="369"/>
                        <a:pt x="430" y="369"/>
                        <a:pt x="430" y="369"/>
                      </a:cubicBezTo>
                      <a:lnTo>
                        <a:pt x="430" y="127"/>
                      </a:lnTo>
                      <a:close/>
                      <a:moveTo>
                        <a:pt x="488" y="127"/>
                      </a:moveTo>
                      <a:cubicBezTo>
                        <a:pt x="524" y="127"/>
                        <a:pt x="524" y="127"/>
                        <a:pt x="524" y="127"/>
                      </a:cubicBezTo>
                      <a:cubicBezTo>
                        <a:pt x="524" y="338"/>
                        <a:pt x="524" y="338"/>
                        <a:pt x="524" y="338"/>
                      </a:cubicBezTo>
                      <a:cubicBezTo>
                        <a:pt x="488" y="350"/>
                        <a:pt x="488" y="350"/>
                        <a:pt x="488" y="350"/>
                      </a:cubicBezTo>
                      <a:lnTo>
                        <a:pt x="488" y="127"/>
                      </a:lnTo>
                      <a:close/>
                      <a:moveTo>
                        <a:pt x="543" y="127"/>
                      </a:moveTo>
                      <a:cubicBezTo>
                        <a:pt x="583" y="127"/>
                        <a:pt x="583" y="127"/>
                        <a:pt x="583" y="127"/>
                      </a:cubicBezTo>
                      <a:cubicBezTo>
                        <a:pt x="583" y="318"/>
                        <a:pt x="583" y="318"/>
                        <a:pt x="583" y="318"/>
                      </a:cubicBezTo>
                      <a:cubicBezTo>
                        <a:pt x="543" y="331"/>
                        <a:pt x="543" y="331"/>
                        <a:pt x="543" y="331"/>
                      </a:cubicBezTo>
                      <a:lnTo>
                        <a:pt x="543" y="127"/>
                      </a:lnTo>
                      <a:close/>
                      <a:moveTo>
                        <a:pt x="239" y="127"/>
                      </a:moveTo>
                      <a:cubicBezTo>
                        <a:pt x="239" y="265"/>
                        <a:pt x="239" y="265"/>
                        <a:pt x="239" y="265"/>
                      </a:cubicBezTo>
                      <a:cubicBezTo>
                        <a:pt x="196" y="127"/>
                        <a:pt x="196" y="127"/>
                        <a:pt x="196" y="127"/>
                      </a:cubicBezTo>
                      <a:lnTo>
                        <a:pt x="239" y="127"/>
                      </a:lnTo>
                      <a:close/>
                      <a:moveTo>
                        <a:pt x="286" y="416"/>
                      </a:moveTo>
                      <a:cubicBezTo>
                        <a:pt x="258" y="326"/>
                        <a:pt x="258" y="326"/>
                        <a:pt x="258" y="326"/>
                      </a:cubicBezTo>
                      <a:cubicBezTo>
                        <a:pt x="258" y="127"/>
                        <a:pt x="258" y="127"/>
                        <a:pt x="258" y="127"/>
                      </a:cubicBezTo>
                      <a:cubicBezTo>
                        <a:pt x="293" y="127"/>
                        <a:pt x="293" y="127"/>
                        <a:pt x="293" y="127"/>
                      </a:cubicBezTo>
                      <a:cubicBezTo>
                        <a:pt x="293" y="414"/>
                        <a:pt x="293" y="414"/>
                        <a:pt x="293" y="414"/>
                      </a:cubicBezTo>
                      <a:lnTo>
                        <a:pt x="286" y="416"/>
                      </a:lnTo>
                      <a:close/>
                      <a:moveTo>
                        <a:pt x="637" y="300"/>
                      </a:moveTo>
                      <a:cubicBezTo>
                        <a:pt x="601" y="312"/>
                        <a:pt x="601" y="312"/>
                        <a:pt x="601" y="312"/>
                      </a:cubicBezTo>
                      <a:cubicBezTo>
                        <a:pt x="601" y="127"/>
                        <a:pt x="601" y="127"/>
                        <a:pt x="601" y="127"/>
                      </a:cubicBezTo>
                      <a:cubicBezTo>
                        <a:pt x="637" y="127"/>
                        <a:pt x="637" y="127"/>
                        <a:pt x="637" y="127"/>
                      </a:cubicBezTo>
                      <a:lnTo>
                        <a:pt x="637" y="3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1319205" y="1811338"/>
              <a:ext cx="2580441" cy="1203916"/>
              <a:chOff x="1319206" y="1811338"/>
              <a:chExt cx="2153234" cy="1203916"/>
            </a:xfrm>
          </p:grpSpPr>
          <p:sp>
            <p:nvSpPr>
              <p:cNvPr id="80" name="Pentagon 79"/>
              <p:cNvSpPr/>
              <p:nvPr/>
            </p:nvSpPr>
            <p:spPr>
              <a:xfrm rot="5400000">
                <a:off x="1793865" y="1336681"/>
                <a:ext cx="1203914" cy="2153232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04607" y="2311971"/>
                <a:ext cx="13393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$</a:t>
                </a:r>
                <a:r>
                  <a:rPr lang="id-ID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r>
                  <a:rPr 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9</a:t>
                </a:r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/</a:t>
                </a:r>
                <a:r>
                  <a:rPr lang="en-US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mo</a:t>
                </a: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1319207" y="1811338"/>
                <a:ext cx="2153233" cy="374377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428631" y="1843964"/>
                <a:ext cx="185428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Ultimate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4" name="文本框 103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105" name="直接连接符 104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07690" y="3146323"/>
            <a:ext cx="2231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cs typeface="+mn-ea"/>
                <a:sym typeface="+mn-lt"/>
              </a:rPr>
              <a:t>CONTENT</a:t>
            </a:r>
            <a:endParaRPr lang="zh-CN" altLang="en-US" sz="4000" b="1" dirty="0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837471" y="1445342"/>
            <a:ext cx="0" cy="4109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5545394" y="1445342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01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45394" y="2684207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02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45394" y="3854209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03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45394" y="5057975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04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02477" y="144534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1" name="矩形 1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302477" y="1798887"/>
            <a:ext cx="344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02477" y="267437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3" name="矩形 1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302477" y="3027921"/>
            <a:ext cx="344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02477" y="380504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5" name="矩形 1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302477" y="4158594"/>
            <a:ext cx="344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02477" y="505797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7" name="矩形 1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302477" y="5411520"/>
            <a:ext cx="344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48384" y="1928973"/>
            <a:ext cx="2372654" cy="830997"/>
            <a:chOff x="8775246" y="2292072"/>
            <a:chExt cx="2372654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Web Design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775246" y="2661404"/>
              <a:ext cx="2372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Our profile preview and milestone. What we do and our Portfolios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02087" y="1928973"/>
            <a:ext cx="2372654" cy="1015663"/>
            <a:chOff x="8775246" y="2292072"/>
            <a:chExt cx="2372654" cy="1015663"/>
          </a:xfrm>
        </p:grpSpPr>
        <p:sp>
          <p:nvSpPr>
            <p:cNvPr id="22" name="TextBox 21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Web Develop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5246" y="2661404"/>
              <a:ext cx="237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8384" y="3423109"/>
            <a:ext cx="2372654" cy="830997"/>
            <a:chOff x="8775246" y="2292072"/>
            <a:chExt cx="2372654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Font Design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75246" y="2661404"/>
              <a:ext cx="2372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Our profile preview and milestone. What we do and our Portfolios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02087" y="3423109"/>
            <a:ext cx="2372654" cy="1015663"/>
            <a:chOff x="8775246" y="2292072"/>
            <a:chExt cx="2372654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Brush Toolkit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775246" y="2661404"/>
              <a:ext cx="237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48384" y="4846424"/>
            <a:ext cx="2372654" cy="830997"/>
            <a:chOff x="8775246" y="2292072"/>
            <a:chExt cx="2372654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Photoshop Action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775246" y="2661404"/>
              <a:ext cx="2372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Our profile preview and milestone. What we do and our Portfolios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02087" y="4846424"/>
            <a:ext cx="2372654" cy="1015663"/>
            <a:chOff x="8775246" y="2292072"/>
            <a:chExt cx="2372654" cy="1015663"/>
          </a:xfrm>
        </p:grpSpPr>
        <p:sp>
          <p:nvSpPr>
            <p:cNvPr id="36" name="TextBox 35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3D Mock up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75246" y="2661404"/>
              <a:ext cx="237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6840" y="1942403"/>
            <a:ext cx="1116259" cy="813384"/>
            <a:chOff x="4526840" y="1942403"/>
            <a:chExt cx="1116259" cy="813384"/>
          </a:xfrm>
        </p:grpSpPr>
        <p:sp>
          <p:nvSpPr>
            <p:cNvPr id="39" name="TextBox 38"/>
            <p:cNvSpPr txBox="1"/>
            <p:nvPr/>
          </p:nvSpPr>
          <p:spPr>
            <a:xfrm>
              <a:off x="4526840" y="2417233"/>
              <a:ext cx="1116259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Web</a:t>
              </a:r>
              <a:endPara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41"/>
            <p:cNvSpPr>
              <a:spLocks noChangeAspect="1" noChangeArrowheads="1"/>
            </p:cNvSpPr>
            <p:nvPr/>
          </p:nvSpPr>
          <p:spPr bwMode="auto">
            <a:xfrm>
              <a:off x="4907637" y="1942403"/>
              <a:ext cx="354443" cy="424215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  <a:gd name="connsiteX25" fmla="*/ 2318 h 2362"/>
                <a:gd name="connsiteY25" fmla="*/ 2318 h 2362"/>
                <a:gd name="connsiteX26" fmla="*/ 2318 h 2362"/>
                <a:gd name="connsiteY26" fmla="*/ 2318 h 2362"/>
                <a:gd name="connsiteX27" fmla="*/ 2318 h 2362"/>
                <a:gd name="connsiteY27" fmla="*/ 2318 h 2362"/>
                <a:gd name="connsiteX28" fmla="*/ 2318 h 2362"/>
                <a:gd name="connsiteY28" fmla="*/ 2318 h 2362"/>
                <a:gd name="connsiteX29" fmla="*/ 2318 h 2362"/>
                <a:gd name="connsiteY29" fmla="*/ 2318 h 2362"/>
                <a:gd name="connsiteX30" fmla="*/ 2318 h 2362"/>
                <a:gd name="connsiteY30" fmla="*/ 2318 h 2362"/>
                <a:gd name="connsiteX31" fmla="*/ 2318 h 2362"/>
                <a:gd name="connsiteY31" fmla="*/ 2318 h 2362"/>
                <a:gd name="connsiteX32" fmla="*/ 2318 h 2362"/>
                <a:gd name="connsiteY32" fmla="*/ 2318 h 2362"/>
                <a:gd name="connsiteX33" fmla="*/ 2318 h 2362"/>
                <a:gd name="connsiteY33" fmla="*/ 2318 h 2362"/>
                <a:gd name="connsiteX34" fmla="*/ 2318 h 2362"/>
                <a:gd name="connsiteY34" fmla="*/ 2318 h 2362"/>
                <a:gd name="connsiteX35" fmla="*/ 2318 h 2362"/>
                <a:gd name="connsiteY35" fmla="*/ 2318 h 2362"/>
                <a:gd name="connsiteX36" fmla="*/ 2318 h 2362"/>
                <a:gd name="connsiteY36" fmla="*/ 2318 h 2362"/>
                <a:gd name="connsiteX37" fmla="*/ 2318 h 2362"/>
                <a:gd name="connsiteY37" fmla="*/ 2318 h 2362"/>
                <a:gd name="connsiteX38" fmla="*/ 2318 h 2362"/>
                <a:gd name="connsiteY38" fmla="*/ 2318 h 2362"/>
                <a:gd name="connsiteX39" fmla="*/ 2318 h 2362"/>
                <a:gd name="connsiteY39" fmla="*/ 2318 h 2362"/>
                <a:gd name="connsiteX40" fmla="*/ 2318 h 2362"/>
                <a:gd name="connsiteY40" fmla="*/ 2318 h 2362"/>
                <a:gd name="connsiteX41" fmla="*/ 2318 h 2362"/>
                <a:gd name="connsiteY41" fmla="*/ 2318 h 2362"/>
                <a:gd name="connsiteX42" fmla="*/ 2318 h 2362"/>
                <a:gd name="connsiteY42" fmla="*/ 2318 h 2362"/>
                <a:gd name="connsiteX43" fmla="*/ 2318 h 2362"/>
                <a:gd name="connsiteY43" fmla="*/ 2318 h 2362"/>
                <a:gd name="connsiteX44" fmla="*/ 2318 h 2362"/>
                <a:gd name="connsiteY44" fmla="*/ 2318 h 2362"/>
                <a:gd name="connsiteX45" fmla="*/ 2318 h 2362"/>
                <a:gd name="connsiteY45" fmla="*/ 2318 h 2362"/>
                <a:gd name="connsiteX46" fmla="*/ 2318 h 2362"/>
                <a:gd name="connsiteY46" fmla="*/ 2318 h 2362"/>
                <a:gd name="connsiteX47" fmla="*/ 2318 h 2362"/>
                <a:gd name="connsiteY47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26950" y="3392089"/>
            <a:ext cx="1116259" cy="853206"/>
            <a:chOff x="4526950" y="3277789"/>
            <a:chExt cx="1116259" cy="853206"/>
          </a:xfrm>
        </p:grpSpPr>
        <p:sp>
          <p:nvSpPr>
            <p:cNvPr id="40" name="TextBox 39"/>
            <p:cNvSpPr txBox="1"/>
            <p:nvPr/>
          </p:nvSpPr>
          <p:spPr>
            <a:xfrm>
              <a:off x="4526950" y="3792441"/>
              <a:ext cx="1116259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Font</a:t>
              </a:r>
              <a:endPara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853189" y="3277789"/>
              <a:ext cx="463338" cy="395533"/>
              <a:chOff x="3440113" y="1050925"/>
              <a:chExt cx="390525" cy="333376"/>
            </a:xfrm>
            <a:solidFill>
              <a:schemeClr val="tx2">
                <a:lumMod val="50000"/>
              </a:schemeClr>
            </a:solidFill>
          </p:grpSpPr>
          <p:sp>
            <p:nvSpPr>
              <p:cNvPr id="46" name="Freeform 8"/>
              <p:cNvSpPr/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8" name="Freeform 10"/>
              <p:cNvSpPr/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9" name="Freeform 11"/>
              <p:cNvSpPr/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0" name="Freeform 12"/>
              <p:cNvSpPr/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1" name="Freeform 13"/>
              <p:cNvSpPr/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526840" y="4940774"/>
            <a:ext cx="1116259" cy="796227"/>
            <a:chOff x="4526840" y="4690405"/>
            <a:chExt cx="1116259" cy="796227"/>
          </a:xfrm>
        </p:grpSpPr>
        <p:sp>
          <p:nvSpPr>
            <p:cNvPr id="41" name="TextBox 40"/>
            <p:cNvSpPr txBox="1"/>
            <p:nvPr/>
          </p:nvSpPr>
          <p:spPr>
            <a:xfrm>
              <a:off x="4526840" y="5148078"/>
              <a:ext cx="1116259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Photoshop</a:t>
              </a:r>
              <a:endPara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Shape 2102"/>
            <p:cNvSpPr/>
            <p:nvPr/>
          </p:nvSpPr>
          <p:spPr>
            <a:xfrm>
              <a:off x="4841718" y="4690405"/>
              <a:ext cx="416422" cy="33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79916" y="3392089"/>
            <a:ext cx="1116259" cy="853206"/>
            <a:chOff x="6479916" y="3277789"/>
            <a:chExt cx="1116259" cy="853206"/>
          </a:xfrm>
        </p:grpSpPr>
        <p:sp>
          <p:nvSpPr>
            <p:cNvPr id="31" name="TextBox 30"/>
            <p:cNvSpPr txBox="1"/>
            <p:nvPr/>
          </p:nvSpPr>
          <p:spPr>
            <a:xfrm>
              <a:off x="6479916" y="3792441"/>
              <a:ext cx="1116259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Font</a:t>
              </a:r>
              <a:endPara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820288" y="3277789"/>
              <a:ext cx="435293" cy="374808"/>
              <a:chOff x="5888038" y="5661025"/>
              <a:chExt cx="1393826" cy="1200151"/>
            </a:xfrm>
            <a:solidFill>
              <a:schemeClr val="tx2">
                <a:lumMod val="50000"/>
              </a:schemeClr>
            </a:solidFill>
          </p:grpSpPr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6192838" y="5859463"/>
                <a:ext cx="13335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6454776" y="5661025"/>
                <a:ext cx="230188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6837363" y="5862638"/>
                <a:ext cx="1365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6149976" y="6653213"/>
                <a:ext cx="839788" cy="207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3" name="Oval 72"/>
              <p:cNvSpPr>
                <a:spLocks noChangeArrowheads="1"/>
              </p:cNvSpPr>
              <p:nvPr/>
            </p:nvSpPr>
            <p:spPr bwMode="auto">
              <a:xfrm>
                <a:off x="7048501" y="5797550"/>
                <a:ext cx="233363" cy="207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5888038" y="5800725"/>
                <a:ext cx="233363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6049963" y="5907088"/>
                <a:ext cx="1076325" cy="704850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479806" y="4842212"/>
            <a:ext cx="1116259" cy="894789"/>
            <a:chOff x="6479806" y="4591843"/>
            <a:chExt cx="1116259" cy="894789"/>
          </a:xfrm>
        </p:grpSpPr>
        <p:sp>
          <p:nvSpPr>
            <p:cNvPr id="38" name="TextBox 37"/>
            <p:cNvSpPr txBox="1"/>
            <p:nvPr/>
          </p:nvSpPr>
          <p:spPr>
            <a:xfrm>
              <a:off x="6479806" y="5148078"/>
              <a:ext cx="1116259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Photoshop</a:t>
              </a:r>
              <a:endPara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Shape 4192"/>
            <p:cNvSpPr/>
            <p:nvPr/>
          </p:nvSpPr>
          <p:spPr>
            <a:xfrm>
              <a:off x="6902091" y="4591843"/>
              <a:ext cx="249931" cy="42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extrusionOk="0">
                  <a:moveTo>
                    <a:pt x="9547" y="8995"/>
                  </a:moveTo>
                  <a:cubicBezTo>
                    <a:pt x="9431" y="9241"/>
                    <a:pt x="9310" y="9495"/>
                    <a:pt x="9182" y="9756"/>
                  </a:cubicBezTo>
                  <a:cubicBezTo>
                    <a:pt x="8409" y="11354"/>
                    <a:pt x="7531" y="13164"/>
                    <a:pt x="7531" y="15261"/>
                  </a:cubicBezTo>
                  <a:cubicBezTo>
                    <a:pt x="7531" y="16396"/>
                    <a:pt x="6379" y="16800"/>
                    <a:pt x="5302" y="16800"/>
                  </a:cubicBezTo>
                  <a:cubicBezTo>
                    <a:pt x="4071" y="16800"/>
                    <a:pt x="3070" y="16212"/>
                    <a:pt x="3070" y="15491"/>
                  </a:cubicBezTo>
                  <a:cubicBezTo>
                    <a:pt x="3070" y="13016"/>
                    <a:pt x="5121" y="11397"/>
                    <a:pt x="6930" y="9971"/>
                  </a:cubicBezTo>
                  <a:cubicBezTo>
                    <a:pt x="7496" y="9523"/>
                    <a:pt x="8031" y="9101"/>
                    <a:pt x="8465" y="8681"/>
                  </a:cubicBezTo>
                  <a:cubicBezTo>
                    <a:pt x="8665" y="8489"/>
                    <a:pt x="9201" y="8497"/>
                    <a:pt x="9443" y="8687"/>
                  </a:cubicBezTo>
                  <a:cubicBezTo>
                    <a:pt x="9559" y="8776"/>
                    <a:pt x="9596" y="8890"/>
                    <a:pt x="9547" y="8995"/>
                  </a:cubicBezTo>
                  <a:close/>
                  <a:moveTo>
                    <a:pt x="11191" y="180"/>
                  </a:moveTo>
                  <a:cubicBezTo>
                    <a:pt x="11140" y="-60"/>
                    <a:pt x="10460" y="-60"/>
                    <a:pt x="10409" y="180"/>
                  </a:cubicBezTo>
                  <a:cubicBezTo>
                    <a:pt x="8706" y="8155"/>
                    <a:pt x="0" y="9798"/>
                    <a:pt x="0" y="15341"/>
                  </a:cubicBezTo>
                  <a:cubicBezTo>
                    <a:pt x="0" y="18765"/>
                    <a:pt x="4944" y="21540"/>
                    <a:pt x="10801" y="21540"/>
                  </a:cubicBezTo>
                  <a:cubicBezTo>
                    <a:pt x="16656" y="21540"/>
                    <a:pt x="21600" y="18765"/>
                    <a:pt x="21600" y="15341"/>
                  </a:cubicBezTo>
                  <a:cubicBezTo>
                    <a:pt x="21600" y="9798"/>
                    <a:pt x="12894" y="8155"/>
                    <a:pt x="11191" y="18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06" y="1921539"/>
            <a:ext cx="1116259" cy="834248"/>
            <a:chOff x="6479806" y="1921539"/>
            <a:chExt cx="1116259" cy="834248"/>
          </a:xfrm>
        </p:grpSpPr>
        <p:sp>
          <p:nvSpPr>
            <p:cNvPr id="43" name="TextBox 42"/>
            <p:cNvSpPr txBox="1"/>
            <p:nvPr/>
          </p:nvSpPr>
          <p:spPr>
            <a:xfrm>
              <a:off x="6479806" y="2417233"/>
              <a:ext cx="1116259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600" b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Web</a:t>
              </a:r>
              <a:endPara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101"/>
            <p:cNvSpPr>
              <a:spLocks noEditPoints="1"/>
            </p:cNvSpPr>
            <p:nvPr/>
          </p:nvSpPr>
          <p:spPr bwMode="auto">
            <a:xfrm>
              <a:off x="6812382" y="1921539"/>
              <a:ext cx="433586" cy="40113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3263" y="1938528"/>
            <a:ext cx="2432193" cy="3986022"/>
            <a:chOff x="903263" y="1938528"/>
            <a:chExt cx="2432193" cy="3986022"/>
          </a:xfrm>
        </p:grpSpPr>
        <p:grpSp>
          <p:nvGrpSpPr>
            <p:cNvPr id="4" name="Group 3"/>
            <p:cNvGrpSpPr/>
            <p:nvPr/>
          </p:nvGrpSpPr>
          <p:grpSpPr>
            <a:xfrm>
              <a:off x="903263" y="1938528"/>
              <a:ext cx="2432193" cy="3986022"/>
              <a:chOff x="1066291" y="2429990"/>
              <a:chExt cx="2269165" cy="349456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66291" y="2429990"/>
                <a:ext cx="2269165" cy="349456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66291" y="4971746"/>
                <a:ext cx="2269165" cy="48774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81488" y="5052151"/>
                <a:ext cx="1584990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Perfect Concept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66291" y="3891203"/>
                <a:ext cx="2269165" cy="836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Lorem ipsum dolor sit amet. Telling about the business informationhere. Komen kau disni ya jgn lupa ya oke mate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28904" y="2591986"/>
                <a:ext cx="1791755" cy="17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Freeform 290"/>
            <p:cNvSpPr>
              <a:spLocks noChangeAspect="1" noChangeArrowheads="1"/>
            </p:cNvSpPr>
            <p:nvPr/>
          </p:nvSpPr>
          <p:spPr bwMode="auto">
            <a:xfrm>
              <a:off x="1831338" y="2830090"/>
              <a:ext cx="627294" cy="48586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96400" y="1938528"/>
            <a:ext cx="2450568" cy="3986022"/>
            <a:chOff x="3496400" y="1938528"/>
            <a:chExt cx="2450568" cy="3986022"/>
          </a:xfrm>
        </p:grpSpPr>
        <p:grpSp>
          <p:nvGrpSpPr>
            <p:cNvPr id="11" name="Group 10"/>
            <p:cNvGrpSpPr/>
            <p:nvPr/>
          </p:nvGrpSpPr>
          <p:grpSpPr>
            <a:xfrm>
              <a:off x="3496400" y="1938528"/>
              <a:ext cx="2450568" cy="3986022"/>
              <a:chOff x="3663042" y="2429990"/>
              <a:chExt cx="2286308" cy="349456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017906" y="5052151"/>
                <a:ext cx="1584989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Perfect Concept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663042" y="2429990"/>
                <a:ext cx="2269165" cy="349456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63042" y="4971746"/>
                <a:ext cx="2269165" cy="48774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56632" y="5052151"/>
                <a:ext cx="2081992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Maximum Promotion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80185" y="3891203"/>
                <a:ext cx="2269165" cy="836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Lorem ipsum dolor sit amet. Telling about the business informationhere. Komen kau disni ya jgn lupa ya oke mate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08095" y="2591986"/>
                <a:ext cx="1791755" cy="17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 42"/>
            <p:cNvSpPr>
              <a:spLocks noChangeAspect="1" noChangeArrowheads="1"/>
            </p:cNvSpPr>
            <p:nvPr/>
          </p:nvSpPr>
          <p:spPr bwMode="auto">
            <a:xfrm>
              <a:off x="4472576" y="2835528"/>
              <a:ext cx="479839" cy="574296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  <a:gd name="connsiteX25" fmla="*/ 2318 h 2362"/>
                <a:gd name="connsiteY25" fmla="*/ 2318 h 2362"/>
                <a:gd name="connsiteX26" fmla="*/ 2318 h 2362"/>
                <a:gd name="connsiteY26" fmla="*/ 2318 h 2362"/>
                <a:gd name="connsiteX27" fmla="*/ 2318 h 2362"/>
                <a:gd name="connsiteY27" fmla="*/ 2318 h 2362"/>
                <a:gd name="connsiteX28" fmla="*/ 2318 h 2362"/>
                <a:gd name="connsiteY28" fmla="*/ 2318 h 2362"/>
                <a:gd name="connsiteX29" fmla="*/ 2318 h 2362"/>
                <a:gd name="connsiteY29" fmla="*/ 2318 h 2362"/>
                <a:gd name="connsiteX30" fmla="*/ 2318 h 2362"/>
                <a:gd name="connsiteY30" fmla="*/ 2318 h 2362"/>
                <a:gd name="connsiteX31" fmla="*/ 2318 h 2362"/>
                <a:gd name="connsiteY31" fmla="*/ 2318 h 2362"/>
                <a:gd name="connsiteX32" fmla="*/ 2318 h 2362"/>
                <a:gd name="connsiteY32" fmla="*/ 2318 h 2362"/>
                <a:gd name="connsiteX33" fmla="*/ 2318 h 2362"/>
                <a:gd name="connsiteY33" fmla="*/ 2318 h 2362"/>
                <a:gd name="connsiteX34" fmla="*/ 2318 h 2362"/>
                <a:gd name="connsiteY34" fmla="*/ 2318 h 2362"/>
                <a:gd name="connsiteX35" fmla="*/ 2318 h 2362"/>
                <a:gd name="connsiteY35" fmla="*/ 2318 h 2362"/>
                <a:gd name="connsiteX36" fmla="*/ 2318 h 2362"/>
                <a:gd name="connsiteY36" fmla="*/ 2318 h 2362"/>
                <a:gd name="connsiteX37" fmla="*/ 2318 h 2362"/>
                <a:gd name="connsiteY37" fmla="*/ 2318 h 2362"/>
                <a:gd name="connsiteX38" fmla="*/ 2318 h 2362"/>
                <a:gd name="connsiteY38" fmla="*/ 2318 h 2362"/>
                <a:gd name="connsiteX39" fmla="*/ 2318 h 2362"/>
                <a:gd name="connsiteY39" fmla="*/ 2318 h 2362"/>
                <a:gd name="connsiteX40" fmla="*/ 2318 h 2362"/>
                <a:gd name="connsiteY40" fmla="*/ 2318 h 2362"/>
                <a:gd name="connsiteX41" fmla="*/ 2318 h 2362"/>
                <a:gd name="connsiteY41" fmla="*/ 2318 h 2362"/>
                <a:gd name="connsiteX42" fmla="*/ 2318 h 2362"/>
                <a:gd name="connsiteY42" fmla="*/ 2318 h 2362"/>
                <a:gd name="connsiteX43" fmla="*/ 2318 h 2362"/>
                <a:gd name="connsiteY43" fmla="*/ 2318 h 2362"/>
                <a:gd name="connsiteX44" fmla="*/ 2318 h 2362"/>
                <a:gd name="connsiteY44" fmla="*/ 2318 h 2362"/>
                <a:gd name="connsiteX45" fmla="*/ 2318 h 2362"/>
                <a:gd name="connsiteY45" fmla="*/ 2318 h 2362"/>
                <a:gd name="connsiteX46" fmla="*/ 2318 h 2362"/>
                <a:gd name="connsiteY46" fmla="*/ 2318 h 2362"/>
                <a:gd name="connsiteX47" fmla="*/ 2318 h 2362"/>
                <a:gd name="connsiteY47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1" y="1938528"/>
            <a:ext cx="2443602" cy="3986022"/>
            <a:chOff x="6096001" y="1938528"/>
            <a:chExt cx="2443602" cy="3986022"/>
          </a:xfrm>
        </p:grpSpPr>
        <p:grpSp>
          <p:nvGrpSpPr>
            <p:cNvPr id="23" name="Group 22"/>
            <p:cNvGrpSpPr/>
            <p:nvPr/>
          </p:nvGrpSpPr>
          <p:grpSpPr>
            <a:xfrm>
              <a:off x="6096001" y="1938528"/>
              <a:ext cx="2443602" cy="3986022"/>
              <a:chOff x="6259793" y="2429990"/>
              <a:chExt cx="2279809" cy="349456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259793" y="2429990"/>
                <a:ext cx="2269165" cy="3494560"/>
                <a:chOff x="6259793" y="2029940"/>
                <a:chExt cx="2269165" cy="3275714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6259793" y="2029940"/>
                  <a:ext cx="2269165" cy="3275714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59793" y="4412519"/>
                  <a:ext cx="2269165" cy="4572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6735585" y="5052151"/>
                <a:ext cx="1345820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More Service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0437" y="3891203"/>
                <a:ext cx="2269165" cy="836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Lorem ipsum dolor sit amet. Telling about the business informationhere. Komen kau disni ya jgn lupa ya oke mate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98497" y="2591986"/>
                <a:ext cx="1791755" cy="17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004277" y="2805699"/>
              <a:ext cx="638458" cy="534644"/>
              <a:chOff x="5099051" y="3930651"/>
              <a:chExt cx="390525" cy="327025"/>
            </a:xfrm>
            <a:solidFill>
              <a:schemeClr val="accent3"/>
            </a:solidFill>
          </p:grpSpPr>
          <p:sp>
            <p:nvSpPr>
              <p:cNvPr id="41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692501" y="1938528"/>
            <a:ext cx="2447327" cy="3986022"/>
            <a:chOff x="8692501" y="1938528"/>
            <a:chExt cx="2447327" cy="3986022"/>
          </a:xfrm>
        </p:grpSpPr>
        <p:grpSp>
          <p:nvGrpSpPr>
            <p:cNvPr id="31" name="Group 30"/>
            <p:cNvGrpSpPr/>
            <p:nvPr/>
          </p:nvGrpSpPr>
          <p:grpSpPr>
            <a:xfrm>
              <a:off x="8692501" y="1938528"/>
              <a:ext cx="2447327" cy="3986022"/>
              <a:chOff x="8856544" y="2429990"/>
              <a:chExt cx="2283284" cy="349456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856544" y="2429990"/>
                <a:ext cx="2269165" cy="3494560"/>
                <a:chOff x="8856544" y="2029940"/>
                <a:chExt cx="2269165" cy="3275714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8856544" y="2029940"/>
                  <a:ext cx="2269165" cy="3275714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8856544" y="4412519"/>
                  <a:ext cx="2269165" cy="4572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9359407" y="5052151"/>
                <a:ext cx="1291681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Fast Support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870663" y="3891203"/>
                <a:ext cx="2269165" cy="836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Lorem ipsum dolor sit amet. Telling about the business informationhere. Komen kau disni ya jgn lupa ya oke mate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114697" y="2591986"/>
                <a:ext cx="1791755" cy="17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Freeform 526"/>
            <p:cNvSpPr>
              <a:spLocks noChangeAspect="1" noChangeArrowheads="1"/>
            </p:cNvSpPr>
            <p:nvPr/>
          </p:nvSpPr>
          <p:spPr bwMode="auto">
            <a:xfrm>
              <a:off x="9668032" y="2741543"/>
              <a:ext cx="511397" cy="66295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04880" y="2410441"/>
            <a:ext cx="586398" cy="386118"/>
            <a:chOff x="3672114" y="2961703"/>
            <a:chExt cx="1188615" cy="78265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flipH="1">
            <a:off x="6515520" y="3141556"/>
            <a:ext cx="1188614" cy="782652"/>
            <a:chOff x="3672114" y="2961703"/>
            <a:chExt cx="1188615" cy="782652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flipH="1">
            <a:off x="7969586" y="2410441"/>
            <a:ext cx="586398" cy="386118"/>
            <a:chOff x="3672114" y="2961703"/>
            <a:chExt cx="1188615" cy="782652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777194" y="2570535"/>
            <a:ext cx="2216125" cy="947316"/>
            <a:chOff x="9179005" y="2459553"/>
            <a:chExt cx="2216125" cy="947316"/>
          </a:xfrm>
        </p:grpSpPr>
        <p:sp>
          <p:nvSpPr>
            <p:cNvPr id="18" name="TextBox 17"/>
            <p:cNvSpPr txBox="1"/>
            <p:nvPr/>
          </p:nvSpPr>
          <p:spPr>
            <a:xfrm>
              <a:off x="9256677" y="2852871"/>
              <a:ext cx="213845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business requires patience and something lese here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79005" y="2459553"/>
              <a:ext cx="1320097" cy="4234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Improve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14500" y="2570535"/>
            <a:ext cx="2045509" cy="947316"/>
            <a:chOff x="905232" y="2459553"/>
            <a:chExt cx="2045509" cy="947316"/>
          </a:xfrm>
        </p:grpSpPr>
        <p:sp>
          <p:nvSpPr>
            <p:cNvPr id="21" name="TextBox 20"/>
            <p:cNvSpPr txBox="1"/>
            <p:nvPr/>
          </p:nvSpPr>
          <p:spPr>
            <a:xfrm>
              <a:off x="905232" y="2852871"/>
              <a:ext cx="196746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business requires patience grea stuff hereand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30644" y="2459553"/>
              <a:ext cx="1320097" cy="4234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Plan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23060" y="3704922"/>
            <a:ext cx="2040090" cy="947316"/>
            <a:chOff x="9179005" y="2459553"/>
            <a:chExt cx="2040090" cy="947316"/>
          </a:xfrm>
        </p:grpSpPr>
        <p:sp>
          <p:nvSpPr>
            <p:cNvPr id="24" name="TextBox 23"/>
            <p:cNvSpPr txBox="1"/>
            <p:nvPr/>
          </p:nvSpPr>
          <p:spPr>
            <a:xfrm>
              <a:off x="9256677" y="2852871"/>
              <a:ext cx="196241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 business requires patience and something lese here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79005" y="2459553"/>
              <a:ext cx="1320097" cy="4234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Measure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30340" y="3308955"/>
            <a:ext cx="957725" cy="2739366"/>
            <a:chOff x="5630340" y="3308955"/>
            <a:chExt cx="957725" cy="2739366"/>
          </a:xfrm>
        </p:grpSpPr>
        <p:grpSp>
          <p:nvGrpSpPr>
            <p:cNvPr id="27" name="Group 26"/>
            <p:cNvGrpSpPr/>
            <p:nvPr/>
          </p:nvGrpSpPr>
          <p:grpSpPr>
            <a:xfrm>
              <a:off x="5630340" y="4068408"/>
              <a:ext cx="957725" cy="688825"/>
              <a:chOff x="5615826" y="4108318"/>
              <a:chExt cx="957725" cy="688825"/>
            </a:xfrm>
          </p:grpSpPr>
          <p:sp>
            <p:nvSpPr>
              <p:cNvPr id="38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sz="2800" dirty="0">
                  <a:cs typeface="+mn-ea"/>
                  <a:sym typeface="+mn-lt"/>
                </a:endParaRPr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6094688" y="4108318"/>
                <a:ext cx="478863" cy="688825"/>
              </a:xfrm>
              <a:prstGeom prst="rect">
                <a:avLst/>
              </a:prstGeom>
              <a:solidFill>
                <a:schemeClr val="accent2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630340" y="4819854"/>
              <a:ext cx="957725" cy="688825"/>
              <a:chOff x="5615826" y="4859764"/>
              <a:chExt cx="957725" cy="688825"/>
            </a:xfrm>
          </p:grpSpPr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5615826" y="4859764"/>
                <a:ext cx="957725" cy="688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sz="2800" dirty="0">
                  <a:cs typeface="+mn-ea"/>
                  <a:sym typeface="+mn-lt"/>
                </a:endParaRPr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6094688" y="4859764"/>
                <a:ext cx="478863" cy="688825"/>
              </a:xfrm>
              <a:prstGeom prst="rect">
                <a:avLst/>
              </a:prstGeom>
              <a:solidFill>
                <a:schemeClr val="accent3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630340" y="5567616"/>
              <a:ext cx="957725" cy="480705"/>
              <a:chOff x="5615826" y="5607526"/>
              <a:chExt cx="957725" cy="480705"/>
            </a:xfrm>
          </p:grpSpPr>
          <p:sp>
            <p:nvSpPr>
              <p:cNvPr id="33" name="Freeform 7"/>
              <p:cNvSpPr/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4" name="Freeform 13"/>
              <p:cNvSpPr/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6094688" y="5607526"/>
                <a:ext cx="478863" cy="480705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630340" y="3308955"/>
              <a:ext cx="957725" cy="688825"/>
              <a:chOff x="5615826" y="4108318"/>
              <a:chExt cx="957725" cy="688825"/>
            </a:xfrm>
          </p:grpSpPr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id-ID" sz="2800" dirty="0">
                  <a:cs typeface="+mn-ea"/>
                  <a:sym typeface="+mn-lt"/>
                </a:endParaRPr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6094688" y="4108318"/>
                <a:ext cx="478863" cy="688825"/>
              </a:xfrm>
              <a:prstGeom prst="rect">
                <a:avLst/>
              </a:prstGeom>
              <a:solidFill>
                <a:schemeClr val="accent1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107377" y="1580419"/>
            <a:ext cx="3826972" cy="1631220"/>
            <a:chOff x="4107377" y="1580419"/>
            <a:chExt cx="3826972" cy="1631220"/>
          </a:xfrm>
        </p:grpSpPr>
        <p:sp>
          <p:nvSpPr>
            <p:cNvPr id="78" name="Freeform 77"/>
            <p:cNvSpPr/>
            <p:nvPr/>
          </p:nvSpPr>
          <p:spPr>
            <a:xfrm>
              <a:off x="4107377" y="1580419"/>
              <a:ext cx="1618520" cy="1618520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  <a:gd name="connsiteX25" fmla="*/ 2318 h 2362"/>
                <a:gd name="connsiteY25" fmla="*/ 2318 h 2362"/>
                <a:gd name="connsiteX26" fmla="*/ 2318 h 2362"/>
                <a:gd name="connsiteY26" fmla="*/ 2318 h 2362"/>
                <a:gd name="connsiteX27" fmla="*/ 2318 h 2362"/>
                <a:gd name="connsiteY27" fmla="*/ 2318 h 2362"/>
                <a:gd name="connsiteX28" fmla="*/ 2318 h 2362"/>
                <a:gd name="connsiteY28" fmla="*/ 2318 h 2362"/>
                <a:gd name="connsiteX29" fmla="*/ 2318 h 2362"/>
                <a:gd name="connsiteY29" fmla="*/ 2318 h 2362"/>
                <a:gd name="connsiteX30" fmla="*/ 2318 h 2362"/>
                <a:gd name="connsiteY30" fmla="*/ 2318 h 2362"/>
                <a:gd name="connsiteX31" fmla="*/ 2318 h 2362"/>
                <a:gd name="connsiteY31" fmla="*/ 2318 h 2362"/>
                <a:gd name="connsiteX32" fmla="*/ 2318 h 2362"/>
                <a:gd name="connsiteY32" fmla="*/ 2318 h 2362"/>
                <a:gd name="connsiteX33" fmla="*/ 2318 h 2362"/>
                <a:gd name="connsiteY33" fmla="*/ 2318 h 2362"/>
                <a:gd name="connsiteX34" fmla="*/ 2318 h 2362"/>
                <a:gd name="connsiteY34" fmla="*/ 2318 h 2362"/>
                <a:gd name="connsiteX35" fmla="*/ 2318 h 2362"/>
                <a:gd name="connsiteY35" fmla="*/ 2318 h 2362"/>
                <a:gd name="connsiteX36" fmla="*/ 2318 h 2362"/>
                <a:gd name="connsiteY36" fmla="*/ 2318 h 2362"/>
                <a:gd name="connsiteX37" fmla="*/ 2318 h 2362"/>
                <a:gd name="connsiteY37" fmla="*/ 2318 h 2362"/>
                <a:gd name="connsiteX38" fmla="*/ 2318 h 2362"/>
                <a:gd name="connsiteY38" fmla="*/ 2318 h 2362"/>
                <a:gd name="connsiteX39" fmla="*/ 2318 h 2362"/>
                <a:gd name="connsiteY39" fmla="*/ 2318 h 2362"/>
                <a:gd name="connsiteX40" fmla="*/ 2318 h 2362"/>
                <a:gd name="connsiteY40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8520" h="1618520">
                  <a:moveTo>
                    <a:pt x="809260" y="0"/>
                  </a:moveTo>
                  <a:cubicBezTo>
                    <a:pt x="976863" y="0"/>
                    <a:pt x="1132566" y="50951"/>
                    <a:pt x="1261725" y="138209"/>
                  </a:cubicBezTo>
                  <a:lnTo>
                    <a:pt x="1364286" y="222830"/>
                  </a:lnTo>
                  <a:lnTo>
                    <a:pt x="1362676" y="224159"/>
                  </a:lnTo>
                  <a:cubicBezTo>
                    <a:pt x="1326064" y="260771"/>
                    <a:pt x="1292944" y="300874"/>
                    <a:pt x="1263858" y="343927"/>
                  </a:cubicBezTo>
                  <a:lnTo>
                    <a:pt x="1241285" y="385515"/>
                  </a:lnTo>
                  <a:lnTo>
                    <a:pt x="1239231" y="383027"/>
                  </a:lnTo>
                  <a:cubicBezTo>
                    <a:pt x="1130149" y="273944"/>
                    <a:pt x="979453" y="206475"/>
                    <a:pt x="812998" y="206475"/>
                  </a:cubicBezTo>
                  <a:cubicBezTo>
                    <a:pt x="521703" y="206475"/>
                    <a:pt x="278667" y="413099"/>
                    <a:pt x="222459" y="687778"/>
                  </a:cubicBezTo>
                  <a:lnTo>
                    <a:pt x="210509" y="806329"/>
                  </a:lnTo>
                  <a:lnTo>
                    <a:pt x="222459" y="924879"/>
                  </a:lnTo>
                  <a:cubicBezTo>
                    <a:pt x="278667" y="1199558"/>
                    <a:pt x="521703" y="1406182"/>
                    <a:pt x="812998" y="1406182"/>
                  </a:cubicBezTo>
                  <a:cubicBezTo>
                    <a:pt x="1062680" y="1406182"/>
                    <a:pt x="1276906" y="1254377"/>
                    <a:pt x="1368413" y="1038028"/>
                  </a:cubicBezTo>
                  <a:lnTo>
                    <a:pt x="1386342" y="980270"/>
                  </a:lnTo>
                  <a:lnTo>
                    <a:pt x="1388008" y="980768"/>
                  </a:lnTo>
                  <a:lnTo>
                    <a:pt x="1403537" y="930742"/>
                  </a:lnTo>
                  <a:cubicBezTo>
                    <a:pt x="1411566" y="891502"/>
                    <a:pt x="1415783" y="850874"/>
                    <a:pt x="1415783" y="809260"/>
                  </a:cubicBezTo>
                  <a:cubicBezTo>
                    <a:pt x="1415783" y="767646"/>
                    <a:pt x="1411566" y="727018"/>
                    <a:pt x="1403537" y="687778"/>
                  </a:cubicBezTo>
                  <a:lnTo>
                    <a:pt x="1373825" y="592064"/>
                  </a:lnTo>
                  <a:lnTo>
                    <a:pt x="1383232" y="561761"/>
                  </a:lnTo>
                  <a:cubicBezTo>
                    <a:pt x="1398483" y="525703"/>
                    <a:pt x="1417143" y="491438"/>
                    <a:pt x="1438808" y="459369"/>
                  </a:cubicBezTo>
                  <a:lnTo>
                    <a:pt x="1497425" y="388325"/>
                  </a:lnTo>
                  <a:lnTo>
                    <a:pt x="1554924" y="494260"/>
                  </a:lnTo>
                  <a:cubicBezTo>
                    <a:pt x="1595875" y="591078"/>
                    <a:pt x="1618520" y="697525"/>
                    <a:pt x="1618520" y="809260"/>
                  </a:cubicBezTo>
                  <a:cubicBezTo>
                    <a:pt x="1618520" y="920996"/>
                    <a:pt x="1595875" y="1027442"/>
                    <a:pt x="1554924" y="1124261"/>
                  </a:cubicBezTo>
                  <a:lnTo>
                    <a:pt x="1505851" y="1214671"/>
                  </a:lnTo>
                  <a:lnTo>
                    <a:pt x="1505720" y="1214513"/>
                  </a:lnTo>
                  <a:lnTo>
                    <a:pt x="1501361" y="1223028"/>
                  </a:lnTo>
                  <a:cubicBezTo>
                    <a:pt x="1481085" y="1256398"/>
                    <a:pt x="1458463" y="1288186"/>
                    <a:pt x="1433725" y="1318162"/>
                  </a:cubicBezTo>
                  <a:lnTo>
                    <a:pt x="1375515" y="1379218"/>
                  </a:lnTo>
                  <a:lnTo>
                    <a:pt x="1379883" y="1382822"/>
                  </a:lnTo>
                  <a:lnTo>
                    <a:pt x="1261725" y="1480311"/>
                  </a:lnTo>
                  <a:cubicBezTo>
                    <a:pt x="1132566" y="1567569"/>
                    <a:pt x="976863" y="1618520"/>
                    <a:pt x="809260" y="1618520"/>
                  </a:cubicBezTo>
                  <a:cubicBezTo>
                    <a:pt x="362318" y="1618520"/>
                    <a:pt x="0" y="1256202"/>
                    <a:pt x="0" y="809260"/>
                  </a:cubicBezTo>
                  <a:lnTo>
                    <a:pt x="148" y="806329"/>
                  </a:lnTo>
                  <a:lnTo>
                    <a:pt x="0" y="803397"/>
                  </a:lnTo>
                  <a:cubicBezTo>
                    <a:pt x="0" y="579926"/>
                    <a:pt x="90580" y="377611"/>
                    <a:pt x="237027" y="231164"/>
                  </a:cubicBezTo>
                  <a:lnTo>
                    <a:pt x="281425" y="194532"/>
                  </a:lnTo>
                  <a:lnTo>
                    <a:pt x="283893" y="198359"/>
                  </a:lnTo>
                  <a:lnTo>
                    <a:pt x="356795" y="138209"/>
                  </a:lnTo>
                  <a:cubicBezTo>
                    <a:pt x="485954" y="50951"/>
                    <a:pt x="641657" y="0"/>
                    <a:pt x="809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5211603" y="1580419"/>
              <a:ext cx="1618520" cy="1618520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  <a:gd name="connsiteX25" fmla="*/ 2318 h 2362"/>
                <a:gd name="connsiteY25" fmla="*/ 2318 h 2362"/>
                <a:gd name="connsiteX26" fmla="*/ 2318 h 2362"/>
                <a:gd name="connsiteY26" fmla="*/ 2318 h 2362"/>
                <a:gd name="connsiteX27" fmla="*/ 2318 h 2362"/>
                <a:gd name="connsiteY27" fmla="*/ 2318 h 2362"/>
                <a:gd name="connsiteX28" fmla="*/ 2318 h 2362"/>
                <a:gd name="connsiteY28" fmla="*/ 2318 h 2362"/>
                <a:gd name="connsiteX29" fmla="*/ 2318 h 2362"/>
                <a:gd name="connsiteY29" fmla="*/ 2318 h 2362"/>
                <a:gd name="connsiteX30" fmla="*/ 2318 h 2362"/>
                <a:gd name="connsiteY30" fmla="*/ 2318 h 2362"/>
                <a:gd name="connsiteX31" fmla="*/ 2318 h 2362"/>
                <a:gd name="connsiteY31" fmla="*/ 2318 h 2362"/>
                <a:gd name="connsiteX32" fmla="*/ 2318 h 2362"/>
                <a:gd name="connsiteY32" fmla="*/ 2318 h 2362"/>
                <a:gd name="connsiteX33" fmla="*/ 2318 h 2362"/>
                <a:gd name="connsiteY33" fmla="*/ 2318 h 2362"/>
                <a:gd name="connsiteX34" fmla="*/ 2318 h 2362"/>
                <a:gd name="connsiteY34" fmla="*/ 2318 h 2362"/>
                <a:gd name="connsiteX35" fmla="*/ 2318 h 2362"/>
                <a:gd name="connsiteY35" fmla="*/ 2318 h 2362"/>
                <a:gd name="connsiteX36" fmla="*/ 2318 h 2362"/>
                <a:gd name="connsiteY36" fmla="*/ 2318 h 2362"/>
                <a:gd name="connsiteX37" fmla="*/ 2318 h 2362"/>
                <a:gd name="connsiteY37" fmla="*/ 2318 h 2362"/>
                <a:gd name="connsiteX38" fmla="*/ 2318 h 2362"/>
                <a:gd name="connsiteY38" fmla="*/ 2318 h 2362"/>
                <a:gd name="connsiteX39" fmla="*/ 2318 h 2362"/>
                <a:gd name="connsiteY39" fmla="*/ 2318 h 2362"/>
                <a:gd name="connsiteX40" fmla="*/ 2318 h 2362"/>
                <a:gd name="connsiteY40" fmla="*/ 2318 h 2362"/>
                <a:gd name="connsiteX41" fmla="*/ 2318 h 2362"/>
                <a:gd name="connsiteY41" fmla="*/ 2318 h 2362"/>
                <a:gd name="connsiteX42" fmla="*/ 2318 h 2362"/>
                <a:gd name="connsiteY42" fmla="*/ 2318 h 2362"/>
                <a:gd name="connsiteX43" fmla="*/ 2318 h 2362"/>
                <a:gd name="connsiteY43" fmla="*/ 2318 h 2362"/>
                <a:gd name="connsiteX44" fmla="*/ 2318 h 2362"/>
                <a:gd name="connsiteY44" fmla="*/ 2318 h 2362"/>
                <a:gd name="connsiteX45" fmla="*/ 2318 h 2362"/>
                <a:gd name="connsiteY45" fmla="*/ 2318 h 2362"/>
                <a:gd name="connsiteX46" fmla="*/ 2318 h 2362"/>
                <a:gd name="connsiteY46" fmla="*/ 2318 h 2362"/>
                <a:gd name="connsiteX47" fmla="*/ 2318 h 2362"/>
                <a:gd name="connsiteY47" fmla="*/ 2318 h 2362"/>
                <a:gd name="connsiteX48" fmla="*/ 2318 h 2362"/>
                <a:gd name="connsiteY48" fmla="*/ 2318 h 2362"/>
                <a:gd name="connsiteX49" fmla="*/ 2318 h 2362"/>
                <a:gd name="connsiteY49" fmla="*/ 2318 h 2362"/>
                <a:gd name="connsiteX50" fmla="*/ 2318 h 2362"/>
                <a:gd name="connsiteY50" fmla="*/ 2318 h 2362"/>
                <a:gd name="connsiteX51" fmla="*/ 2318 h 2362"/>
                <a:gd name="connsiteY51" fmla="*/ 2318 h 2362"/>
                <a:gd name="connsiteX52" fmla="*/ 2318 h 2362"/>
                <a:gd name="connsiteY52" fmla="*/ 2318 h 2362"/>
                <a:gd name="connsiteX53" fmla="*/ 2318 h 2362"/>
                <a:gd name="connsiteY53" fmla="*/ 2318 h 2362"/>
                <a:gd name="connsiteX54" fmla="*/ 2318 h 2362"/>
                <a:gd name="connsiteY54" fmla="*/ 2318 h 2362"/>
                <a:gd name="connsiteX55" fmla="*/ 2318 h 2362"/>
                <a:gd name="connsiteY55" fmla="*/ 2318 h 2362"/>
                <a:gd name="connsiteX56" fmla="*/ 2318 h 2362"/>
                <a:gd name="connsiteY56" fmla="*/ 2318 h 2362"/>
                <a:gd name="connsiteX57" fmla="*/ 2318 h 2362"/>
                <a:gd name="connsiteY57" fmla="*/ 2318 h 2362"/>
                <a:gd name="connsiteX58" fmla="*/ 2318 h 2362"/>
                <a:gd name="connsiteY58" fmla="*/ 2318 h 2362"/>
                <a:gd name="connsiteX59" fmla="*/ 2318 h 2362"/>
                <a:gd name="connsiteY59" fmla="*/ 2318 h 2362"/>
                <a:gd name="connsiteX60" fmla="*/ 2318 h 2362"/>
                <a:gd name="connsiteY60" fmla="*/ 2318 h 2362"/>
                <a:gd name="connsiteX61" fmla="*/ 2318 h 2362"/>
                <a:gd name="connsiteY61" fmla="*/ 2318 h 2362"/>
                <a:gd name="connsiteX62" fmla="*/ 2318 h 2362"/>
                <a:gd name="connsiteY62" fmla="*/ 2318 h 2362"/>
                <a:gd name="connsiteX63" fmla="*/ 2318 h 2362"/>
                <a:gd name="connsiteY63" fmla="*/ 2318 h 2362"/>
                <a:gd name="connsiteX64" fmla="*/ 2318 h 2362"/>
                <a:gd name="connsiteY64" fmla="*/ 2318 h 2362"/>
                <a:gd name="connsiteX65" fmla="*/ 2318 h 2362"/>
                <a:gd name="connsiteY65" fmla="*/ 2318 h 2362"/>
                <a:gd name="connsiteX66" fmla="*/ 2318 h 2362"/>
                <a:gd name="connsiteY66" fmla="*/ 2318 h 2362"/>
                <a:gd name="connsiteX67" fmla="*/ 2318 h 2362"/>
                <a:gd name="connsiteY67" fmla="*/ 2318 h 2362"/>
                <a:gd name="connsiteX68" fmla="*/ 2318 h 2362"/>
                <a:gd name="connsiteY68" fmla="*/ 2318 h 2362"/>
                <a:gd name="connsiteX69" fmla="*/ 2318 h 2362"/>
                <a:gd name="connsiteY69" fmla="*/ 2318 h 2362"/>
                <a:gd name="connsiteX70" fmla="*/ 2318 h 2362"/>
                <a:gd name="connsiteY70" fmla="*/ 2318 h 2362"/>
                <a:gd name="connsiteX71" fmla="*/ 2318 h 2362"/>
                <a:gd name="connsiteY71" fmla="*/ 2318 h 2362"/>
                <a:gd name="connsiteX72" fmla="*/ 2318 h 2362"/>
                <a:gd name="connsiteY72" fmla="*/ 2318 h 2362"/>
                <a:gd name="connsiteX73" fmla="*/ 2318 h 2362"/>
                <a:gd name="connsiteY73" fmla="*/ 2318 h 2362"/>
                <a:gd name="connsiteX74" fmla="*/ 2318 h 2362"/>
                <a:gd name="connsiteY74" fmla="*/ 2318 h 2362"/>
                <a:gd name="connsiteX75" fmla="*/ 2318 h 2362"/>
                <a:gd name="connsiteY75" fmla="*/ 2318 h 2362"/>
                <a:gd name="connsiteX76" fmla="*/ 2318 h 2362"/>
                <a:gd name="connsiteY76" fmla="*/ 2318 h 2362"/>
                <a:gd name="connsiteX77" fmla="*/ 2318 h 2362"/>
                <a:gd name="connsiteY77" fmla="*/ 2318 h 2362"/>
                <a:gd name="connsiteX78" fmla="*/ 2318 h 2362"/>
                <a:gd name="connsiteY78" fmla="*/ 2318 h 2362"/>
                <a:gd name="connsiteX79" fmla="*/ 2318 h 2362"/>
                <a:gd name="connsiteY79" fmla="*/ 2318 h 2362"/>
                <a:gd name="connsiteX80" fmla="*/ 2318 h 2362"/>
                <a:gd name="connsiteY80" fmla="*/ 2318 h 2362"/>
                <a:gd name="connsiteX81" fmla="*/ 2318 h 2362"/>
                <a:gd name="connsiteY81" fmla="*/ 2318 h 2362"/>
                <a:gd name="connsiteX82" fmla="*/ 2318 h 2362"/>
                <a:gd name="connsiteY82" fmla="*/ 2318 h 2362"/>
                <a:gd name="connsiteX83" fmla="*/ 2318 h 2362"/>
                <a:gd name="connsiteY83" fmla="*/ 2318 h 2362"/>
                <a:gd name="connsiteX84" fmla="*/ 2318 h 2362"/>
                <a:gd name="connsiteY84" fmla="*/ 2318 h 2362"/>
                <a:gd name="connsiteX85" fmla="*/ 2318 h 2362"/>
                <a:gd name="connsiteY85" fmla="*/ 2318 h 2362"/>
                <a:gd name="connsiteX86" fmla="*/ 2318 h 2362"/>
                <a:gd name="connsiteY86" fmla="*/ 2318 h 2362"/>
                <a:gd name="connsiteX87" fmla="*/ 2318 h 2362"/>
                <a:gd name="connsiteY87" fmla="*/ 2318 h 2362"/>
                <a:gd name="connsiteX88" fmla="*/ 2318 h 2362"/>
                <a:gd name="connsiteY88" fmla="*/ 2318 h 2362"/>
                <a:gd name="connsiteX89" fmla="*/ 2318 h 2362"/>
                <a:gd name="connsiteY89" fmla="*/ 2318 h 2362"/>
                <a:gd name="connsiteX90" fmla="*/ 2318 h 2362"/>
                <a:gd name="connsiteY90" fmla="*/ 2318 h 2362"/>
                <a:gd name="connsiteX91" fmla="*/ 2318 h 2362"/>
                <a:gd name="connsiteY91" fmla="*/ 2318 h 2362"/>
                <a:gd name="connsiteX92" fmla="*/ 2318 h 2362"/>
                <a:gd name="connsiteY92" fmla="*/ 2318 h 2362"/>
                <a:gd name="connsiteX93" fmla="*/ 2318 h 2362"/>
                <a:gd name="connsiteY93" fmla="*/ 2318 h 2362"/>
                <a:gd name="connsiteX94" fmla="*/ 2318 h 2362"/>
                <a:gd name="connsiteY94" fmla="*/ 2318 h 2362"/>
                <a:gd name="connsiteX95" fmla="*/ 2318 h 2362"/>
                <a:gd name="connsiteY95" fmla="*/ 2318 h 2362"/>
                <a:gd name="connsiteX96" fmla="*/ 2318 h 2362"/>
                <a:gd name="connsiteY96" fmla="*/ 2318 h 2362"/>
                <a:gd name="connsiteX97" fmla="*/ 2318 h 2362"/>
                <a:gd name="connsiteY97" fmla="*/ 2318 h 2362"/>
                <a:gd name="connsiteX98" fmla="*/ 2318 h 2362"/>
                <a:gd name="connsiteY98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618520" h="1618520">
                  <a:moveTo>
                    <a:pt x="1492760" y="379731"/>
                  </a:moveTo>
                  <a:lnTo>
                    <a:pt x="1554924" y="494260"/>
                  </a:lnTo>
                  <a:cubicBezTo>
                    <a:pt x="1595875" y="591078"/>
                    <a:pt x="1618520" y="697525"/>
                    <a:pt x="1618520" y="809260"/>
                  </a:cubicBezTo>
                  <a:lnTo>
                    <a:pt x="1617217" y="835058"/>
                  </a:lnTo>
                  <a:lnTo>
                    <a:pt x="1618520" y="834632"/>
                  </a:lnTo>
                  <a:lnTo>
                    <a:pt x="1615636" y="891747"/>
                  </a:lnTo>
                  <a:lnTo>
                    <a:pt x="1610113" y="919710"/>
                  </a:lnTo>
                  <a:lnTo>
                    <a:pt x="1602079" y="972355"/>
                  </a:lnTo>
                  <a:lnTo>
                    <a:pt x="1591887" y="1011989"/>
                  </a:lnTo>
                  <a:lnTo>
                    <a:pt x="1586330" y="1040127"/>
                  </a:lnTo>
                  <a:lnTo>
                    <a:pt x="1579302" y="1057655"/>
                  </a:lnTo>
                  <a:lnTo>
                    <a:pt x="1554924" y="1124261"/>
                  </a:lnTo>
                  <a:lnTo>
                    <a:pt x="1546017" y="1140671"/>
                  </a:lnTo>
                  <a:lnTo>
                    <a:pt x="1531282" y="1177422"/>
                  </a:lnTo>
                  <a:lnTo>
                    <a:pt x="1494468" y="1235643"/>
                  </a:lnTo>
                  <a:lnTo>
                    <a:pt x="1492760" y="1238789"/>
                  </a:lnTo>
                  <a:lnTo>
                    <a:pt x="1492575" y="1238637"/>
                  </a:lnTo>
                  <a:lnTo>
                    <a:pt x="1453172" y="1300952"/>
                  </a:lnTo>
                  <a:cubicBezTo>
                    <a:pt x="1423590" y="1339536"/>
                    <a:pt x="1390611" y="1375379"/>
                    <a:pt x="1354682" y="1408034"/>
                  </a:cubicBezTo>
                  <a:lnTo>
                    <a:pt x="1289762" y="1457179"/>
                  </a:lnTo>
                  <a:lnTo>
                    <a:pt x="1261725" y="1480311"/>
                  </a:lnTo>
                  <a:lnTo>
                    <a:pt x="1251251" y="1486331"/>
                  </a:lnTo>
                  <a:lnTo>
                    <a:pt x="1238494" y="1495988"/>
                  </a:lnTo>
                  <a:lnTo>
                    <a:pt x="1205589" y="1512577"/>
                  </a:lnTo>
                  <a:lnTo>
                    <a:pt x="1160108" y="1538718"/>
                  </a:lnTo>
                  <a:lnTo>
                    <a:pt x="1130929" y="1550215"/>
                  </a:lnTo>
                  <a:lnTo>
                    <a:pt x="1107289" y="1562132"/>
                  </a:lnTo>
                  <a:lnTo>
                    <a:pt x="1082217" y="1569408"/>
                  </a:lnTo>
                  <a:lnTo>
                    <a:pt x="1049909" y="1582138"/>
                  </a:lnTo>
                  <a:lnTo>
                    <a:pt x="993735" y="1595084"/>
                  </a:lnTo>
                  <a:lnTo>
                    <a:pt x="963749" y="1603785"/>
                  </a:lnTo>
                  <a:lnTo>
                    <a:pt x="950577" y="1605030"/>
                  </a:lnTo>
                  <a:lnTo>
                    <a:pt x="932502" y="1609196"/>
                  </a:lnTo>
                  <a:cubicBezTo>
                    <a:pt x="892318" y="1615336"/>
                    <a:pt x="851161" y="1618520"/>
                    <a:pt x="809260" y="1618520"/>
                  </a:cubicBezTo>
                  <a:cubicBezTo>
                    <a:pt x="641657" y="1618520"/>
                    <a:pt x="485954" y="1567569"/>
                    <a:pt x="356795" y="1480311"/>
                  </a:cubicBezTo>
                  <a:lnTo>
                    <a:pt x="256372" y="1397455"/>
                  </a:lnTo>
                  <a:lnTo>
                    <a:pt x="307432" y="1343898"/>
                  </a:lnTo>
                  <a:cubicBezTo>
                    <a:pt x="332170" y="1313922"/>
                    <a:pt x="354792" y="1282134"/>
                    <a:pt x="375068" y="1248764"/>
                  </a:cubicBezTo>
                  <a:lnTo>
                    <a:pt x="379427" y="1240249"/>
                  </a:lnTo>
                  <a:lnTo>
                    <a:pt x="379558" y="1240407"/>
                  </a:lnTo>
                  <a:lnTo>
                    <a:pt x="384026" y="1232175"/>
                  </a:lnTo>
                  <a:lnTo>
                    <a:pt x="384723" y="1233020"/>
                  </a:lnTo>
                  <a:lnTo>
                    <a:pt x="385320" y="1231920"/>
                  </a:lnTo>
                  <a:lnTo>
                    <a:pt x="388059" y="1235239"/>
                  </a:lnTo>
                  <a:cubicBezTo>
                    <a:pt x="497141" y="1344321"/>
                    <a:pt x="647838" y="1411790"/>
                    <a:pt x="814292" y="1411790"/>
                  </a:cubicBezTo>
                  <a:lnTo>
                    <a:pt x="913903" y="1403001"/>
                  </a:lnTo>
                  <a:lnTo>
                    <a:pt x="946431" y="1395505"/>
                  </a:lnTo>
                  <a:lnTo>
                    <a:pt x="1006915" y="1379167"/>
                  </a:lnTo>
                  <a:lnTo>
                    <a:pt x="1046551" y="1363550"/>
                  </a:lnTo>
                  <a:lnTo>
                    <a:pt x="1092939" y="1341908"/>
                  </a:lnTo>
                  <a:lnTo>
                    <a:pt x="1133925" y="1318351"/>
                  </a:lnTo>
                  <a:lnTo>
                    <a:pt x="1164422" y="1297217"/>
                  </a:lnTo>
                  <a:lnTo>
                    <a:pt x="1226785" y="1245763"/>
                  </a:lnTo>
                  <a:lnTo>
                    <a:pt x="1270086" y="1203483"/>
                  </a:lnTo>
                  <a:cubicBezTo>
                    <a:pt x="1292192" y="1177964"/>
                    <a:pt x="1312190" y="1150570"/>
                    <a:pt x="1329810" y="1121571"/>
                  </a:cubicBezTo>
                  <a:lnTo>
                    <a:pt x="1364179" y="1052358"/>
                  </a:lnTo>
                  <a:lnTo>
                    <a:pt x="1363999" y="1052025"/>
                  </a:lnTo>
                  <a:lnTo>
                    <a:pt x="1368066" y="1044530"/>
                  </a:lnTo>
                  <a:lnTo>
                    <a:pt x="1368462" y="1043733"/>
                  </a:lnTo>
                  <a:lnTo>
                    <a:pt x="1403537" y="930743"/>
                  </a:lnTo>
                  <a:cubicBezTo>
                    <a:pt x="1411566" y="891503"/>
                    <a:pt x="1415783" y="850874"/>
                    <a:pt x="1415783" y="809260"/>
                  </a:cubicBezTo>
                  <a:cubicBezTo>
                    <a:pt x="1415783" y="726033"/>
                    <a:pt x="1398916" y="646745"/>
                    <a:pt x="1368413" y="574629"/>
                  </a:cubicBezTo>
                  <a:lnTo>
                    <a:pt x="1363999" y="566496"/>
                  </a:lnTo>
                  <a:lnTo>
                    <a:pt x="1415160" y="472237"/>
                  </a:lnTo>
                  <a:cubicBezTo>
                    <a:pt x="1436825" y="440169"/>
                    <a:pt x="1461495" y="410298"/>
                    <a:pt x="1488766" y="383027"/>
                  </a:cubicBezTo>
                  <a:close/>
                  <a:moveTo>
                    <a:pt x="809260" y="0"/>
                  </a:moveTo>
                  <a:cubicBezTo>
                    <a:pt x="976863" y="0"/>
                    <a:pt x="1132566" y="50951"/>
                    <a:pt x="1261725" y="138209"/>
                  </a:cubicBezTo>
                  <a:lnTo>
                    <a:pt x="1360261" y="219508"/>
                  </a:lnTo>
                  <a:lnTo>
                    <a:pt x="1339028" y="237027"/>
                  </a:lnTo>
                  <a:cubicBezTo>
                    <a:pt x="1302416" y="273639"/>
                    <a:pt x="1269296" y="313742"/>
                    <a:pt x="1240210" y="356795"/>
                  </a:cubicBezTo>
                  <a:lnTo>
                    <a:pt x="1230073" y="375471"/>
                  </a:lnTo>
                  <a:lnTo>
                    <a:pt x="1150021" y="309421"/>
                  </a:lnTo>
                  <a:cubicBezTo>
                    <a:pt x="1053816" y="244426"/>
                    <a:pt x="937839" y="206475"/>
                    <a:pt x="812998" y="206475"/>
                  </a:cubicBezTo>
                  <a:cubicBezTo>
                    <a:pt x="604930" y="206475"/>
                    <a:pt x="421484" y="311895"/>
                    <a:pt x="313159" y="472237"/>
                  </a:cubicBezTo>
                  <a:lnTo>
                    <a:pt x="261524" y="567368"/>
                  </a:lnTo>
                  <a:lnTo>
                    <a:pt x="262278" y="568108"/>
                  </a:lnTo>
                  <a:lnTo>
                    <a:pt x="258877" y="574374"/>
                  </a:lnTo>
                  <a:cubicBezTo>
                    <a:pt x="228374" y="646490"/>
                    <a:pt x="211507" y="725778"/>
                    <a:pt x="211507" y="809005"/>
                  </a:cubicBezTo>
                  <a:cubicBezTo>
                    <a:pt x="211507" y="850619"/>
                    <a:pt x="215724" y="891248"/>
                    <a:pt x="223754" y="930487"/>
                  </a:cubicBezTo>
                  <a:lnTo>
                    <a:pt x="254230" y="1028666"/>
                  </a:lnTo>
                  <a:lnTo>
                    <a:pt x="243414" y="1063509"/>
                  </a:lnTo>
                  <a:cubicBezTo>
                    <a:pt x="220537" y="1117596"/>
                    <a:pt x="189991" y="1167650"/>
                    <a:pt x="153138" y="1212306"/>
                  </a:cubicBezTo>
                  <a:lnTo>
                    <a:pt x="127445" y="1239255"/>
                  </a:lnTo>
                  <a:lnTo>
                    <a:pt x="127064" y="1238553"/>
                  </a:lnTo>
                  <a:lnTo>
                    <a:pt x="126151" y="1239510"/>
                  </a:lnTo>
                  <a:lnTo>
                    <a:pt x="63596" y="1124261"/>
                  </a:lnTo>
                  <a:cubicBezTo>
                    <a:pt x="22645" y="1027442"/>
                    <a:pt x="0" y="920996"/>
                    <a:pt x="0" y="809260"/>
                  </a:cubicBezTo>
                  <a:cubicBezTo>
                    <a:pt x="0" y="697525"/>
                    <a:pt x="22645" y="591078"/>
                    <a:pt x="63596" y="494260"/>
                  </a:cubicBezTo>
                  <a:lnTo>
                    <a:pt x="110910" y="407090"/>
                  </a:lnTo>
                  <a:lnTo>
                    <a:pt x="111708" y="407749"/>
                  </a:lnTo>
                  <a:lnTo>
                    <a:pt x="112204" y="406835"/>
                  </a:lnTo>
                  <a:lnTo>
                    <a:pt x="114232" y="408508"/>
                  </a:lnTo>
                  <a:lnTo>
                    <a:pt x="115589" y="410152"/>
                  </a:lnTo>
                  <a:lnTo>
                    <a:pt x="137565" y="369663"/>
                  </a:lnTo>
                  <a:cubicBezTo>
                    <a:pt x="166651" y="326610"/>
                    <a:pt x="199771" y="286507"/>
                    <a:pt x="236383" y="249895"/>
                  </a:cubicBezTo>
                  <a:lnTo>
                    <a:pt x="237993" y="248566"/>
                  </a:lnTo>
                  <a:lnTo>
                    <a:pt x="231754" y="243418"/>
                  </a:lnTo>
                  <a:lnTo>
                    <a:pt x="237027" y="237027"/>
                  </a:lnTo>
                  <a:cubicBezTo>
                    <a:pt x="383474" y="90580"/>
                    <a:pt x="585789" y="0"/>
                    <a:pt x="809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315829" y="1593119"/>
              <a:ext cx="1618520" cy="1618520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  <a:gd name="connsiteX25" fmla="*/ 2318 h 2362"/>
                <a:gd name="connsiteY25" fmla="*/ 2318 h 2362"/>
                <a:gd name="connsiteX26" fmla="*/ 2318 h 2362"/>
                <a:gd name="connsiteY26" fmla="*/ 2318 h 2362"/>
                <a:gd name="connsiteX27" fmla="*/ 2318 h 2362"/>
                <a:gd name="connsiteY27" fmla="*/ 2318 h 2362"/>
                <a:gd name="connsiteX28" fmla="*/ 2318 h 2362"/>
                <a:gd name="connsiteY28" fmla="*/ 2318 h 2362"/>
                <a:gd name="connsiteX29" fmla="*/ 2318 h 2362"/>
                <a:gd name="connsiteY29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8520" h="1618520">
                  <a:moveTo>
                    <a:pt x="809260" y="0"/>
                  </a:moveTo>
                  <a:cubicBezTo>
                    <a:pt x="1256202" y="0"/>
                    <a:pt x="1618520" y="362318"/>
                    <a:pt x="1618520" y="809260"/>
                  </a:cubicBezTo>
                  <a:cubicBezTo>
                    <a:pt x="1618520" y="1256202"/>
                    <a:pt x="1256202" y="1618520"/>
                    <a:pt x="809260" y="1618520"/>
                  </a:cubicBezTo>
                  <a:cubicBezTo>
                    <a:pt x="641657" y="1618520"/>
                    <a:pt x="485954" y="1567569"/>
                    <a:pt x="356795" y="1480311"/>
                  </a:cubicBezTo>
                  <a:lnTo>
                    <a:pt x="255546" y="1396773"/>
                  </a:lnTo>
                  <a:lnTo>
                    <a:pt x="257447" y="1395334"/>
                  </a:lnTo>
                  <a:cubicBezTo>
                    <a:pt x="293376" y="1362679"/>
                    <a:pt x="326355" y="1326836"/>
                    <a:pt x="355937" y="1288252"/>
                  </a:cubicBezTo>
                  <a:lnTo>
                    <a:pt x="388429" y="1236867"/>
                  </a:lnTo>
                  <a:lnTo>
                    <a:pt x="475975" y="1309099"/>
                  </a:lnTo>
                  <a:cubicBezTo>
                    <a:pt x="572180" y="1374094"/>
                    <a:pt x="688157" y="1412045"/>
                    <a:pt x="812998" y="1412045"/>
                  </a:cubicBezTo>
                  <a:cubicBezTo>
                    <a:pt x="1145907" y="1412045"/>
                    <a:pt x="1415783" y="1142169"/>
                    <a:pt x="1415783" y="809260"/>
                  </a:cubicBezTo>
                  <a:cubicBezTo>
                    <a:pt x="1415783" y="476351"/>
                    <a:pt x="1145907" y="206475"/>
                    <a:pt x="812998" y="206475"/>
                  </a:cubicBezTo>
                  <a:cubicBezTo>
                    <a:pt x="688157" y="206475"/>
                    <a:pt x="572180" y="244427"/>
                    <a:pt x="475975" y="309421"/>
                  </a:cubicBezTo>
                  <a:lnTo>
                    <a:pt x="398812" y="373087"/>
                  </a:lnTo>
                  <a:lnTo>
                    <a:pt x="395525" y="367031"/>
                  </a:lnTo>
                  <a:lnTo>
                    <a:pt x="391531" y="370327"/>
                  </a:lnTo>
                  <a:cubicBezTo>
                    <a:pt x="364260" y="397598"/>
                    <a:pt x="339590" y="427469"/>
                    <a:pt x="317925" y="459537"/>
                  </a:cubicBezTo>
                  <a:lnTo>
                    <a:pt x="266764" y="553796"/>
                  </a:lnTo>
                  <a:lnTo>
                    <a:pt x="267827" y="555755"/>
                  </a:lnTo>
                  <a:lnTo>
                    <a:pt x="257583" y="574629"/>
                  </a:lnTo>
                  <a:cubicBezTo>
                    <a:pt x="227080" y="646745"/>
                    <a:pt x="210213" y="726033"/>
                    <a:pt x="210213" y="809260"/>
                  </a:cubicBezTo>
                  <a:cubicBezTo>
                    <a:pt x="210213" y="892487"/>
                    <a:pt x="227080" y="971775"/>
                    <a:pt x="257583" y="1043891"/>
                  </a:cubicBezTo>
                  <a:lnTo>
                    <a:pt x="261374" y="1050876"/>
                  </a:lnTo>
                  <a:lnTo>
                    <a:pt x="232575" y="1108871"/>
                  </a:lnTo>
                  <a:cubicBezTo>
                    <a:pt x="214955" y="1137870"/>
                    <a:pt x="194957" y="1165264"/>
                    <a:pt x="172851" y="1190783"/>
                  </a:cubicBezTo>
                  <a:lnTo>
                    <a:pt x="129550" y="1233063"/>
                  </a:lnTo>
                  <a:lnTo>
                    <a:pt x="124785" y="1236994"/>
                  </a:lnTo>
                  <a:lnTo>
                    <a:pt x="63596" y="1124261"/>
                  </a:lnTo>
                  <a:cubicBezTo>
                    <a:pt x="22645" y="1027442"/>
                    <a:pt x="0" y="920996"/>
                    <a:pt x="0" y="809260"/>
                  </a:cubicBezTo>
                  <a:cubicBezTo>
                    <a:pt x="0" y="362318"/>
                    <a:pt x="362318" y="0"/>
                    <a:pt x="809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14880" y="1943184"/>
            <a:ext cx="204787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7200">
                <a:solidFill>
                  <a:schemeClr val="accent1"/>
                </a:solidFill>
                <a:cs typeface="+mn-ea"/>
                <a:sym typeface="+mn-lt"/>
              </a:rPr>
              <a:t>202X</a:t>
            </a:r>
            <a:endParaRPr lang="zh-CN" altLang="en-US" sz="7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87657" y="3055159"/>
            <a:ext cx="5975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400" b="1" dirty="0">
                <a:solidFill>
                  <a:schemeClr val="tx2"/>
                </a:solidFill>
                <a:cs typeface="+mn-ea"/>
                <a:sym typeface="+mn-lt"/>
              </a:rPr>
              <a:t>THANK YOU VERY MUCH</a:t>
            </a:r>
            <a:endParaRPr lang="zh-CN" altLang="en-US" sz="4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339627" y="4091712"/>
            <a:ext cx="592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ipsum vitae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tortor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accumsan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290652" y="3933784"/>
            <a:ext cx="8598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07939" y="2742367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tx2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507938" y="3530858"/>
            <a:ext cx="632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adipiscing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elit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Ut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efficitur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ipsum vitae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tortor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accumsan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, a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pulvinar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lorem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lacinia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90987" y="2497976"/>
            <a:ext cx="1678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115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05400" y="2742367"/>
            <a:ext cx="0" cy="137326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占位符 5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3" name="图片占位符 6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2" name="图片占位符 6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1" name="图片占位符 60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Freeform 12"/>
          <p:cNvSpPr/>
          <p:nvPr/>
        </p:nvSpPr>
        <p:spPr>
          <a:xfrm>
            <a:off x="990406" y="2115254"/>
            <a:ext cx="886341" cy="846283"/>
          </a:xfrm>
          <a:custGeom>
            <a:avLst/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176" h="1123019">
                <a:moveTo>
                  <a:pt x="424523" y="0"/>
                </a:moveTo>
                <a:lnTo>
                  <a:pt x="1176176" y="0"/>
                </a:lnTo>
                <a:lnTo>
                  <a:pt x="0" y="1123019"/>
                </a:lnTo>
                <a:lnTo>
                  <a:pt x="0" y="424523"/>
                </a:lnTo>
                <a:cubicBezTo>
                  <a:pt x="0" y="190065"/>
                  <a:pt x="190065" y="0"/>
                  <a:pt x="424523" y="0"/>
                </a:cubicBez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 rot="18988920">
            <a:off x="961701" y="2408000"/>
            <a:ext cx="790631" cy="110350"/>
            <a:chOff x="5317188" y="3092930"/>
            <a:chExt cx="1537345" cy="214571"/>
          </a:xfrm>
          <a:solidFill>
            <a:schemeClr val="accent4"/>
          </a:solidFill>
        </p:grpSpPr>
        <p:sp>
          <p:nvSpPr>
            <p:cNvPr id="7" name="5-Point Star 6"/>
            <p:cNvSpPr/>
            <p:nvPr/>
          </p:nvSpPr>
          <p:spPr>
            <a:xfrm>
              <a:off x="5317188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651581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983013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317406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639962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406" y="4538813"/>
            <a:ext cx="2112994" cy="1307603"/>
            <a:chOff x="1005529" y="4353962"/>
            <a:chExt cx="2112994" cy="1307603"/>
          </a:xfrm>
        </p:grpSpPr>
        <p:sp>
          <p:nvSpPr>
            <p:cNvPr id="15" name="TextBox 14"/>
            <p:cNvSpPr txBox="1"/>
            <p:nvPr/>
          </p:nvSpPr>
          <p:spPr>
            <a:xfrm>
              <a:off x="1005529" y="5107567"/>
              <a:ext cx="194118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 remember to place text here about this guys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5530" y="4353962"/>
              <a:ext cx="211299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Reina Moreno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5529" y="4709402"/>
              <a:ext cx="782587" cy="29238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Designer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3806178" y="2115254"/>
            <a:ext cx="886341" cy="846283"/>
          </a:xfrm>
          <a:custGeom>
            <a:avLst/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176" h="1123019">
                <a:moveTo>
                  <a:pt x="424523" y="0"/>
                </a:moveTo>
                <a:lnTo>
                  <a:pt x="1176176" y="0"/>
                </a:lnTo>
                <a:lnTo>
                  <a:pt x="0" y="1123019"/>
                </a:lnTo>
                <a:lnTo>
                  <a:pt x="0" y="424523"/>
                </a:lnTo>
                <a:cubicBezTo>
                  <a:pt x="0" y="190065"/>
                  <a:pt x="190065" y="0"/>
                  <a:pt x="424523" y="0"/>
                </a:cubicBez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 rot="18988920">
            <a:off x="3777473" y="2408000"/>
            <a:ext cx="790631" cy="110350"/>
            <a:chOff x="5317188" y="3092930"/>
            <a:chExt cx="1537345" cy="214571"/>
          </a:xfrm>
          <a:solidFill>
            <a:schemeClr val="accent4"/>
          </a:solidFill>
        </p:grpSpPr>
        <p:sp>
          <p:nvSpPr>
            <p:cNvPr id="23" name="5-Point Star 22"/>
            <p:cNvSpPr/>
            <p:nvPr/>
          </p:nvSpPr>
          <p:spPr>
            <a:xfrm>
              <a:off x="5317188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651581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5983013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317406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6639962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06178" y="4538813"/>
            <a:ext cx="2112994" cy="1307603"/>
            <a:chOff x="1005529" y="4353962"/>
            <a:chExt cx="2112994" cy="1307603"/>
          </a:xfrm>
        </p:grpSpPr>
        <p:sp>
          <p:nvSpPr>
            <p:cNvPr id="29" name="TextBox 28"/>
            <p:cNvSpPr txBox="1"/>
            <p:nvPr/>
          </p:nvSpPr>
          <p:spPr>
            <a:xfrm>
              <a:off x="1005529" y="5107567"/>
              <a:ext cx="194118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 remember to place text here about this guys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5530" y="4353962"/>
              <a:ext cx="211299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Annette Earie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05529" y="4709402"/>
              <a:ext cx="782587" cy="29238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Designer</a:t>
              </a:r>
            </a:p>
          </p:txBody>
        </p:sp>
      </p:grpSp>
      <p:sp>
        <p:nvSpPr>
          <p:cNvPr id="34" name="Freeform 33"/>
          <p:cNvSpPr/>
          <p:nvPr/>
        </p:nvSpPr>
        <p:spPr>
          <a:xfrm>
            <a:off x="6563892" y="2115254"/>
            <a:ext cx="886341" cy="846283"/>
          </a:xfrm>
          <a:custGeom>
            <a:avLst/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176" h="1123019">
                <a:moveTo>
                  <a:pt x="424523" y="0"/>
                </a:moveTo>
                <a:lnTo>
                  <a:pt x="1176176" y="0"/>
                </a:lnTo>
                <a:lnTo>
                  <a:pt x="0" y="1123019"/>
                </a:lnTo>
                <a:lnTo>
                  <a:pt x="0" y="424523"/>
                </a:lnTo>
                <a:cubicBezTo>
                  <a:pt x="0" y="190065"/>
                  <a:pt x="190065" y="0"/>
                  <a:pt x="424523" y="0"/>
                </a:cubicBez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 rot="18988920">
            <a:off x="6535187" y="2408000"/>
            <a:ext cx="790631" cy="110350"/>
            <a:chOff x="5317188" y="3092930"/>
            <a:chExt cx="1537345" cy="214571"/>
          </a:xfrm>
          <a:solidFill>
            <a:schemeClr val="accent4"/>
          </a:solidFill>
        </p:grpSpPr>
        <p:sp>
          <p:nvSpPr>
            <p:cNvPr id="36" name="5-Point Star 35"/>
            <p:cNvSpPr/>
            <p:nvPr/>
          </p:nvSpPr>
          <p:spPr>
            <a:xfrm>
              <a:off x="5317188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5651581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5983013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6317406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639962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63892" y="4538813"/>
            <a:ext cx="2112994" cy="1307603"/>
            <a:chOff x="1005529" y="4353962"/>
            <a:chExt cx="2112994" cy="1307603"/>
          </a:xfrm>
        </p:grpSpPr>
        <p:sp>
          <p:nvSpPr>
            <p:cNvPr id="42" name="TextBox 41"/>
            <p:cNvSpPr txBox="1"/>
            <p:nvPr/>
          </p:nvSpPr>
          <p:spPr>
            <a:xfrm>
              <a:off x="1005529" y="5107567"/>
              <a:ext cx="194118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 remember to place text here about this guys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05530" y="4353962"/>
              <a:ext cx="211299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Sofia Gressa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05529" y="4709402"/>
              <a:ext cx="782587" cy="292388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Designer</a:t>
              </a:r>
            </a:p>
          </p:txBody>
        </p:sp>
      </p:grpSp>
      <p:sp>
        <p:nvSpPr>
          <p:cNvPr id="47" name="Freeform 46"/>
          <p:cNvSpPr/>
          <p:nvPr/>
        </p:nvSpPr>
        <p:spPr>
          <a:xfrm>
            <a:off x="9118407" y="2115254"/>
            <a:ext cx="886341" cy="846283"/>
          </a:xfrm>
          <a:custGeom>
            <a:avLst/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176" h="1123019">
                <a:moveTo>
                  <a:pt x="424523" y="0"/>
                </a:moveTo>
                <a:lnTo>
                  <a:pt x="1176176" y="0"/>
                </a:lnTo>
                <a:lnTo>
                  <a:pt x="0" y="1123019"/>
                </a:lnTo>
                <a:lnTo>
                  <a:pt x="0" y="424523"/>
                </a:lnTo>
                <a:cubicBezTo>
                  <a:pt x="0" y="190065"/>
                  <a:pt x="190065" y="0"/>
                  <a:pt x="424523" y="0"/>
                </a:cubicBez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 rot="18988920">
            <a:off x="9089702" y="2408000"/>
            <a:ext cx="790631" cy="110350"/>
            <a:chOff x="5317188" y="3092930"/>
            <a:chExt cx="1537345" cy="214571"/>
          </a:xfrm>
          <a:solidFill>
            <a:schemeClr val="accent4"/>
          </a:solidFill>
        </p:grpSpPr>
        <p:sp>
          <p:nvSpPr>
            <p:cNvPr id="49" name="5-Point Star 48"/>
            <p:cNvSpPr/>
            <p:nvPr/>
          </p:nvSpPr>
          <p:spPr>
            <a:xfrm>
              <a:off x="5317188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5651581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5983013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6317406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639962" y="3092930"/>
              <a:ext cx="214571" cy="214571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118407" y="4538813"/>
            <a:ext cx="2112994" cy="1307603"/>
            <a:chOff x="1005529" y="4353962"/>
            <a:chExt cx="2112994" cy="1307603"/>
          </a:xfrm>
        </p:grpSpPr>
        <p:sp>
          <p:nvSpPr>
            <p:cNvPr id="55" name="TextBox 54"/>
            <p:cNvSpPr txBox="1"/>
            <p:nvPr/>
          </p:nvSpPr>
          <p:spPr>
            <a:xfrm>
              <a:off x="1005529" y="5107567"/>
              <a:ext cx="194118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 remember to place text here about this guys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05530" y="4353962"/>
              <a:ext cx="211299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Benjamin Tranken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05529" y="4709402"/>
              <a:ext cx="782587" cy="292388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Designer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r="14608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4217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3944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r="14791"/>
          <a:stretch>
            <a:fillRect/>
          </a:stretch>
        </p:blipFill>
        <p:spPr/>
      </p:pic>
      <p:grpSp>
        <p:nvGrpSpPr>
          <p:cNvPr id="78" name="Group 77"/>
          <p:cNvGrpSpPr/>
          <p:nvPr/>
        </p:nvGrpSpPr>
        <p:grpSpPr>
          <a:xfrm>
            <a:off x="7753584" y="2482738"/>
            <a:ext cx="1413668" cy="1519587"/>
            <a:chOff x="5992191" y="-176153"/>
            <a:chExt cx="1413668" cy="1519587"/>
          </a:xfrm>
        </p:grpSpPr>
        <p:sp>
          <p:nvSpPr>
            <p:cNvPr id="79" name="Freeform 78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18782617">
              <a:off x="6286263" y="580277"/>
              <a:ext cx="11877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Portofolio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61748" y="2494921"/>
            <a:ext cx="1413668" cy="1519587"/>
            <a:chOff x="5992191" y="-176153"/>
            <a:chExt cx="1413668" cy="1519587"/>
          </a:xfrm>
        </p:grpSpPr>
        <p:sp>
          <p:nvSpPr>
            <p:cNvPr id="73" name="Freeform 72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 rot="18782617">
              <a:off x="6286263" y="580277"/>
              <a:ext cx="11877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Portofolio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6564" y="3966631"/>
            <a:ext cx="3078994" cy="2227916"/>
            <a:chOff x="619511" y="3941600"/>
            <a:chExt cx="2759024" cy="2227916"/>
          </a:xfrm>
        </p:grpSpPr>
        <p:sp>
          <p:nvSpPr>
            <p:cNvPr id="51" name="Rectangle 50"/>
            <p:cNvSpPr/>
            <p:nvPr/>
          </p:nvSpPr>
          <p:spPr>
            <a:xfrm>
              <a:off x="619511" y="3941600"/>
              <a:ext cx="2759024" cy="22279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91581" y="4475428"/>
              <a:ext cx="2313837" cy="1221734"/>
              <a:chOff x="891581" y="4475428"/>
              <a:chExt cx="2313837" cy="122173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891581" y="4773832"/>
                <a:ext cx="23138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Date : Oct 22 2015, Photo by : Ronan 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Zart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54" name="Text Placeholder 8"/>
              <p:cNvSpPr txBox="1"/>
              <p:nvPr/>
            </p:nvSpPr>
            <p:spPr>
              <a:xfrm>
                <a:off x="915213" y="4475428"/>
                <a:ext cx="1604400" cy="2865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Product Detail :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3062490" y="1738715"/>
            <a:ext cx="3058663" cy="2227916"/>
            <a:chOff x="3369628" y="1713684"/>
            <a:chExt cx="2740806" cy="2227916"/>
          </a:xfrm>
        </p:grpSpPr>
        <p:sp>
          <p:nvSpPr>
            <p:cNvPr id="56" name="Rectangle 55"/>
            <p:cNvSpPr/>
            <p:nvPr/>
          </p:nvSpPr>
          <p:spPr>
            <a:xfrm>
              <a:off x="3369628" y="1713684"/>
              <a:ext cx="2740806" cy="2227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625504" y="2279932"/>
              <a:ext cx="2308762" cy="1221734"/>
              <a:chOff x="891581" y="4475428"/>
              <a:chExt cx="2308762" cy="122173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891581" y="4773832"/>
                <a:ext cx="230876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Date : Oct 22 2015, Photo by : Ronan 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Zart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59" name="Text Placeholder 8"/>
              <p:cNvSpPr txBox="1"/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Product Detail :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110765" y="3966631"/>
            <a:ext cx="3058662" cy="2227916"/>
            <a:chOff x="6101125" y="3941600"/>
            <a:chExt cx="2740805" cy="2227916"/>
          </a:xfrm>
        </p:grpSpPr>
        <p:sp>
          <p:nvSpPr>
            <p:cNvPr id="61" name="Rectangle 60"/>
            <p:cNvSpPr/>
            <p:nvPr/>
          </p:nvSpPr>
          <p:spPr>
            <a:xfrm>
              <a:off x="6101125" y="3941600"/>
              <a:ext cx="2740805" cy="22279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377982" y="4475428"/>
              <a:ext cx="2297790" cy="1221734"/>
              <a:chOff x="891581" y="4475428"/>
              <a:chExt cx="2297790" cy="1221734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891581" y="4773832"/>
                <a:ext cx="229779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Date : Oct 22 2015, Photo by : Ronan 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Zart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64" name="Text Placeholder 8"/>
              <p:cNvSpPr txBox="1"/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Product Detail :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9167253" y="1738715"/>
            <a:ext cx="3058663" cy="2227916"/>
            <a:chOff x="8839982" y="1713684"/>
            <a:chExt cx="2740806" cy="2227916"/>
          </a:xfrm>
        </p:grpSpPr>
        <p:sp>
          <p:nvSpPr>
            <p:cNvPr id="66" name="Rectangle 65"/>
            <p:cNvSpPr/>
            <p:nvPr/>
          </p:nvSpPr>
          <p:spPr>
            <a:xfrm>
              <a:off x="8839982" y="1713684"/>
              <a:ext cx="2740806" cy="22279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9093144" y="2279932"/>
              <a:ext cx="2344591" cy="1221734"/>
              <a:chOff x="891581" y="4475428"/>
              <a:chExt cx="2344591" cy="122173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891581" y="4773832"/>
                <a:ext cx="234459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Date : Oct 22 2015, Photo by : Ronan 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Zart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69" name="Text Placeholder 8"/>
              <p:cNvSpPr txBox="1"/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Product Detail :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4694111" y="4698812"/>
            <a:ext cx="1413668" cy="1519587"/>
            <a:chOff x="5992191" y="-176153"/>
            <a:chExt cx="1413668" cy="1519587"/>
          </a:xfrm>
        </p:grpSpPr>
        <p:sp>
          <p:nvSpPr>
            <p:cNvPr id="76" name="Freeform 75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8782617">
              <a:off x="6286263" y="580277"/>
              <a:ext cx="11877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Portofolio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801860" y="4698812"/>
            <a:ext cx="1413668" cy="1519587"/>
            <a:chOff x="5992191" y="-176153"/>
            <a:chExt cx="1413668" cy="1519587"/>
          </a:xfrm>
        </p:grpSpPr>
        <p:sp>
          <p:nvSpPr>
            <p:cNvPr id="82" name="Freeform 81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 rot="18782617">
              <a:off x="6286263" y="580277"/>
              <a:ext cx="11877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Portofolio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6" y="2863583"/>
            <a:ext cx="1504745" cy="3103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08" y="2863583"/>
            <a:ext cx="1504745" cy="3103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2971" y="2963733"/>
            <a:ext cx="221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Full Menu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2971" y="3311480"/>
            <a:ext cx="221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amet business requires patience grea stuff hereand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2971" y="4661129"/>
            <a:ext cx="221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Perfect Screen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2971" y="5008876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amet business requires patience 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2769" y="2963734"/>
            <a:ext cx="187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Fast Response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2769" y="3311480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amet business requires patience 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2769" y="4661130"/>
            <a:ext cx="187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Gread Service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2769" y="5008876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amet business requires patience 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Arc 15"/>
          <p:cNvSpPr/>
          <p:nvPr/>
        </p:nvSpPr>
        <p:spPr>
          <a:xfrm rot="18765636">
            <a:off x="3613561" y="3166268"/>
            <a:ext cx="1730326" cy="2071337"/>
          </a:xfrm>
          <a:prstGeom prst="arc">
            <a:avLst>
              <a:gd name="adj1" fmla="val 16200000"/>
              <a:gd name="adj2" fmla="val 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Arc 16"/>
          <p:cNvSpPr/>
          <p:nvPr/>
        </p:nvSpPr>
        <p:spPr>
          <a:xfrm rot="2834364" flipH="1">
            <a:off x="6930128" y="3166267"/>
            <a:ext cx="1730326" cy="2071337"/>
          </a:xfrm>
          <a:prstGeom prst="arc">
            <a:avLst>
              <a:gd name="adj1" fmla="val 16200000"/>
              <a:gd name="adj2" fmla="val 0"/>
            </a:avLst>
          </a:prstGeom>
          <a:ln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Arc 17"/>
          <p:cNvSpPr/>
          <p:nvPr/>
        </p:nvSpPr>
        <p:spPr>
          <a:xfrm rot="2834364" flipV="1">
            <a:off x="3613560" y="3257229"/>
            <a:ext cx="1730326" cy="2071337"/>
          </a:xfrm>
          <a:prstGeom prst="arc">
            <a:avLst>
              <a:gd name="adj1" fmla="val 16200000"/>
              <a:gd name="adj2" fmla="val 0"/>
            </a:avLst>
          </a:prstGeom>
          <a:ln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Arc 18"/>
          <p:cNvSpPr/>
          <p:nvPr/>
        </p:nvSpPr>
        <p:spPr>
          <a:xfrm rot="18765636" flipH="1" flipV="1">
            <a:off x="6930127" y="3257228"/>
            <a:ext cx="1730326" cy="2071337"/>
          </a:xfrm>
          <a:prstGeom prst="arc">
            <a:avLst>
              <a:gd name="adj1" fmla="val 16200000"/>
              <a:gd name="adj2" fmla="val 0"/>
            </a:avLst>
          </a:prstGeom>
          <a:ln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69381" y="2008625"/>
            <a:ext cx="1620000" cy="4893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5368485" y="2084057"/>
            <a:ext cx="1397000" cy="338532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FAIR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r="55760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r="18662"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623888" y="1967781"/>
            <a:ext cx="337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# Product On Mobile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3482873" y="2720517"/>
            <a:ext cx="4307363" cy="2258477"/>
            <a:chOff x="4374837" y="3321837"/>
            <a:chExt cx="2929290" cy="1535913"/>
          </a:xfrm>
        </p:grpSpPr>
        <p:sp>
          <p:nvSpPr>
            <p:cNvPr id="75" name="Freeform 67"/>
            <p:cNvSpPr/>
            <p:nvPr/>
          </p:nvSpPr>
          <p:spPr bwMode="auto">
            <a:xfrm>
              <a:off x="4761726" y="3321837"/>
              <a:ext cx="2161333" cy="1454464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6" h="650">
                  <a:moveTo>
                    <a:pt x="966" y="621"/>
                  </a:moveTo>
                  <a:cubicBezTo>
                    <a:pt x="966" y="637"/>
                    <a:pt x="956" y="650"/>
                    <a:pt x="944" y="650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10" y="650"/>
                    <a:pt x="0" y="637"/>
                    <a:pt x="0" y="6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0" y="0"/>
                    <a:pt x="23" y="0"/>
                  </a:cubicBezTo>
                  <a:cubicBezTo>
                    <a:pt x="944" y="0"/>
                    <a:pt x="944" y="0"/>
                    <a:pt x="944" y="0"/>
                  </a:cubicBezTo>
                  <a:cubicBezTo>
                    <a:pt x="956" y="0"/>
                    <a:pt x="966" y="13"/>
                    <a:pt x="966" y="29"/>
                  </a:cubicBezTo>
                  <a:lnTo>
                    <a:pt x="966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Rectangle 68"/>
            <p:cNvSpPr>
              <a:spLocks noChangeArrowheads="1"/>
            </p:cNvSpPr>
            <p:nvPr/>
          </p:nvSpPr>
          <p:spPr bwMode="auto">
            <a:xfrm>
              <a:off x="4848992" y="3397469"/>
              <a:ext cx="1992615" cy="1233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4374837" y="4787935"/>
              <a:ext cx="2914745" cy="69815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2" h="32">
                  <a:moveTo>
                    <a:pt x="8" y="4"/>
                  </a:moveTo>
                  <a:cubicBezTo>
                    <a:pt x="8" y="4"/>
                    <a:pt x="0" y="19"/>
                    <a:pt x="57" y="32"/>
                  </a:cubicBezTo>
                  <a:cubicBezTo>
                    <a:pt x="1252" y="32"/>
                    <a:pt x="1252" y="32"/>
                    <a:pt x="1252" y="32"/>
                  </a:cubicBezTo>
                  <a:cubicBezTo>
                    <a:pt x="1252" y="32"/>
                    <a:pt x="1292" y="29"/>
                    <a:pt x="1302" y="10"/>
                  </a:cubicBezTo>
                  <a:cubicBezTo>
                    <a:pt x="1302" y="0"/>
                    <a:pt x="1302" y="0"/>
                    <a:pt x="1302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78" name="Picture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565" y="4721030"/>
              <a:ext cx="2920562" cy="107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71"/>
            <p:cNvSpPr/>
            <p:nvPr/>
          </p:nvSpPr>
          <p:spPr bwMode="auto">
            <a:xfrm>
              <a:off x="7051049" y="4767572"/>
              <a:ext cx="107631" cy="1163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">
                  <a:moveTo>
                    <a:pt x="48" y="2"/>
                  </a:moveTo>
                  <a:cubicBezTo>
                    <a:pt x="48" y="4"/>
                    <a:pt x="47" y="5"/>
                    <a:pt x="4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lose/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0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675" y="4723939"/>
              <a:ext cx="430521" cy="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675" y="4721030"/>
              <a:ext cx="46543" cy="55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675" y="4723939"/>
              <a:ext cx="395614" cy="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017" y="4721030"/>
              <a:ext cx="20363" cy="2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Details"/>
          <p:cNvSpPr txBox="1"/>
          <p:nvPr/>
        </p:nvSpPr>
        <p:spPr>
          <a:xfrm>
            <a:off x="874713" y="5385134"/>
            <a:ext cx="523421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amet doing business requires patience. Aalso requires nice girl to accompany the customers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26581" y="4425824"/>
            <a:ext cx="1620000" cy="4893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>
            <a:off x="8238081" y="4516069"/>
            <a:ext cx="1397000" cy="338532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GREAT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4171" y="2835168"/>
            <a:ext cx="221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amet business requires patience aina sarahnd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4170" y="3596828"/>
            <a:ext cx="221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amet business requires patience aina sarahnd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0475" y="4414055"/>
            <a:ext cx="221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amet business requires patience aina sarahnd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766370" y="2796441"/>
            <a:ext cx="539121" cy="539121"/>
            <a:chOff x="2766370" y="2796441"/>
            <a:chExt cx="539121" cy="539121"/>
          </a:xfrm>
        </p:grpSpPr>
        <p:sp>
          <p:nvSpPr>
            <p:cNvPr id="62" name="Oval 61"/>
            <p:cNvSpPr/>
            <p:nvPr/>
          </p:nvSpPr>
          <p:spPr>
            <a:xfrm>
              <a:off x="2766370" y="2796441"/>
              <a:ext cx="539121" cy="5391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2943752" y="2975098"/>
              <a:ext cx="184355" cy="184355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14" y="41"/>
                    <a:pt x="8" y="38"/>
                    <a:pt x="5" y="33"/>
                  </a:cubicBezTo>
                  <a:cubicBezTo>
                    <a:pt x="4" y="33"/>
                    <a:pt x="4" y="33"/>
                    <a:pt x="5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28"/>
                    <a:pt x="9" y="28"/>
                    <a:pt x="10" y="29"/>
                  </a:cubicBezTo>
                  <a:cubicBezTo>
                    <a:pt x="12" y="32"/>
                    <a:pt x="16" y="34"/>
                    <a:pt x="20" y="34"/>
                  </a:cubicBezTo>
                  <a:cubicBezTo>
                    <a:pt x="28" y="34"/>
                    <a:pt x="34" y="28"/>
                    <a:pt x="34" y="20"/>
                  </a:cubicBezTo>
                  <a:cubicBezTo>
                    <a:pt x="34" y="13"/>
                    <a:pt x="28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2"/>
                    <a:pt x="15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2"/>
                    <a:pt x="32" y="41"/>
                    <a:pt x="20" y="41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3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66370" y="3558101"/>
            <a:ext cx="539121" cy="539121"/>
            <a:chOff x="2766370" y="3558101"/>
            <a:chExt cx="539121" cy="539121"/>
          </a:xfrm>
        </p:grpSpPr>
        <p:sp>
          <p:nvSpPr>
            <p:cNvPr id="65" name="Oval 64"/>
            <p:cNvSpPr/>
            <p:nvPr/>
          </p:nvSpPr>
          <p:spPr>
            <a:xfrm>
              <a:off x="2766370" y="3558101"/>
              <a:ext cx="539121" cy="5391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2943752" y="3730924"/>
              <a:ext cx="184355" cy="184355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41">
                  <a:moveTo>
                    <a:pt x="40" y="25"/>
                  </a:moveTo>
                  <a:cubicBezTo>
                    <a:pt x="38" y="35"/>
                    <a:pt x="30" y="41"/>
                    <a:pt x="20" y="41"/>
                  </a:cubicBezTo>
                  <a:cubicBezTo>
                    <a:pt x="15" y="41"/>
                    <a:pt x="10" y="39"/>
                    <a:pt x="6" y="36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5"/>
                    <a:pt x="15" y="26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33"/>
                    <a:pt x="17" y="35"/>
                    <a:pt x="20" y="35"/>
                  </a:cubicBezTo>
                  <a:cubicBezTo>
                    <a:pt x="25" y="35"/>
                    <a:pt x="29" y="32"/>
                    <a:pt x="32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3" y="25"/>
                    <a:pt x="34" y="24"/>
                    <a:pt x="34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lose/>
                  <a:moveTo>
                    <a:pt x="41" y="16"/>
                  </a:moveTo>
                  <a:cubicBezTo>
                    <a:pt x="41" y="17"/>
                    <a:pt x="40" y="17"/>
                    <a:pt x="39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6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7" y="8"/>
                    <a:pt x="24" y="7"/>
                    <a:pt x="20" y="7"/>
                  </a:cubicBezTo>
                  <a:cubicBezTo>
                    <a:pt x="15" y="7"/>
                    <a:pt x="11" y="10"/>
                    <a:pt x="9" y="14"/>
                  </a:cubicBezTo>
                  <a:cubicBezTo>
                    <a:pt x="8" y="15"/>
                    <a:pt x="8" y="16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2" y="7"/>
                    <a:pt x="10" y="0"/>
                    <a:pt x="20" y="0"/>
                  </a:cubicBezTo>
                  <a:cubicBezTo>
                    <a:pt x="25" y="0"/>
                    <a:pt x="31" y="2"/>
                    <a:pt x="34" y="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9" y="2"/>
                    <a:pt x="39" y="2"/>
                  </a:cubicBezTo>
                  <a:cubicBezTo>
                    <a:pt x="40" y="2"/>
                    <a:pt x="41" y="3"/>
                    <a:pt x="41" y="4"/>
                  </a:cubicBezTo>
                  <a:lnTo>
                    <a:pt x="41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66370" y="4388910"/>
            <a:ext cx="539121" cy="539121"/>
            <a:chOff x="2766370" y="4388910"/>
            <a:chExt cx="539121" cy="539121"/>
          </a:xfrm>
        </p:grpSpPr>
        <p:sp>
          <p:nvSpPr>
            <p:cNvPr id="68" name="Oval 67"/>
            <p:cNvSpPr/>
            <p:nvPr/>
          </p:nvSpPr>
          <p:spPr>
            <a:xfrm>
              <a:off x="2766370" y="4388910"/>
              <a:ext cx="539121" cy="5391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2949948" y="4561473"/>
              <a:ext cx="201459" cy="201459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5">
                  <a:moveTo>
                    <a:pt x="42" y="45"/>
                  </a:moveTo>
                  <a:cubicBezTo>
                    <a:pt x="41" y="45"/>
                    <a:pt x="40" y="45"/>
                    <a:pt x="39" y="4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7" y="37"/>
                    <a:pt x="23" y="38"/>
                    <a:pt x="19" y="38"/>
                  </a:cubicBezTo>
                  <a:cubicBezTo>
                    <a:pt x="9" y="38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ubicBezTo>
                    <a:pt x="38" y="23"/>
                    <a:pt x="37" y="27"/>
                    <a:pt x="35" y="3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5" y="40"/>
                    <a:pt x="45" y="41"/>
                    <a:pt x="45" y="42"/>
                  </a:cubicBezTo>
                  <a:cubicBezTo>
                    <a:pt x="45" y="44"/>
                    <a:pt x="44" y="45"/>
                    <a:pt x="42" y="45"/>
                  </a:cubicBezTo>
                  <a:close/>
                  <a:moveTo>
                    <a:pt x="19" y="7"/>
                  </a:moveTo>
                  <a:cubicBezTo>
                    <a:pt x="13" y="7"/>
                    <a:pt x="7" y="13"/>
                    <a:pt x="7" y="19"/>
                  </a:cubicBezTo>
                  <a:cubicBezTo>
                    <a:pt x="7" y="26"/>
                    <a:pt x="13" y="31"/>
                    <a:pt x="19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3"/>
                    <a:pt x="26" y="7"/>
                    <a:pt x="19" y="7"/>
                  </a:cubicBezTo>
                  <a:close/>
                  <a:moveTo>
                    <a:pt x="28" y="20"/>
                  </a:moveTo>
                  <a:cubicBezTo>
                    <a:pt x="28" y="21"/>
                    <a:pt x="27" y="21"/>
                    <a:pt x="27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8"/>
                    <a:pt x="20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2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8" y="18"/>
                    <a:pt x="28" y="18"/>
                  </a:cubicBez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3562"/>
          <a:stretch>
            <a:fillRect/>
          </a:stretch>
        </p:blipFill>
        <p:spPr/>
      </p:pic>
      <p:grpSp>
        <p:nvGrpSpPr>
          <p:cNvPr id="84" name="Group 83"/>
          <p:cNvGrpSpPr/>
          <p:nvPr/>
        </p:nvGrpSpPr>
        <p:grpSpPr>
          <a:xfrm>
            <a:off x="8006323" y="2927092"/>
            <a:ext cx="3372863" cy="1200329"/>
            <a:chOff x="8775246" y="2292072"/>
            <a:chExt cx="2372654" cy="1200329"/>
          </a:xfrm>
        </p:grpSpPr>
        <p:sp>
          <p:nvSpPr>
            <p:cNvPr id="85" name="TextBox 84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id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# Product On Laptop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775246" y="2661404"/>
              <a:ext cx="23724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 place texts here please and then Loripsum dolor sit amet remember to place text here about this guys. Great things oke.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07939" y="2742367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tx2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507938" y="3530858"/>
            <a:ext cx="632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adipiscing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elit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Ut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efficitur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ipsum vitae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tortor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accumsan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, a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pulvinar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 lorem </a:t>
            </a:r>
            <a:r>
              <a:rPr lang="en-US" altLang="zh-CN" sz="1600" dirty="0" err="1">
                <a:solidFill>
                  <a:schemeClr val="accent1"/>
                </a:solidFill>
                <a:cs typeface="+mn-ea"/>
                <a:sym typeface="+mn-lt"/>
              </a:rPr>
              <a:t>lacinia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90987" y="2497976"/>
            <a:ext cx="1678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115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05400" y="2742367"/>
            <a:ext cx="0" cy="137326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 Placeholder 4"/>
          <p:cNvSpPr txBox="1"/>
          <p:nvPr/>
        </p:nvSpPr>
        <p:spPr>
          <a:xfrm>
            <a:off x="814052" y="5206018"/>
            <a:ext cx="4528121" cy="669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6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are proud of our best service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1" name="Group 350"/>
          <p:cNvGrpSpPr/>
          <p:nvPr/>
        </p:nvGrpSpPr>
        <p:grpSpPr>
          <a:xfrm>
            <a:off x="2111023" y="1641791"/>
            <a:ext cx="1799339" cy="3230730"/>
            <a:chOff x="5014243" y="1641791"/>
            <a:chExt cx="1799339" cy="3230730"/>
          </a:xfrm>
        </p:grpSpPr>
        <p:sp>
          <p:nvSpPr>
            <p:cNvPr id="348" name="Freeform 347"/>
            <p:cNvSpPr/>
            <p:nvPr/>
          </p:nvSpPr>
          <p:spPr bwMode="auto">
            <a:xfrm flipH="1">
              <a:off x="5293481" y="3292362"/>
              <a:ext cx="1486845" cy="1580159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86845" h="1580159">
                  <a:moveTo>
                    <a:pt x="1023126" y="0"/>
                  </a:moveTo>
                  <a:cubicBezTo>
                    <a:pt x="1023126" y="0"/>
                    <a:pt x="1023126" y="0"/>
                    <a:pt x="831750" y="0"/>
                  </a:cubicBezTo>
                  <a:cubicBezTo>
                    <a:pt x="831750" y="0"/>
                    <a:pt x="831750" y="0"/>
                    <a:pt x="655095" y="0"/>
                  </a:cubicBezTo>
                  <a:cubicBezTo>
                    <a:pt x="655095" y="0"/>
                    <a:pt x="655095" y="0"/>
                    <a:pt x="456359" y="0"/>
                  </a:cubicBezTo>
                  <a:cubicBezTo>
                    <a:pt x="456359" y="0"/>
                    <a:pt x="456359" y="0"/>
                    <a:pt x="176655" y="81223"/>
                  </a:cubicBezTo>
                  <a:cubicBezTo>
                    <a:pt x="36803" y="132911"/>
                    <a:pt x="29443" y="162446"/>
                    <a:pt x="22082" y="302741"/>
                  </a:cubicBezTo>
                  <a:cubicBezTo>
                    <a:pt x="22082" y="302741"/>
                    <a:pt x="22082" y="302741"/>
                    <a:pt x="0" y="937758"/>
                  </a:cubicBezTo>
                  <a:cubicBezTo>
                    <a:pt x="0" y="937758"/>
                    <a:pt x="0" y="937758"/>
                    <a:pt x="279704" y="937758"/>
                  </a:cubicBezTo>
                  <a:cubicBezTo>
                    <a:pt x="279704" y="937758"/>
                    <a:pt x="279704" y="937758"/>
                    <a:pt x="279704" y="967294"/>
                  </a:cubicBezTo>
                  <a:cubicBezTo>
                    <a:pt x="279704" y="967294"/>
                    <a:pt x="279704" y="967294"/>
                    <a:pt x="279704" y="1472279"/>
                  </a:cubicBezTo>
                  <a:lnTo>
                    <a:pt x="279704" y="1516620"/>
                  </a:lnTo>
                  <a:lnTo>
                    <a:pt x="402708" y="1545388"/>
                  </a:lnTo>
                  <a:cubicBezTo>
                    <a:pt x="525193" y="1568187"/>
                    <a:pt x="652012" y="1580159"/>
                    <a:pt x="781906" y="1580159"/>
                  </a:cubicBezTo>
                  <a:cubicBezTo>
                    <a:pt x="911800" y="1580159"/>
                    <a:pt x="1038620" y="1568187"/>
                    <a:pt x="1161104" y="1545388"/>
                  </a:cubicBezTo>
                  <a:lnTo>
                    <a:pt x="1207142" y="1534621"/>
                  </a:lnTo>
                  <a:lnTo>
                    <a:pt x="1207142" y="1503551"/>
                  </a:lnTo>
                  <a:cubicBezTo>
                    <a:pt x="1207142" y="1426943"/>
                    <a:pt x="1207142" y="1273727"/>
                    <a:pt x="1207142" y="967294"/>
                  </a:cubicBezTo>
                  <a:cubicBezTo>
                    <a:pt x="1207142" y="967294"/>
                    <a:pt x="1207142" y="967294"/>
                    <a:pt x="1207142" y="871750"/>
                  </a:cubicBezTo>
                  <a:lnTo>
                    <a:pt x="1207142" y="849151"/>
                  </a:lnTo>
                  <a:cubicBezTo>
                    <a:pt x="1207142" y="849151"/>
                    <a:pt x="1207142" y="849151"/>
                    <a:pt x="1486845" y="849151"/>
                  </a:cubicBezTo>
                  <a:cubicBezTo>
                    <a:pt x="1486845" y="849151"/>
                    <a:pt x="1486845" y="849151"/>
                    <a:pt x="1464763" y="339660"/>
                  </a:cubicBezTo>
                  <a:cubicBezTo>
                    <a:pt x="1457403" y="140295"/>
                    <a:pt x="1464763" y="140295"/>
                    <a:pt x="1280748" y="73839"/>
                  </a:cubicBezTo>
                  <a:cubicBezTo>
                    <a:pt x="1280748" y="73839"/>
                    <a:pt x="1280748" y="73839"/>
                    <a:pt x="102312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 flipH="1">
              <a:off x="6045359" y="3281465"/>
              <a:ext cx="737203" cy="1580159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7203" h="1580159">
                  <a:moveTo>
                    <a:pt x="737203" y="0"/>
                  </a:moveTo>
                  <a:cubicBezTo>
                    <a:pt x="737203" y="0"/>
                    <a:pt x="737203" y="0"/>
                    <a:pt x="656111" y="0"/>
                  </a:cubicBezTo>
                  <a:cubicBezTo>
                    <a:pt x="656111" y="0"/>
                    <a:pt x="656111" y="0"/>
                    <a:pt x="457066" y="0"/>
                  </a:cubicBezTo>
                  <a:cubicBezTo>
                    <a:pt x="457066" y="0"/>
                    <a:pt x="457066" y="0"/>
                    <a:pt x="176929" y="81223"/>
                  </a:cubicBezTo>
                  <a:cubicBezTo>
                    <a:pt x="36860" y="132911"/>
                    <a:pt x="29488" y="162446"/>
                    <a:pt x="22116" y="302741"/>
                  </a:cubicBezTo>
                  <a:cubicBezTo>
                    <a:pt x="22116" y="302741"/>
                    <a:pt x="22116" y="302741"/>
                    <a:pt x="0" y="937758"/>
                  </a:cubicBezTo>
                  <a:cubicBezTo>
                    <a:pt x="0" y="937758"/>
                    <a:pt x="0" y="937758"/>
                    <a:pt x="280137" y="937758"/>
                  </a:cubicBezTo>
                  <a:cubicBezTo>
                    <a:pt x="280137" y="937758"/>
                    <a:pt x="280137" y="937758"/>
                    <a:pt x="280137" y="967294"/>
                  </a:cubicBezTo>
                  <a:cubicBezTo>
                    <a:pt x="280137" y="967294"/>
                    <a:pt x="280137" y="967294"/>
                    <a:pt x="280137" y="1472279"/>
                  </a:cubicBezTo>
                  <a:lnTo>
                    <a:pt x="280137" y="1542789"/>
                  </a:lnTo>
                  <a:lnTo>
                    <a:pt x="345024" y="1557964"/>
                  </a:lnTo>
                  <a:lnTo>
                    <a:pt x="504904" y="1580159"/>
                  </a:lnTo>
                  <a:lnTo>
                    <a:pt x="525297" y="1580159"/>
                  </a:lnTo>
                  <a:cubicBezTo>
                    <a:pt x="581872" y="1580159"/>
                    <a:pt x="651503" y="1580159"/>
                    <a:pt x="737203" y="1580159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6" name="Freeform 290"/>
            <p:cNvSpPr/>
            <p:nvPr/>
          </p:nvSpPr>
          <p:spPr bwMode="auto">
            <a:xfrm flipH="1">
              <a:off x="5746837" y="3267929"/>
              <a:ext cx="559899" cy="746533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240">
                  <a:moveTo>
                    <a:pt x="180" y="71"/>
                  </a:moveTo>
                  <a:lnTo>
                    <a:pt x="92" y="240"/>
                  </a:lnTo>
                  <a:lnTo>
                    <a:pt x="0" y="71"/>
                  </a:lnTo>
                  <a:lnTo>
                    <a:pt x="33" y="69"/>
                  </a:lnTo>
                  <a:lnTo>
                    <a:pt x="33" y="0"/>
                  </a:lnTo>
                  <a:lnTo>
                    <a:pt x="151" y="0"/>
                  </a:lnTo>
                  <a:lnTo>
                    <a:pt x="151" y="69"/>
                  </a:lnTo>
                  <a:lnTo>
                    <a:pt x="180" y="7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7" name="Freeform 306"/>
            <p:cNvSpPr/>
            <p:nvPr/>
          </p:nvSpPr>
          <p:spPr bwMode="auto">
            <a:xfrm flipH="1">
              <a:off x="5939213" y="3371670"/>
              <a:ext cx="167970" cy="177303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7">
                  <a:moveTo>
                    <a:pt x="0" y="14"/>
                  </a:moveTo>
                  <a:lnTo>
                    <a:pt x="28" y="57"/>
                  </a:lnTo>
                  <a:lnTo>
                    <a:pt x="54" y="14"/>
                  </a:lnTo>
                  <a:lnTo>
                    <a:pt x="2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8" name="Freeform 307"/>
            <p:cNvSpPr/>
            <p:nvPr/>
          </p:nvSpPr>
          <p:spPr bwMode="auto">
            <a:xfrm flipH="1">
              <a:off x="6032529" y="3371670"/>
              <a:ext cx="74653" cy="161748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2">
                  <a:moveTo>
                    <a:pt x="0" y="14"/>
                  </a:moveTo>
                  <a:lnTo>
                    <a:pt x="24" y="52"/>
                  </a:lnTo>
                  <a:lnTo>
                    <a:pt x="2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9" name="Freeform 308"/>
            <p:cNvSpPr/>
            <p:nvPr/>
          </p:nvSpPr>
          <p:spPr bwMode="auto">
            <a:xfrm flipH="1">
              <a:off x="6026308" y="3275243"/>
              <a:ext cx="279950" cy="199077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4">
                  <a:moveTo>
                    <a:pt x="33" y="0"/>
                  </a:moveTo>
                  <a:lnTo>
                    <a:pt x="0" y="0"/>
                  </a:lnTo>
                  <a:lnTo>
                    <a:pt x="35" y="64"/>
                  </a:lnTo>
                  <a:lnTo>
                    <a:pt x="90" y="3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0" name="Freeform 309"/>
            <p:cNvSpPr/>
            <p:nvPr/>
          </p:nvSpPr>
          <p:spPr bwMode="auto">
            <a:xfrm flipH="1">
              <a:off x="5740136" y="3275243"/>
              <a:ext cx="279950" cy="199077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4">
                  <a:moveTo>
                    <a:pt x="57" y="0"/>
                  </a:moveTo>
                  <a:lnTo>
                    <a:pt x="90" y="0"/>
                  </a:lnTo>
                  <a:lnTo>
                    <a:pt x="55" y="64"/>
                  </a:lnTo>
                  <a:lnTo>
                    <a:pt x="0" y="3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1" name="Freeform 310"/>
            <p:cNvSpPr/>
            <p:nvPr/>
          </p:nvSpPr>
          <p:spPr bwMode="auto">
            <a:xfrm flipH="1">
              <a:off x="5951654" y="3464988"/>
              <a:ext cx="139975" cy="342161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0">
                  <a:moveTo>
                    <a:pt x="0" y="67"/>
                  </a:moveTo>
                  <a:lnTo>
                    <a:pt x="23" y="0"/>
                  </a:lnTo>
                  <a:lnTo>
                    <a:pt x="45" y="69"/>
                  </a:lnTo>
                  <a:lnTo>
                    <a:pt x="23" y="11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2" name="Freeform 311"/>
            <p:cNvSpPr/>
            <p:nvPr/>
          </p:nvSpPr>
          <p:spPr bwMode="auto">
            <a:xfrm flipH="1">
              <a:off x="6026308" y="3489871"/>
              <a:ext cx="65323" cy="301724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7">
                  <a:moveTo>
                    <a:pt x="0" y="59"/>
                  </a:moveTo>
                  <a:lnTo>
                    <a:pt x="21" y="0"/>
                  </a:lnTo>
                  <a:lnTo>
                    <a:pt x="21" y="9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3" name="Freeform 312"/>
            <p:cNvSpPr/>
            <p:nvPr/>
          </p:nvSpPr>
          <p:spPr bwMode="auto">
            <a:xfrm flipH="1">
              <a:off x="6020086" y="3281465"/>
              <a:ext cx="388820" cy="790080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254">
                  <a:moveTo>
                    <a:pt x="33" y="0"/>
                  </a:moveTo>
                  <a:lnTo>
                    <a:pt x="0" y="83"/>
                  </a:lnTo>
                  <a:lnTo>
                    <a:pt x="54" y="81"/>
                  </a:lnTo>
                  <a:lnTo>
                    <a:pt x="12" y="128"/>
                  </a:lnTo>
                  <a:lnTo>
                    <a:pt x="123" y="254"/>
                  </a:lnTo>
                  <a:lnTo>
                    <a:pt x="125" y="16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4" name="Freeform 313"/>
            <p:cNvSpPr/>
            <p:nvPr/>
          </p:nvSpPr>
          <p:spPr bwMode="auto">
            <a:xfrm flipH="1">
              <a:off x="5637487" y="3281465"/>
              <a:ext cx="388820" cy="790080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254">
                  <a:moveTo>
                    <a:pt x="92" y="0"/>
                  </a:moveTo>
                  <a:lnTo>
                    <a:pt x="125" y="83"/>
                  </a:lnTo>
                  <a:lnTo>
                    <a:pt x="71" y="81"/>
                  </a:lnTo>
                  <a:lnTo>
                    <a:pt x="113" y="128"/>
                  </a:lnTo>
                  <a:lnTo>
                    <a:pt x="0" y="254"/>
                  </a:lnTo>
                  <a:lnTo>
                    <a:pt x="0" y="16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5116260" y="1641791"/>
              <a:ext cx="1523915" cy="1686727"/>
              <a:chOff x="5488599" y="1251008"/>
              <a:chExt cx="1523915" cy="1686727"/>
            </a:xfrm>
          </p:grpSpPr>
          <p:grpSp>
            <p:nvGrpSpPr>
              <p:cNvPr id="309" name="Group 308"/>
              <p:cNvGrpSpPr/>
              <p:nvPr/>
            </p:nvGrpSpPr>
            <p:grpSpPr>
              <a:xfrm rot="694546" flipH="1">
                <a:off x="6882454" y="2240555"/>
                <a:ext cx="130060" cy="325149"/>
                <a:chOff x="5836327" y="2247088"/>
                <a:chExt cx="130060" cy="325149"/>
              </a:xfrm>
            </p:grpSpPr>
            <p:sp>
              <p:nvSpPr>
                <p:cNvPr id="332" name="Freeform 331"/>
                <p:cNvSpPr/>
                <p:nvPr/>
              </p:nvSpPr>
              <p:spPr bwMode="auto">
                <a:xfrm>
                  <a:off x="5836327" y="2247088"/>
                  <a:ext cx="130060" cy="325149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5">
                      <a:moveTo>
                        <a:pt x="10" y="20"/>
                      </a:moveTo>
                      <a:cubicBezTo>
                        <a:pt x="10" y="23"/>
                        <a:pt x="8" y="25"/>
                        <a:pt x="5" y="25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332"/>
                <p:cNvSpPr/>
                <p:nvPr/>
              </p:nvSpPr>
              <p:spPr bwMode="auto">
                <a:xfrm>
                  <a:off x="5863421" y="2301279"/>
                  <a:ext cx="102966" cy="205928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6">
                      <a:moveTo>
                        <a:pt x="5" y="13"/>
                      </a:move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2"/>
                        <a:pt x="5" y="1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2" y="16"/>
                        <a:pt x="5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4" y="16"/>
                        <a:pt x="5" y="15"/>
                        <a:pt x="5" y="13"/>
                      </a:cubicBezTo>
                      <a:close/>
                    </a:path>
                  </a:pathLst>
                </a:custGeom>
                <a:solidFill>
                  <a:srgbClr val="B99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 rot="20905454">
                <a:off x="5845588" y="2244531"/>
                <a:ext cx="130060" cy="325149"/>
                <a:chOff x="5836327" y="2247088"/>
                <a:chExt cx="130060" cy="325149"/>
              </a:xfrm>
            </p:grpSpPr>
            <p:sp>
              <p:nvSpPr>
                <p:cNvPr id="330" name="Freeform 329"/>
                <p:cNvSpPr/>
                <p:nvPr/>
              </p:nvSpPr>
              <p:spPr bwMode="auto">
                <a:xfrm>
                  <a:off x="5836327" y="2247088"/>
                  <a:ext cx="130060" cy="325149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5">
                      <a:moveTo>
                        <a:pt x="10" y="20"/>
                      </a:moveTo>
                      <a:cubicBezTo>
                        <a:pt x="10" y="23"/>
                        <a:pt x="8" y="25"/>
                        <a:pt x="5" y="25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330"/>
                <p:cNvSpPr/>
                <p:nvPr/>
              </p:nvSpPr>
              <p:spPr bwMode="auto">
                <a:xfrm>
                  <a:off x="5863421" y="2301279"/>
                  <a:ext cx="102966" cy="205928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6">
                      <a:moveTo>
                        <a:pt x="5" y="13"/>
                      </a:move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2"/>
                        <a:pt x="5" y="1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2" y="16"/>
                        <a:pt x="5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4" y="16"/>
                        <a:pt x="5" y="15"/>
                        <a:pt x="5" y="13"/>
                      </a:cubicBezTo>
                      <a:close/>
                    </a:path>
                  </a:pathLst>
                </a:custGeom>
                <a:solidFill>
                  <a:srgbClr val="B99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>
                <a:off x="5928183" y="1879452"/>
                <a:ext cx="1009624" cy="1058283"/>
                <a:chOff x="8166769" y="4034040"/>
                <a:chExt cx="1017381" cy="1009306"/>
              </a:xfrm>
            </p:grpSpPr>
            <p:sp>
              <p:nvSpPr>
                <p:cNvPr id="328" name="Freeform 296"/>
                <p:cNvSpPr/>
                <p:nvPr/>
              </p:nvSpPr>
              <p:spPr bwMode="auto">
                <a:xfrm flipH="1">
                  <a:off x="8166769" y="4034040"/>
                  <a:ext cx="1017380" cy="1009306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  <a:gd name="T14" fmla="*/ 2318 h 2362"/>
                    <a:gd name="T15" fmla="*/ 2318 h 2362"/>
                    <a:gd name="T16" fmla="*/ 2318 h 2362"/>
                    <a:gd name="T17" fmla="*/ 2318 h 2362"/>
                    <a:gd name="T18" fmla="*/ 2318 h 2362"/>
                    <a:gd name="T19" fmla="*/ 2318 h 2362"/>
                    <a:gd name="T20" fmla="*/ 2318 h 2362"/>
                    <a:gd name="T21" fmla="*/ 2318 h 2362"/>
                    <a:gd name="T22" fmla="*/ 2318 h 2362"/>
                    <a:gd name="T23" fmla="*/ 2318 h 2362"/>
                    <a:gd name="T24" fmla="*/ 2318 h 2362"/>
                    <a:gd name="T25" fmla="*/ 2318 h 2362"/>
                    <a:gd name="T26" fmla="*/ 2318 h 2362"/>
                    <a:gd name="T27" fmla="*/ 2318 h 2362"/>
                    <a:gd name="T28" fmla="*/ 2318 h 2362"/>
                    <a:gd name="T29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0" h="158">
                      <a:moveTo>
                        <a:pt x="80" y="0"/>
                      </a:moveTo>
                      <a:cubicBezTo>
                        <a:pt x="81" y="0"/>
                        <a:pt x="83" y="1"/>
                        <a:pt x="85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60" y="77"/>
                        <a:pt x="160" y="77"/>
                        <a:pt x="160" y="77"/>
                      </a:cubicBezTo>
                      <a:cubicBezTo>
                        <a:pt x="159" y="77"/>
                        <a:pt x="159" y="77"/>
                        <a:pt x="159" y="77"/>
                      </a:cubicBezTo>
                      <a:cubicBezTo>
                        <a:pt x="159" y="78"/>
                        <a:pt x="159" y="79"/>
                        <a:pt x="159" y="79"/>
                      </a:cubicBezTo>
                      <a:cubicBezTo>
                        <a:pt x="159" y="123"/>
                        <a:pt x="124" y="158"/>
                        <a:pt x="80" y="158"/>
                      </a:cubicBezTo>
                      <a:cubicBezTo>
                        <a:pt x="36" y="158"/>
                        <a:pt x="0" y="123"/>
                        <a:pt x="0" y="79"/>
                      </a:cubicBezTo>
                      <a:cubicBezTo>
                        <a:pt x="0" y="77"/>
                        <a:pt x="0" y="75"/>
                        <a:pt x="0" y="7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6" y="1"/>
                        <a:pt x="78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297"/>
                <p:cNvSpPr/>
                <p:nvPr/>
              </p:nvSpPr>
              <p:spPr bwMode="auto">
                <a:xfrm flipH="1">
                  <a:off x="8745437" y="4039423"/>
                  <a:ext cx="438713" cy="995848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  <a:gd name="T12" fmla="*/ 2318 h 2362"/>
                    <a:gd name="T13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56">
                      <a:moveTo>
                        <a:pt x="69" y="156"/>
                      </a:moveTo>
                      <a:cubicBezTo>
                        <a:pt x="30" y="151"/>
                        <a:pt x="0" y="118"/>
                        <a:pt x="0" y="78"/>
                      </a:cubicBezTo>
                      <a:cubicBezTo>
                        <a:pt x="0" y="76"/>
                        <a:pt x="0" y="74"/>
                        <a:pt x="0" y="7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FAD9C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2" name="Freeform 364"/>
              <p:cNvSpPr/>
              <p:nvPr/>
            </p:nvSpPr>
            <p:spPr bwMode="auto">
              <a:xfrm rot="20969264">
                <a:off x="6523246" y="2159622"/>
                <a:ext cx="292491" cy="75603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10" y="11"/>
                    </a:moveTo>
                    <a:cubicBezTo>
                      <a:pt x="0" y="15"/>
                      <a:pt x="6" y="29"/>
                      <a:pt x="18" y="26"/>
                    </a:cubicBezTo>
                    <a:cubicBezTo>
                      <a:pt x="30" y="24"/>
                      <a:pt x="48" y="21"/>
                      <a:pt x="57" y="20"/>
                    </a:cubicBezTo>
                    <a:cubicBezTo>
                      <a:pt x="67" y="18"/>
                      <a:pt x="66" y="0"/>
                      <a:pt x="52" y="2"/>
                    </a:cubicBezTo>
                    <a:cubicBezTo>
                      <a:pt x="38" y="5"/>
                      <a:pt x="10" y="11"/>
                      <a:pt x="10" y="1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3" name="Freeform 365"/>
              <p:cNvSpPr/>
              <p:nvPr/>
            </p:nvSpPr>
            <p:spPr bwMode="auto">
              <a:xfrm rot="566454">
                <a:off x="6055857" y="2141378"/>
                <a:ext cx="298009" cy="90942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57" y="16"/>
                    </a:moveTo>
                    <a:cubicBezTo>
                      <a:pt x="68" y="22"/>
                      <a:pt x="60" y="35"/>
                      <a:pt x="48" y="31"/>
                    </a:cubicBezTo>
                    <a:cubicBezTo>
                      <a:pt x="37" y="27"/>
                      <a:pt x="19" y="22"/>
                      <a:pt x="10" y="20"/>
                    </a:cubicBezTo>
                    <a:cubicBezTo>
                      <a:pt x="0" y="17"/>
                      <a:pt x="3" y="0"/>
                      <a:pt x="17" y="3"/>
                    </a:cubicBezTo>
                    <a:cubicBezTo>
                      <a:pt x="31" y="7"/>
                      <a:pt x="57" y="16"/>
                      <a:pt x="57" y="16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4" name="Freeform 329"/>
              <p:cNvSpPr/>
              <p:nvPr/>
            </p:nvSpPr>
            <p:spPr bwMode="auto">
              <a:xfrm rot="2946699" flipH="1">
                <a:off x="5746015" y="1678168"/>
                <a:ext cx="247948" cy="762779"/>
              </a:xfrm>
              <a:custGeom>
                <a:avLst/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97">
                    <a:moveTo>
                      <a:pt x="21" y="15"/>
                    </a:moveTo>
                    <a:cubicBezTo>
                      <a:pt x="48" y="0"/>
                      <a:pt x="67" y="22"/>
                      <a:pt x="30" y="118"/>
                    </a:cubicBezTo>
                    <a:cubicBezTo>
                      <a:pt x="0" y="197"/>
                      <a:pt x="12" y="100"/>
                      <a:pt x="12" y="100"/>
                    </a:cubicBezTo>
                    <a:cubicBezTo>
                      <a:pt x="21" y="15"/>
                      <a:pt x="21" y="15"/>
                      <a:pt x="21" y="15"/>
                    </a:cubicBezTo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315" name="Group 314"/>
              <p:cNvGrpSpPr/>
              <p:nvPr/>
            </p:nvGrpSpPr>
            <p:grpSpPr>
              <a:xfrm>
                <a:off x="6145444" y="2576077"/>
                <a:ext cx="587746" cy="220420"/>
                <a:chOff x="1987445" y="2880125"/>
                <a:chExt cx="759618" cy="477735"/>
              </a:xfrm>
            </p:grpSpPr>
            <p:sp>
              <p:nvSpPr>
                <p:cNvPr id="325" name="Freeform 324"/>
                <p:cNvSpPr/>
                <p:nvPr/>
              </p:nvSpPr>
              <p:spPr bwMode="auto">
                <a:xfrm>
                  <a:off x="1987664" y="2882700"/>
                  <a:ext cx="754637" cy="473247"/>
                </a:xfrm>
                <a:custGeom>
                  <a:avLst/>
                  <a:gdLst>
                    <a:gd name="connsiteX0" fmla="*/ 2318 h 2362"/>
                    <a:gd name="connsiteY0" fmla="*/ 2318 h 2362"/>
                    <a:gd name="connsiteX1" fmla="*/ 2318 h 2362"/>
                    <a:gd name="connsiteY1" fmla="*/ 2318 h 2362"/>
                    <a:gd name="connsiteX2" fmla="*/ 2318 h 2362"/>
                    <a:gd name="connsiteY2" fmla="*/ 2318 h 2362"/>
                    <a:gd name="connsiteX3" fmla="*/ 2318 h 2362"/>
                    <a:gd name="connsiteY3" fmla="*/ 2318 h 2362"/>
                    <a:gd name="connsiteX4" fmla="*/ 2318 h 2362"/>
                    <a:gd name="connsiteY4" fmla="*/ 2318 h 2362"/>
                    <a:gd name="connsiteX5" fmla="*/ 2318 h 2362"/>
                    <a:gd name="connsiteY5" fmla="*/ 2318 h 2362"/>
                    <a:gd name="connsiteX6" fmla="*/ 2318 h 2362"/>
                    <a:gd name="connsiteY6" fmla="*/ 2318 h 2362"/>
                    <a:gd name="connsiteX7" fmla="*/ 2318 h 2362"/>
                    <a:gd name="connsiteY7" fmla="*/ 2318 h 2362"/>
                    <a:gd name="connsiteX8" fmla="*/ 2318 h 2362"/>
                    <a:gd name="connsiteY8" fmla="*/ 2318 h 2362"/>
                    <a:gd name="connsiteX9" fmla="*/ 2318 h 2362"/>
                    <a:gd name="connsiteY9" fmla="*/ 2318 h 2362"/>
                    <a:gd name="connsiteX10" fmla="*/ 2318 h 2362"/>
                    <a:gd name="connsiteY10" fmla="*/ 2318 h 2362"/>
                    <a:gd name="connsiteX11" fmla="*/ 2318 h 2362"/>
                    <a:gd name="connsiteY11" fmla="*/ 2318 h 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54637" h="473247">
                      <a:moveTo>
                        <a:pt x="2147" y="0"/>
                      </a:moveTo>
                      <a:cubicBezTo>
                        <a:pt x="2147" y="0"/>
                        <a:pt x="412102" y="254151"/>
                        <a:pt x="754534" y="73313"/>
                      </a:cubicBezTo>
                      <a:cubicBezTo>
                        <a:pt x="756343" y="150291"/>
                        <a:pt x="734413" y="231393"/>
                        <a:pt x="692052" y="300640"/>
                      </a:cubicBezTo>
                      <a:lnTo>
                        <a:pt x="654759" y="349833"/>
                      </a:lnTo>
                      <a:lnTo>
                        <a:pt x="651561" y="351484"/>
                      </a:lnTo>
                      <a:lnTo>
                        <a:pt x="644958" y="360194"/>
                      </a:lnTo>
                      <a:cubicBezTo>
                        <a:pt x="570805" y="439616"/>
                        <a:pt x="462288" y="488491"/>
                        <a:pt x="327244" y="468941"/>
                      </a:cubicBezTo>
                      <a:cubicBezTo>
                        <a:pt x="153616" y="443282"/>
                        <a:pt x="47811" y="346142"/>
                        <a:pt x="13900" y="181647"/>
                      </a:cubicBezTo>
                      <a:lnTo>
                        <a:pt x="10571" y="154930"/>
                      </a:lnTo>
                      <a:lnTo>
                        <a:pt x="7181" y="148571"/>
                      </a:lnTo>
                      <a:lnTo>
                        <a:pt x="998" y="98953"/>
                      </a:lnTo>
                      <a:cubicBezTo>
                        <a:pt x="-641" y="67814"/>
                        <a:pt x="-264" y="34824"/>
                        <a:pt x="2147" y="0"/>
                      </a:cubicBezTo>
                      <a:close/>
                    </a:path>
                  </a:pathLst>
                </a:custGeom>
                <a:solidFill>
                  <a:srgbClr val="4508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Freeform 325"/>
                <p:cNvSpPr/>
                <p:nvPr/>
              </p:nvSpPr>
              <p:spPr bwMode="auto">
                <a:xfrm>
                  <a:off x="1987445" y="2880125"/>
                  <a:ext cx="759618" cy="375975"/>
                </a:xfrm>
                <a:custGeom>
                  <a:avLst/>
                  <a:gdLst>
                    <a:gd name="connsiteX0" fmla="*/ 2318 h 2362"/>
                    <a:gd name="connsiteY0" fmla="*/ 2318 h 2362"/>
                    <a:gd name="connsiteX1" fmla="*/ 2318 h 2362"/>
                    <a:gd name="connsiteY1" fmla="*/ 2318 h 2362"/>
                    <a:gd name="connsiteX2" fmla="*/ 2318 h 2362"/>
                    <a:gd name="connsiteY2" fmla="*/ 2318 h 2362"/>
                    <a:gd name="connsiteX3" fmla="*/ 2318 h 2362"/>
                    <a:gd name="connsiteY3" fmla="*/ 2318 h 2362"/>
                    <a:gd name="connsiteX4" fmla="*/ 2318 h 2362"/>
                    <a:gd name="connsiteY4" fmla="*/ 2318 h 2362"/>
                    <a:gd name="connsiteX5" fmla="*/ 2318 h 2362"/>
                    <a:gd name="connsiteY5" fmla="*/ 2318 h 2362"/>
                    <a:gd name="connsiteX6" fmla="*/ 2318 h 2362"/>
                    <a:gd name="connsiteY6" fmla="*/ 2318 h 2362"/>
                    <a:gd name="connsiteX7" fmla="*/ 2318 h 2362"/>
                    <a:gd name="connsiteY7" fmla="*/ 2318 h 2362"/>
                    <a:gd name="connsiteX8" fmla="*/ 2318 h 2362"/>
                    <a:gd name="connsiteY8" fmla="*/ 2318 h 2362"/>
                    <a:gd name="connsiteX9" fmla="*/ 2318 h 2362"/>
                    <a:gd name="connsiteY9" fmla="*/ 2318 h 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638" h="384965">
                      <a:moveTo>
                        <a:pt x="2148" y="0"/>
                      </a:moveTo>
                      <a:cubicBezTo>
                        <a:pt x="2148" y="0"/>
                        <a:pt x="412103" y="254151"/>
                        <a:pt x="754535" y="73313"/>
                      </a:cubicBezTo>
                      <a:cubicBezTo>
                        <a:pt x="756344" y="150291"/>
                        <a:pt x="734414" y="231393"/>
                        <a:pt x="692053" y="300640"/>
                      </a:cubicBezTo>
                      <a:lnTo>
                        <a:pt x="654760" y="349833"/>
                      </a:lnTo>
                      <a:lnTo>
                        <a:pt x="646709" y="353989"/>
                      </a:lnTo>
                      <a:cubicBezTo>
                        <a:pt x="570180" y="382290"/>
                        <a:pt x="482718" y="392820"/>
                        <a:pt x="385731" y="378779"/>
                      </a:cubicBezTo>
                      <a:cubicBezTo>
                        <a:pt x="219467" y="354208"/>
                        <a:pt x="96501" y="284005"/>
                        <a:pt x="18565" y="169925"/>
                      </a:cubicBezTo>
                      <a:lnTo>
                        <a:pt x="7182" y="148571"/>
                      </a:lnTo>
                      <a:lnTo>
                        <a:pt x="999" y="98953"/>
                      </a:lnTo>
                      <a:cubicBezTo>
                        <a:pt x="-640" y="67814"/>
                        <a:pt x="-263" y="34824"/>
                        <a:pt x="214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001089" y="3061095"/>
                  <a:ext cx="638017" cy="296765"/>
                </a:xfrm>
                <a:custGeom>
                  <a:avLst/>
                  <a:gdLst>
                    <a:gd name="connsiteX0" fmla="*/ 2318 h 2362"/>
                    <a:gd name="connsiteY0" fmla="*/ 2318 h 2362"/>
                    <a:gd name="connsiteX1" fmla="*/ 2318 h 2362"/>
                    <a:gd name="connsiteY1" fmla="*/ 2318 h 2362"/>
                    <a:gd name="connsiteX2" fmla="*/ 2318 h 2362"/>
                    <a:gd name="connsiteY2" fmla="*/ 2318 h 2362"/>
                    <a:gd name="connsiteX3" fmla="*/ 2318 h 2362"/>
                    <a:gd name="connsiteY3" fmla="*/ 2318 h 2362"/>
                    <a:gd name="connsiteX4" fmla="*/ 2318 h 2362"/>
                    <a:gd name="connsiteY4" fmla="*/ 2318 h 2362"/>
                    <a:gd name="connsiteX5" fmla="*/ 2318 h 2362"/>
                    <a:gd name="connsiteY5" fmla="*/ 2318 h 2362"/>
                    <a:gd name="connsiteX6" fmla="*/ 2318 h 2362"/>
                    <a:gd name="connsiteY6" fmla="*/ 2318 h 2362"/>
                    <a:gd name="connsiteX7" fmla="*/ 2318 h 2362"/>
                    <a:gd name="connsiteY7" fmla="*/ 2318 h 2362"/>
                    <a:gd name="connsiteX8" fmla="*/ 2318 h 2362"/>
                    <a:gd name="connsiteY8" fmla="*/ 2318 h 2362"/>
                    <a:gd name="connsiteX9" fmla="*/ 2318 h 2362"/>
                    <a:gd name="connsiteY9" fmla="*/ 2318 h 2362"/>
                    <a:gd name="connsiteX10" fmla="*/ 2318 h 2362"/>
                    <a:gd name="connsiteY10" fmla="*/ 2318 h 2362"/>
                    <a:gd name="connsiteX11" fmla="*/ 2318 h 2362"/>
                    <a:gd name="connsiteY11" fmla="*/ 2318 h 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8017" h="296765">
                      <a:moveTo>
                        <a:pt x="0" y="0"/>
                      </a:moveTo>
                      <a:lnTo>
                        <a:pt x="64933" y="72836"/>
                      </a:lnTo>
                      <a:cubicBezTo>
                        <a:pt x="140687" y="140248"/>
                        <a:pt x="241692" y="183314"/>
                        <a:pt x="367213" y="201312"/>
                      </a:cubicBezTo>
                      <a:cubicBezTo>
                        <a:pt x="464840" y="215025"/>
                        <a:pt x="552879" y="204741"/>
                        <a:pt x="629913" y="177101"/>
                      </a:cubicBezTo>
                      <a:lnTo>
                        <a:pt x="638017" y="173042"/>
                      </a:lnTo>
                      <a:lnTo>
                        <a:pt x="626183" y="188189"/>
                      </a:lnTo>
                      <a:cubicBezTo>
                        <a:pt x="570201" y="246365"/>
                        <a:pt x="494762" y="287759"/>
                        <a:pt x="403193" y="296765"/>
                      </a:cubicBezTo>
                      <a:lnTo>
                        <a:pt x="311502" y="294522"/>
                      </a:lnTo>
                      <a:lnTo>
                        <a:pt x="278373" y="286860"/>
                      </a:lnTo>
                      <a:lnTo>
                        <a:pt x="223061" y="271971"/>
                      </a:lnTo>
                      <a:lnTo>
                        <a:pt x="163456" y="245842"/>
                      </a:lnTo>
                      <a:cubicBezTo>
                        <a:pt x="78150" y="197272"/>
                        <a:pt x="23590" y="117544"/>
                        <a:pt x="982" y="78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>
                <a:off x="6543424" y="2242569"/>
                <a:ext cx="208792" cy="181558"/>
                <a:chOff x="2649368" y="1794482"/>
                <a:chExt cx="249281" cy="216766"/>
              </a:xfrm>
            </p:grpSpPr>
            <p:sp>
              <p:nvSpPr>
                <p:cNvPr id="322" name="Freeform 321"/>
                <p:cNvSpPr/>
                <p:nvPr/>
              </p:nvSpPr>
              <p:spPr bwMode="auto">
                <a:xfrm>
                  <a:off x="2649368" y="1794482"/>
                  <a:ext cx="249281" cy="216766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7">
                      <a:moveTo>
                        <a:pt x="16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13"/>
                        <a:pt x="4" y="17"/>
                        <a:pt x="10" y="17"/>
                      </a:cubicBezTo>
                      <a:cubicBezTo>
                        <a:pt x="15" y="17"/>
                        <a:pt x="19" y="13"/>
                        <a:pt x="19" y="7"/>
                      </a:cubicBezTo>
                      <a:cubicBezTo>
                        <a:pt x="19" y="4"/>
                        <a:pt x="18" y="1"/>
                        <a:pt x="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Oval 322"/>
                <p:cNvSpPr>
                  <a:spLocks noChangeArrowheads="1"/>
                </p:cNvSpPr>
                <p:nvPr/>
              </p:nvSpPr>
              <p:spPr bwMode="auto">
                <a:xfrm>
                  <a:off x="2714397" y="1821576"/>
                  <a:ext cx="157157" cy="151736"/>
                </a:xfrm>
                <a:prstGeom prst="ellipse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Oval 323"/>
                <p:cNvSpPr>
                  <a:spLocks noChangeArrowheads="1"/>
                </p:cNvSpPr>
                <p:nvPr/>
              </p:nvSpPr>
              <p:spPr bwMode="auto">
                <a:xfrm>
                  <a:off x="2741495" y="1859512"/>
                  <a:ext cx="37936" cy="3793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7" name="Group 316"/>
              <p:cNvGrpSpPr/>
              <p:nvPr/>
            </p:nvGrpSpPr>
            <p:grpSpPr>
              <a:xfrm rot="1975451">
                <a:off x="6149848" y="2237053"/>
                <a:ext cx="208792" cy="181558"/>
                <a:chOff x="2649368" y="1794482"/>
                <a:chExt cx="249281" cy="216766"/>
              </a:xfrm>
            </p:grpSpPr>
            <p:sp>
              <p:nvSpPr>
                <p:cNvPr id="319" name="Freeform 318"/>
                <p:cNvSpPr/>
                <p:nvPr/>
              </p:nvSpPr>
              <p:spPr bwMode="auto">
                <a:xfrm>
                  <a:off x="2649368" y="1794482"/>
                  <a:ext cx="249281" cy="216766"/>
                </a:xfrm>
                <a:custGeom>
                  <a:avLst/>
                  <a:gdLst>
                    <a:gd name="T0" fmla="*/ 2318 h 2362"/>
                    <a:gd name="T1" fmla="*/ 2318 h 2362"/>
                    <a:gd name="T2" fmla="*/ 2318 h 2362"/>
                    <a:gd name="T3" fmla="*/ 2318 h 2362"/>
                    <a:gd name="T4" fmla="*/ 2318 h 2362"/>
                    <a:gd name="T5" fmla="*/ 2318 h 2362"/>
                    <a:gd name="T6" fmla="*/ 2318 h 2362"/>
                    <a:gd name="T7" fmla="*/ 2318 h 2362"/>
                    <a:gd name="T8" fmla="*/ 2318 h 2362"/>
                    <a:gd name="T9" fmla="*/ 2318 h 2362"/>
                    <a:gd name="T10" fmla="*/ 2318 h 2362"/>
                    <a:gd name="T11" fmla="*/ 2318 h 2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7">
                      <a:moveTo>
                        <a:pt x="16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13"/>
                        <a:pt x="4" y="17"/>
                        <a:pt x="10" y="17"/>
                      </a:cubicBezTo>
                      <a:cubicBezTo>
                        <a:pt x="15" y="17"/>
                        <a:pt x="19" y="13"/>
                        <a:pt x="19" y="7"/>
                      </a:cubicBezTo>
                      <a:cubicBezTo>
                        <a:pt x="19" y="4"/>
                        <a:pt x="18" y="1"/>
                        <a:pt x="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Oval 319"/>
                <p:cNvSpPr>
                  <a:spLocks noChangeArrowheads="1"/>
                </p:cNvSpPr>
                <p:nvPr/>
              </p:nvSpPr>
              <p:spPr bwMode="auto">
                <a:xfrm>
                  <a:off x="2714397" y="1821576"/>
                  <a:ext cx="157157" cy="151736"/>
                </a:xfrm>
                <a:prstGeom prst="ellipse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Oval 320"/>
                <p:cNvSpPr>
                  <a:spLocks noChangeArrowheads="1"/>
                </p:cNvSpPr>
                <p:nvPr/>
              </p:nvSpPr>
              <p:spPr bwMode="auto">
                <a:xfrm>
                  <a:off x="2741495" y="1859512"/>
                  <a:ext cx="37936" cy="3793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8" name="Freeform 317"/>
              <p:cNvSpPr/>
              <p:nvPr/>
            </p:nvSpPr>
            <p:spPr bwMode="auto">
              <a:xfrm>
                <a:off x="5547798" y="1251008"/>
                <a:ext cx="1442429" cy="1223477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  <a:gd name="connsiteX7" fmla="*/ 2318 h 2362"/>
                  <a:gd name="connsiteY7" fmla="*/ 2318 h 2362"/>
                  <a:gd name="connsiteX8" fmla="*/ 2318 h 2362"/>
                  <a:gd name="connsiteY8" fmla="*/ 2318 h 2362"/>
                  <a:gd name="connsiteX9" fmla="*/ 2318 h 2362"/>
                  <a:gd name="connsiteY9" fmla="*/ 2318 h 2362"/>
                  <a:gd name="connsiteX10" fmla="*/ 2318 h 2362"/>
                  <a:gd name="connsiteY10" fmla="*/ 2318 h 2362"/>
                  <a:gd name="connsiteX11" fmla="*/ 2318 h 2362"/>
                  <a:gd name="connsiteY11" fmla="*/ 2318 h 2362"/>
                  <a:gd name="connsiteX12" fmla="*/ 2318 h 2362"/>
                  <a:gd name="connsiteY12" fmla="*/ 2318 h 2362"/>
                  <a:gd name="connsiteX13" fmla="*/ 2318 h 2362"/>
                  <a:gd name="connsiteY13" fmla="*/ 2318 h 2362"/>
                  <a:gd name="connsiteX14" fmla="*/ 2318 h 2362"/>
                  <a:gd name="connsiteY14" fmla="*/ 2318 h 2362"/>
                  <a:gd name="connsiteX15" fmla="*/ 2318 h 2362"/>
                  <a:gd name="connsiteY15" fmla="*/ 2318 h 2362"/>
                  <a:gd name="connsiteX16" fmla="*/ 2318 h 2362"/>
                  <a:gd name="connsiteY16" fmla="*/ 2318 h 2362"/>
                  <a:gd name="connsiteX17" fmla="*/ 2318 h 2362"/>
                  <a:gd name="connsiteY17" fmla="*/ 2318 h 2362"/>
                  <a:gd name="connsiteX18" fmla="*/ 2318 h 2362"/>
                  <a:gd name="connsiteY18" fmla="*/ 2318 h 2362"/>
                  <a:gd name="connsiteX19" fmla="*/ 2318 h 2362"/>
                  <a:gd name="connsiteY19" fmla="*/ 2318 h 2362"/>
                  <a:gd name="connsiteX20" fmla="*/ 2318 h 2362"/>
                  <a:gd name="connsiteY20" fmla="*/ 2318 h 2362"/>
                  <a:gd name="connsiteX21" fmla="*/ 2318 h 2362"/>
                  <a:gd name="connsiteY21" fmla="*/ 2318 h 2362"/>
                  <a:gd name="connsiteX22" fmla="*/ 2318 h 2362"/>
                  <a:gd name="connsiteY22" fmla="*/ 2318 h 2362"/>
                  <a:gd name="connsiteX23" fmla="*/ 2318 h 2362"/>
                  <a:gd name="connsiteY23" fmla="*/ 2318 h 2362"/>
                  <a:gd name="connsiteX24" fmla="*/ 2318 h 2362"/>
                  <a:gd name="connsiteY24" fmla="*/ 2318 h 2362"/>
                  <a:gd name="connsiteX25" fmla="*/ 2318 h 2362"/>
                  <a:gd name="connsiteY25" fmla="*/ 2318 h 2362"/>
                  <a:gd name="connsiteX26" fmla="*/ 2318 h 2362"/>
                  <a:gd name="connsiteY26" fmla="*/ 2318 h 2362"/>
                  <a:gd name="connsiteX27" fmla="*/ 2318 h 2362"/>
                  <a:gd name="connsiteY27" fmla="*/ 2318 h 2362"/>
                  <a:gd name="connsiteX28" fmla="*/ 2318 h 2362"/>
                  <a:gd name="connsiteY28" fmla="*/ 2318 h 2362"/>
                  <a:gd name="connsiteX29" fmla="*/ 2318 h 2362"/>
                  <a:gd name="connsiteY29" fmla="*/ 2318 h 2362"/>
                  <a:gd name="connsiteX30" fmla="*/ 2318 h 2362"/>
                  <a:gd name="connsiteY30" fmla="*/ 2318 h 2362"/>
                  <a:gd name="connsiteX31" fmla="*/ 2318 h 2362"/>
                  <a:gd name="connsiteY31" fmla="*/ 2318 h 2362"/>
                  <a:gd name="connsiteX32" fmla="*/ 2318 h 2362"/>
                  <a:gd name="connsiteY32" fmla="*/ 2318 h 2362"/>
                  <a:gd name="connsiteX33" fmla="*/ 2318 h 2362"/>
                  <a:gd name="connsiteY33" fmla="*/ 2318 h 2362"/>
                  <a:gd name="connsiteX34" fmla="*/ 2318 h 2362"/>
                  <a:gd name="connsiteY34" fmla="*/ 2318 h 2362"/>
                  <a:gd name="connsiteX35" fmla="*/ 2318 h 2362"/>
                  <a:gd name="connsiteY35" fmla="*/ 2318 h 2362"/>
                  <a:gd name="connsiteX36" fmla="*/ 2318 h 2362"/>
                  <a:gd name="connsiteY36" fmla="*/ 2318 h 2362"/>
                  <a:gd name="connsiteX37" fmla="*/ 2318 h 2362"/>
                  <a:gd name="connsiteY37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42429" h="1323504">
                    <a:moveTo>
                      <a:pt x="663358" y="3"/>
                    </a:moveTo>
                    <a:cubicBezTo>
                      <a:pt x="693105" y="-544"/>
                      <a:pt x="758069" y="55823"/>
                      <a:pt x="831950" y="132162"/>
                    </a:cubicBezTo>
                    <a:lnTo>
                      <a:pt x="858888" y="161336"/>
                    </a:lnTo>
                    <a:lnTo>
                      <a:pt x="852083" y="140739"/>
                    </a:lnTo>
                    <a:cubicBezTo>
                      <a:pt x="811698" y="-10196"/>
                      <a:pt x="943491" y="105871"/>
                      <a:pt x="1084305" y="259745"/>
                    </a:cubicBezTo>
                    <a:lnTo>
                      <a:pt x="1182477" y="372317"/>
                    </a:lnTo>
                    <a:lnTo>
                      <a:pt x="1185008" y="370890"/>
                    </a:lnTo>
                    <a:cubicBezTo>
                      <a:pt x="1339408" y="309683"/>
                      <a:pt x="1503974" y="569312"/>
                      <a:pt x="1419444" y="904211"/>
                    </a:cubicBezTo>
                    <a:lnTo>
                      <a:pt x="1414388" y="920718"/>
                    </a:lnTo>
                    <a:lnTo>
                      <a:pt x="1417982" y="988038"/>
                    </a:lnTo>
                    <a:cubicBezTo>
                      <a:pt x="1420082" y="1073675"/>
                      <a:pt x="1415127" y="1145281"/>
                      <a:pt x="1412135" y="1185525"/>
                    </a:cubicBezTo>
                    <a:cubicBezTo>
                      <a:pt x="1403017" y="1200856"/>
                      <a:pt x="1412135" y="1323504"/>
                      <a:pt x="1412135" y="1323504"/>
                    </a:cubicBezTo>
                    <a:cubicBezTo>
                      <a:pt x="1412135" y="1323504"/>
                      <a:pt x="1412135" y="1323504"/>
                      <a:pt x="1375664" y="1323504"/>
                    </a:cubicBezTo>
                    <a:cubicBezTo>
                      <a:pt x="1375664" y="1308173"/>
                      <a:pt x="1375664" y="1200856"/>
                      <a:pt x="1375664" y="1185525"/>
                    </a:cubicBezTo>
                    <a:cubicBezTo>
                      <a:pt x="1371105" y="1039880"/>
                      <a:pt x="1339193" y="921064"/>
                      <a:pt x="1301582" y="840576"/>
                    </a:cubicBezTo>
                    <a:lnTo>
                      <a:pt x="1288473" y="816566"/>
                    </a:lnTo>
                    <a:lnTo>
                      <a:pt x="1287416" y="817679"/>
                    </a:lnTo>
                    <a:cubicBezTo>
                      <a:pt x="1096517" y="964907"/>
                      <a:pt x="759462" y="911557"/>
                      <a:pt x="527536" y="818964"/>
                    </a:cubicBezTo>
                    <a:lnTo>
                      <a:pt x="480670" y="797450"/>
                    </a:lnTo>
                    <a:lnTo>
                      <a:pt x="475954" y="796334"/>
                    </a:lnTo>
                    <a:lnTo>
                      <a:pt x="459241" y="836085"/>
                    </a:lnTo>
                    <a:cubicBezTo>
                      <a:pt x="420152" y="949571"/>
                      <a:pt x="396645" y="1118452"/>
                      <a:pt x="390946" y="1185525"/>
                    </a:cubicBezTo>
                    <a:cubicBezTo>
                      <a:pt x="390946" y="1200856"/>
                      <a:pt x="390946" y="1323504"/>
                      <a:pt x="390946" y="1323504"/>
                    </a:cubicBezTo>
                    <a:cubicBezTo>
                      <a:pt x="390946" y="1323504"/>
                      <a:pt x="390946" y="1323504"/>
                      <a:pt x="354475" y="1323504"/>
                    </a:cubicBezTo>
                    <a:cubicBezTo>
                      <a:pt x="354475" y="1308173"/>
                      <a:pt x="354475" y="1185525"/>
                      <a:pt x="354475" y="1170194"/>
                    </a:cubicBezTo>
                    <a:cubicBezTo>
                      <a:pt x="357894" y="1037964"/>
                      <a:pt x="368366" y="929449"/>
                      <a:pt x="383124" y="840405"/>
                    </a:cubicBezTo>
                    <a:lnTo>
                      <a:pt x="396461" y="771827"/>
                    </a:lnTo>
                    <a:lnTo>
                      <a:pt x="328978" y="748657"/>
                    </a:lnTo>
                    <a:cubicBezTo>
                      <a:pt x="291113" y="733539"/>
                      <a:pt x="256049" y="717377"/>
                      <a:pt x="224882" y="700869"/>
                    </a:cubicBezTo>
                    <a:cubicBezTo>
                      <a:pt x="-63824" y="576149"/>
                      <a:pt x="-81321" y="385400"/>
                      <a:pt x="211759" y="495448"/>
                    </a:cubicBezTo>
                    <a:cubicBezTo>
                      <a:pt x="216134" y="495448"/>
                      <a:pt x="216134" y="495448"/>
                      <a:pt x="216134" y="495448"/>
                    </a:cubicBezTo>
                    <a:cubicBezTo>
                      <a:pt x="-146936" y="209323"/>
                      <a:pt x="54283" y="187315"/>
                      <a:pt x="412979" y="268016"/>
                    </a:cubicBezTo>
                    <a:cubicBezTo>
                      <a:pt x="275187" y="75432"/>
                      <a:pt x="388578" y="73827"/>
                      <a:pt x="606629" y="164903"/>
                    </a:cubicBezTo>
                    <a:lnTo>
                      <a:pt x="644603" y="181869"/>
                    </a:lnTo>
                    <a:lnTo>
                      <a:pt x="647335" y="182136"/>
                    </a:lnTo>
                    <a:lnTo>
                      <a:pt x="701053" y="197220"/>
                    </a:lnTo>
                    <a:lnTo>
                      <a:pt x="673042" y="129502"/>
                    </a:lnTo>
                    <a:cubicBezTo>
                      <a:pt x="638299" y="37301"/>
                      <a:pt x="639559" y="440"/>
                      <a:pt x="663358" y="3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5014243" y="2505947"/>
              <a:ext cx="1076771" cy="902749"/>
              <a:chOff x="2276525" y="1776102"/>
              <a:chExt cx="1817256" cy="1523560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3187638" y="1776102"/>
                <a:ext cx="906143" cy="654087"/>
                <a:chOff x="3187638" y="1776102"/>
                <a:chExt cx="906143" cy="654087"/>
              </a:xfrm>
            </p:grpSpPr>
            <p:grpSp>
              <p:nvGrpSpPr>
                <p:cNvPr id="303" name="Group 302"/>
                <p:cNvGrpSpPr/>
                <p:nvPr/>
              </p:nvGrpSpPr>
              <p:grpSpPr>
                <a:xfrm>
                  <a:off x="3187638" y="1776102"/>
                  <a:ext cx="906143" cy="654087"/>
                  <a:chOff x="5883297" y="2127587"/>
                  <a:chExt cx="564584" cy="407537"/>
                </a:xfrm>
              </p:grpSpPr>
              <p:sp>
                <p:nvSpPr>
                  <p:cNvPr id="307" name="Oval 306"/>
                  <p:cNvSpPr/>
                  <p:nvPr/>
                </p:nvSpPr>
                <p:spPr>
                  <a:xfrm>
                    <a:off x="6048465" y="2127587"/>
                    <a:ext cx="399416" cy="407537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>
                  <a:xfrm>
                    <a:off x="5883297" y="2287824"/>
                    <a:ext cx="166261" cy="95176"/>
                  </a:xfrm>
                  <a:custGeom>
                    <a:avLst/>
                    <a:gdLst>
                      <a:gd name="connsiteX0" fmla="*/ 2318 h 2362"/>
                      <a:gd name="connsiteY0" fmla="*/ 2318 h 2362"/>
                      <a:gd name="connsiteX1" fmla="*/ 2318 h 2362"/>
                      <a:gd name="connsiteY1" fmla="*/ 2318 h 2362"/>
                      <a:gd name="connsiteX2" fmla="*/ 2318 h 2362"/>
                      <a:gd name="connsiteY2" fmla="*/ 2318 h 2362"/>
                      <a:gd name="connsiteX3" fmla="*/ 2318 h 2362"/>
                      <a:gd name="connsiteY3" fmla="*/ 2318 h 2362"/>
                      <a:gd name="connsiteX4" fmla="*/ 2318 h 2362"/>
                      <a:gd name="connsiteY4" fmla="*/ 2318 h 2362"/>
                      <a:gd name="connsiteX5" fmla="*/ 2318 h 2362"/>
                      <a:gd name="connsiteY5" fmla="*/ 2318 h 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6261" h="95176">
                        <a:moveTo>
                          <a:pt x="164712" y="0"/>
                        </a:moveTo>
                        <a:lnTo>
                          <a:pt x="156070" y="43672"/>
                        </a:lnTo>
                        <a:lnTo>
                          <a:pt x="166261" y="95176"/>
                        </a:lnTo>
                        <a:lnTo>
                          <a:pt x="159393" y="94903"/>
                        </a:lnTo>
                        <a:cubicBezTo>
                          <a:pt x="65724" y="87103"/>
                          <a:pt x="0" y="68841"/>
                          <a:pt x="0" y="47557"/>
                        </a:cubicBezTo>
                        <a:cubicBezTo>
                          <a:pt x="0" y="26273"/>
                          <a:pt x="65724" y="8012"/>
                          <a:pt x="159393" y="211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04" name="Group 303"/>
                <p:cNvGrpSpPr/>
                <p:nvPr/>
              </p:nvGrpSpPr>
              <p:grpSpPr>
                <a:xfrm>
                  <a:off x="3212065" y="2081989"/>
                  <a:ext cx="62743" cy="62743"/>
                  <a:chOff x="5363598" y="1899943"/>
                  <a:chExt cx="189003" cy="189003"/>
                </a:xfrm>
              </p:grpSpPr>
              <p:sp>
                <p:nvSpPr>
                  <p:cNvPr id="305" name="Oval 304"/>
                  <p:cNvSpPr/>
                  <p:nvPr/>
                </p:nvSpPr>
                <p:spPr>
                  <a:xfrm>
                    <a:off x="5363598" y="1899943"/>
                    <a:ext cx="189003" cy="189003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6" name="Oval 305"/>
                  <p:cNvSpPr/>
                  <p:nvPr/>
                </p:nvSpPr>
                <p:spPr>
                  <a:xfrm>
                    <a:off x="5405584" y="1941929"/>
                    <a:ext cx="105030" cy="10503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00" name="Group 299"/>
              <p:cNvGrpSpPr/>
              <p:nvPr/>
            </p:nvGrpSpPr>
            <p:grpSpPr>
              <a:xfrm>
                <a:off x="2276525" y="2109655"/>
                <a:ext cx="970900" cy="1190007"/>
                <a:chOff x="4972700" y="2219325"/>
                <a:chExt cx="970900" cy="1190007"/>
              </a:xfrm>
            </p:grpSpPr>
            <p:sp>
              <p:nvSpPr>
                <p:cNvPr id="301" name="Freeform 300"/>
                <p:cNvSpPr/>
                <p:nvPr/>
              </p:nvSpPr>
              <p:spPr>
                <a:xfrm>
                  <a:off x="5222875" y="2219325"/>
                  <a:ext cx="720725" cy="1079500"/>
                </a:xfrm>
                <a:custGeom>
                  <a:avLst/>
                  <a:gdLst>
                    <a:gd name="connsiteX0" fmla="*/ 2318 h 2362"/>
                    <a:gd name="connsiteY0" fmla="*/ 2318 h 2362"/>
                    <a:gd name="connsiteX1" fmla="*/ 2318 h 2362"/>
                    <a:gd name="connsiteY1" fmla="*/ 2318 h 2362"/>
                    <a:gd name="connsiteX2" fmla="*/ 2318 h 2362"/>
                    <a:gd name="connsiteY2" fmla="*/ 2318 h 2362"/>
                    <a:gd name="connsiteX3" fmla="*/ 2318 h 2362"/>
                    <a:gd name="connsiteY3" fmla="*/ 2318 h 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0725" h="1079500">
                      <a:moveTo>
                        <a:pt x="720725" y="0"/>
                      </a:moveTo>
                      <a:cubicBezTo>
                        <a:pt x="613304" y="84402"/>
                        <a:pt x="505883" y="168804"/>
                        <a:pt x="438150" y="327025"/>
                      </a:cubicBezTo>
                      <a:cubicBezTo>
                        <a:pt x="370417" y="485246"/>
                        <a:pt x="387350" y="823913"/>
                        <a:pt x="314325" y="949325"/>
                      </a:cubicBezTo>
                      <a:cubicBezTo>
                        <a:pt x="241300" y="1074738"/>
                        <a:pt x="120650" y="1077119"/>
                        <a:pt x="0" y="107950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Rounded Rectangle 301"/>
                <p:cNvSpPr/>
                <p:nvPr/>
              </p:nvSpPr>
              <p:spPr>
                <a:xfrm rot="5003085">
                  <a:off x="5073701" y="3160428"/>
                  <a:ext cx="147903" cy="349906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5221972" y="3602594"/>
              <a:ext cx="683482" cy="1059742"/>
              <a:chOff x="4840381" y="3665353"/>
              <a:chExt cx="805145" cy="1248381"/>
            </a:xfrm>
          </p:grpSpPr>
          <p:sp>
            <p:nvSpPr>
              <p:cNvPr id="293" name="Oval 292"/>
              <p:cNvSpPr/>
              <p:nvPr/>
            </p:nvSpPr>
            <p:spPr>
              <a:xfrm rot="16839134">
                <a:off x="4944528" y="3763848"/>
                <a:ext cx="545299" cy="348310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94" name="Freeform 293"/>
              <p:cNvSpPr/>
              <p:nvPr/>
            </p:nvSpPr>
            <p:spPr>
              <a:xfrm>
                <a:off x="4840381" y="3952666"/>
                <a:ext cx="753824" cy="961068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824" h="961068">
                    <a:moveTo>
                      <a:pt x="519860" y="0"/>
                    </a:moveTo>
                    <a:cubicBezTo>
                      <a:pt x="591638" y="0"/>
                      <a:pt x="660018" y="13447"/>
                      <a:pt x="722213" y="37763"/>
                    </a:cubicBezTo>
                    <a:lnTo>
                      <a:pt x="753824" y="53622"/>
                    </a:lnTo>
                    <a:lnTo>
                      <a:pt x="559223" y="957400"/>
                    </a:lnTo>
                    <a:lnTo>
                      <a:pt x="519860" y="961068"/>
                    </a:lnTo>
                    <a:cubicBezTo>
                      <a:pt x="232749" y="961068"/>
                      <a:pt x="0" y="745926"/>
                      <a:pt x="0" y="480534"/>
                    </a:cubicBezTo>
                    <a:cubicBezTo>
                      <a:pt x="0" y="215142"/>
                      <a:pt x="232749" y="0"/>
                      <a:pt x="51986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5067300" y="3952666"/>
                <a:ext cx="578226" cy="279950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5050484" y="4216062"/>
                <a:ext cx="546100" cy="264396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5050484" y="4463904"/>
                <a:ext cx="490956" cy="237698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5067300" y="4701602"/>
                <a:ext cx="438150" cy="212132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 flipH="1">
              <a:off x="6130100" y="3610492"/>
              <a:ext cx="683482" cy="1059742"/>
              <a:chOff x="4840381" y="3665353"/>
              <a:chExt cx="805145" cy="1248381"/>
            </a:xfrm>
          </p:grpSpPr>
          <p:sp>
            <p:nvSpPr>
              <p:cNvPr id="287" name="Oval 286"/>
              <p:cNvSpPr/>
              <p:nvPr/>
            </p:nvSpPr>
            <p:spPr>
              <a:xfrm rot="16839134">
                <a:off x="4944528" y="3763848"/>
                <a:ext cx="545299" cy="348310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88" name="Freeform 287"/>
              <p:cNvSpPr/>
              <p:nvPr/>
            </p:nvSpPr>
            <p:spPr>
              <a:xfrm>
                <a:off x="4840381" y="3952666"/>
                <a:ext cx="753824" cy="961068"/>
              </a:xfrm>
              <a:custGeom>
                <a:avLst/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824" h="961068">
                    <a:moveTo>
                      <a:pt x="519860" y="0"/>
                    </a:moveTo>
                    <a:cubicBezTo>
                      <a:pt x="591638" y="0"/>
                      <a:pt x="660018" y="13447"/>
                      <a:pt x="722213" y="37763"/>
                    </a:cubicBezTo>
                    <a:lnTo>
                      <a:pt x="753824" y="53622"/>
                    </a:lnTo>
                    <a:lnTo>
                      <a:pt x="559223" y="957400"/>
                    </a:lnTo>
                    <a:lnTo>
                      <a:pt x="519860" y="961068"/>
                    </a:lnTo>
                    <a:cubicBezTo>
                      <a:pt x="232749" y="961068"/>
                      <a:pt x="0" y="745926"/>
                      <a:pt x="0" y="480534"/>
                    </a:cubicBezTo>
                    <a:cubicBezTo>
                      <a:pt x="0" y="215142"/>
                      <a:pt x="232749" y="0"/>
                      <a:pt x="51986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5067300" y="3952666"/>
                <a:ext cx="578226" cy="279950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5050484" y="4216062"/>
                <a:ext cx="546100" cy="264396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5050484" y="4463904"/>
                <a:ext cx="490956" cy="237698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5067300" y="4701602"/>
                <a:ext cx="438150" cy="212132"/>
              </a:xfrm>
              <a:prstGeom prst="ellipse">
                <a:avLst/>
              </a:prstGeom>
              <a:solidFill>
                <a:srgbClr val="FAD9CA"/>
              </a:solidFill>
              <a:ln>
                <a:solidFill>
                  <a:srgbClr val="F7C2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2" name="Group 351"/>
          <p:cNvGrpSpPr/>
          <p:nvPr/>
        </p:nvGrpSpPr>
        <p:grpSpPr>
          <a:xfrm>
            <a:off x="5294946" y="1965059"/>
            <a:ext cx="2372654" cy="830997"/>
            <a:chOff x="8775246" y="2292072"/>
            <a:chExt cx="2372654" cy="830997"/>
          </a:xfrm>
        </p:grpSpPr>
        <p:sp>
          <p:nvSpPr>
            <p:cNvPr id="353" name="TextBox 352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Web Design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8775246" y="2661404"/>
              <a:ext cx="2372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Our profile preview and milestone. What we do and our Portfolios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9195459" y="1987030"/>
            <a:ext cx="2372654" cy="1015663"/>
            <a:chOff x="8775246" y="2292072"/>
            <a:chExt cx="2372654" cy="1015663"/>
          </a:xfrm>
        </p:grpSpPr>
        <p:sp>
          <p:nvSpPr>
            <p:cNvPr id="356" name="TextBox 355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Web Develop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8775246" y="2661404"/>
              <a:ext cx="237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8" name="TextBox 357"/>
          <p:cNvSpPr txBox="1"/>
          <p:nvPr/>
        </p:nvSpPr>
        <p:spPr>
          <a:xfrm>
            <a:off x="7875897" y="2065734"/>
            <a:ext cx="111625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Web</a:t>
            </a:r>
            <a:endParaRPr kumimoji="0" lang="en-US" sz="1600" b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9" name="Group 358"/>
          <p:cNvGrpSpPr/>
          <p:nvPr/>
        </p:nvGrpSpPr>
        <p:grpSpPr>
          <a:xfrm>
            <a:off x="5294946" y="3459195"/>
            <a:ext cx="2372654" cy="830997"/>
            <a:chOff x="8775246" y="2292072"/>
            <a:chExt cx="2372654" cy="830997"/>
          </a:xfrm>
        </p:grpSpPr>
        <p:sp>
          <p:nvSpPr>
            <p:cNvPr id="360" name="TextBox 359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Font Design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8775246" y="2661404"/>
              <a:ext cx="2372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Our profile preview and milestone. What we do and our Portfolios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9195459" y="3481166"/>
            <a:ext cx="2372654" cy="1015663"/>
            <a:chOff x="8775246" y="2292072"/>
            <a:chExt cx="2372654" cy="1015663"/>
          </a:xfrm>
        </p:grpSpPr>
        <p:sp>
          <p:nvSpPr>
            <p:cNvPr id="363" name="TextBox 362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Brush Toolkit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8775246" y="2661404"/>
              <a:ext cx="237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5" name="TextBox 364"/>
          <p:cNvSpPr txBox="1"/>
          <p:nvPr/>
        </p:nvSpPr>
        <p:spPr>
          <a:xfrm>
            <a:off x="7875896" y="3530455"/>
            <a:ext cx="111625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Font</a:t>
            </a:r>
            <a:endParaRPr kumimoji="0" lang="en-US" sz="1600" b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6" name="Group 365"/>
          <p:cNvGrpSpPr/>
          <p:nvPr/>
        </p:nvGrpSpPr>
        <p:grpSpPr>
          <a:xfrm>
            <a:off x="5294946" y="4984109"/>
            <a:ext cx="2372654" cy="830997"/>
            <a:chOff x="8775246" y="2292072"/>
            <a:chExt cx="2372654" cy="830997"/>
          </a:xfrm>
        </p:grpSpPr>
        <p:sp>
          <p:nvSpPr>
            <p:cNvPr id="367" name="TextBox 366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Photoshop Action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8775246" y="2661404"/>
              <a:ext cx="23724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Our profile preview and milestone. What we do and our Portfolios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9195459" y="5006080"/>
            <a:ext cx="2372654" cy="1015663"/>
            <a:chOff x="8775246" y="2292072"/>
            <a:chExt cx="2372654" cy="1015663"/>
          </a:xfrm>
        </p:grpSpPr>
        <p:sp>
          <p:nvSpPr>
            <p:cNvPr id="370" name="TextBox 369"/>
            <p:cNvSpPr txBox="1"/>
            <p:nvPr/>
          </p:nvSpPr>
          <p:spPr>
            <a:xfrm>
              <a:off x="8775246" y="2292072"/>
              <a:ext cx="237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3D Mock up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8775246" y="2661404"/>
              <a:ext cx="237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amet. Telling about the business informationhere.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2" name="TextBox 371"/>
          <p:cNvSpPr txBox="1"/>
          <p:nvPr/>
        </p:nvSpPr>
        <p:spPr>
          <a:xfrm>
            <a:off x="7875895" y="5066822"/>
            <a:ext cx="1116259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Photoshop</a:t>
            </a:r>
            <a:endParaRPr kumimoji="0" lang="en-US" sz="1600" b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567374" y="4828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/>
              <a:t>输入你的标题内容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5591032" y="332344"/>
            <a:ext cx="1009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320955" y="988061"/>
            <a:ext cx="5550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自定义 7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B8D"/>
      </a:accent1>
      <a:accent2>
        <a:srgbClr val="78C8DD"/>
      </a:accent2>
      <a:accent3>
        <a:srgbClr val="ED7B8D"/>
      </a:accent3>
      <a:accent4>
        <a:srgbClr val="78C8DD"/>
      </a:accent4>
      <a:accent5>
        <a:srgbClr val="ED7B8D"/>
      </a:accent5>
      <a:accent6>
        <a:srgbClr val="78C8DD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BE1E2D"/>
        </a:solidFill>
        <a:ln>
          <a:noFill/>
        </a:ln>
      </a:spPr>
      <a:bodyPr vert="horz" wrap="square" lIns="91440" tIns="45720" rIns="91440" bIns="45720" numCol="1" anchor="t" anchorCtr="0" compatLnSpc="1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1642</Words>
  <Application>Microsoft Office PowerPoint</Application>
  <PresentationFormat>宽屏</PresentationFormat>
  <Paragraphs>274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Helvetica Light</vt:lpstr>
      <vt:lpstr>Calibri Light</vt:lpstr>
      <vt:lpstr>Calibri</vt:lpstr>
      <vt:lpstr>Open Sans Light</vt:lpstr>
      <vt:lpstr>等线</vt:lpstr>
      <vt:lpstr>Arial</vt:lpstr>
      <vt:lpstr>Sinkin Sans 400 Regular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天 下</cp:lastModifiedBy>
  <cp:revision>22</cp:revision>
  <dcterms:created xsi:type="dcterms:W3CDTF">2016-12-13T08:41:00Z</dcterms:created>
  <dcterms:modified xsi:type="dcterms:W3CDTF">2021-01-05T00:06:03Z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