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1" r:id="rId3"/>
    <p:sldId id="260" r:id="rId4"/>
    <p:sldId id="264" r:id="rId5"/>
    <p:sldId id="265" r:id="rId6"/>
    <p:sldId id="266" r:id="rId7"/>
    <p:sldId id="268" r:id="rId8"/>
    <p:sldId id="267"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1" d="100"/>
          <a:sy n="91" d="100"/>
        </p:scale>
        <p:origin x="126" y="78"/>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F7A2-ACE5-4EAA-A4A9-5418C39361F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CA6FF-A7CB-4F1C-9F9A-DB043AB425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6CA6FF-A7CB-4F1C-9F9A-DB043AB425A9}"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69CD565-D131-44D1-9885-986ED8B530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6000"/>
            <a:lum/>
          </a:blip>
          <a:srcRect/>
          <a:stretch>
            <a:fillRect l="-4000" r="-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CD565-D131-44D1-9885-986ED8B5305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A5648-3203-49D0-811F-CF5B5A0B539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79812" y="1825186"/>
            <a:ext cx="3232375" cy="3207627"/>
            <a:chOff x="4985288" y="1224585"/>
            <a:chExt cx="2546888" cy="2527388"/>
          </a:xfrm>
        </p:grpSpPr>
        <p:sp>
          <p:nvSpPr>
            <p:cNvPr id="4" name="椭圆 3"/>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 name="文本框 8"/>
          <p:cNvSpPr txBox="1"/>
          <p:nvPr/>
        </p:nvSpPr>
        <p:spPr>
          <a:xfrm>
            <a:off x="3410003" y="2163740"/>
            <a:ext cx="5490558" cy="1661993"/>
          </a:xfrm>
          <a:prstGeom prst="rect">
            <a:avLst/>
          </a:prstGeom>
          <a:noFill/>
        </p:spPr>
        <p:txBody>
          <a:bodyPr wrap="square" rtlCol="0">
            <a:spAutoFit/>
          </a:bodyPr>
          <a:lstStyle/>
          <a:p>
            <a:pPr algn="ctr"/>
            <a:r>
              <a:rPr lang="en-US" altLang="zh-CN" sz="6600" dirty="0">
                <a:solidFill>
                  <a:schemeClr val="bg1"/>
                </a:solidFill>
                <a:latin typeface="张海山锐线体简" panose="02000000000000000000" pitchFamily="2" charset="-122"/>
                <a:ea typeface="张海山锐线体简" panose="02000000000000000000" pitchFamily="2" charset="-122"/>
              </a:rPr>
              <a:t>20XX</a:t>
            </a:r>
          </a:p>
          <a:p>
            <a:pPr algn="ctr"/>
            <a:r>
              <a:rPr lang="zh-CN" altLang="en-US" sz="3600" dirty="0">
                <a:solidFill>
                  <a:schemeClr val="bg1"/>
                </a:solidFill>
              </a:rPr>
              <a:t>白色简约</a:t>
            </a:r>
            <a:r>
              <a:rPr lang="en-US" altLang="zh-CN" sz="3600" dirty="0">
                <a:solidFill>
                  <a:schemeClr val="bg1"/>
                </a:solidFill>
              </a:rPr>
              <a:t>PPT</a:t>
            </a:r>
            <a:endParaRPr lang="en-US" altLang="zh-CN" sz="3600" dirty="0">
              <a:solidFill>
                <a:schemeClr val="bg1"/>
              </a:solidFill>
              <a:latin typeface="Adobe Devanagari" panose="02040503050201020203" pitchFamily="18" charset="0"/>
              <a:ea typeface="张海山锐线体简" panose="02000000000000000000" pitchFamily="2" charset="-122"/>
              <a:cs typeface="Adobe Devanagari" panose="02040503050201020203" pitchFamily="18" charset="0"/>
            </a:endParaRPr>
          </a:p>
        </p:txBody>
      </p:sp>
      <p:sp>
        <p:nvSpPr>
          <p:cNvPr id="13" name="Freeform 5"/>
          <p:cNvSpPr>
            <a:spLocks noEditPoints="1"/>
          </p:cNvSpPr>
          <p:nvPr/>
        </p:nvSpPr>
        <p:spPr bwMode="auto">
          <a:xfrm>
            <a:off x="5045242" y="584262"/>
            <a:ext cx="2016548" cy="234968"/>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cxnSp>
        <p:nvCxnSpPr>
          <p:cNvPr id="15" name="直接连接符 14"/>
          <p:cNvCxnSpPr/>
          <p:nvPr/>
        </p:nvCxnSpPr>
        <p:spPr>
          <a:xfrm>
            <a:off x="7997125" y="3429000"/>
            <a:ext cx="3704095"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46868" y="3426101"/>
            <a:ext cx="3704095"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27"/>
          <p:cNvSpPr/>
          <p:nvPr/>
        </p:nvSpPr>
        <p:spPr bwMode="auto">
          <a:xfrm flipH="1">
            <a:off x="7146756" y="967119"/>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sp>
        <p:nvSpPr>
          <p:cNvPr id="41" name="Freeform 27"/>
          <p:cNvSpPr/>
          <p:nvPr/>
        </p:nvSpPr>
        <p:spPr bwMode="auto">
          <a:xfrm>
            <a:off x="4257796" y="940520"/>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grpSp>
        <p:nvGrpSpPr>
          <p:cNvPr id="38" name="组合 37"/>
          <p:cNvGrpSpPr/>
          <p:nvPr/>
        </p:nvGrpSpPr>
        <p:grpSpPr>
          <a:xfrm>
            <a:off x="5086298" y="1191992"/>
            <a:ext cx="1975492" cy="49074"/>
            <a:chOff x="5108253" y="1177442"/>
            <a:chExt cx="1975492" cy="49074"/>
          </a:xfrm>
        </p:grpSpPr>
        <p:cxnSp>
          <p:nvCxnSpPr>
            <p:cNvPr id="33" name="直接连接符 32"/>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5228210" y="819230"/>
            <a:ext cx="1854145" cy="338554"/>
          </a:xfrm>
          <a:prstGeom prst="rect">
            <a:avLst/>
          </a:prstGeom>
          <a:noFill/>
        </p:spPr>
        <p:txBody>
          <a:bodyPr wrap="square" rtlCol="0">
            <a:spAutoFit/>
          </a:bodyPr>
          <a:lstStyle/>
          <a:p>
            <a:pPr algn="ctr"/>
            <a:r>
              <a:rPr lang="zh-CN" altLang="en-US" sz="1600" b="1" dirty="0">
                <a:latin typeface="+mn-ea"/>
              </a:rPr>
              <a:t>点击输入标题内容</a:t>
            </a:r>
            <a:endParaRPr lang="en-US" altLang="zh-CN" sz="1600" b="1" dirty="0">
              <a:latin typeface="+mn-ea"/>
            </a:endParaRPr>
          </a:p>
        </p:txBody>
      </p:sp>
      <p:grpSp>
        <p:nvGrpSpPr>
          <p:cNvPr id="51" name="组合 50"/>
          <p:cNvGrpSpPr/>
          <p:nvPr/>
        </p:nvGrpSpPr>
        <p:grpSpPr>
          <a:xfrm>
            <a:off x="5086297" y="6175305"/>
            <a:ext cx="1975492" cy="49074"/>
            <a:chOff x="5108253" y="1177442"/>
            <a:chExt cx="1975492" cy="49074"/>
          </a:xfrm>
        </p:grpSpPr>
        <p:cxnSp>
          <p:nvCxnSpPr>
            <p:cNvPr id="52" name="直接连接符 5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065729" y="5498131"/>
            <a:ext cx="2016626" cy="278698"/>
            <a:chOff x="7150100" y="4803775"/>
            <a:chExt cx="2317750" cy="668338"/>
          </a:xfrm>
        </p:grpSpPr>
        <p:sp>
          <p:nvSpPr>
            <p:cNvPr id="43"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44"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45"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46"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5369046" y="3776732"/>
            <a:ext cx="1795780" cy="737235"/>
          </a:xfrm>
          <a:prstGeom prst="rect">
            <a:avLst/>
          </a:prstGeom>
          <a:noFill/>
        </p:spPr>
        <p:txBody>
          <a:bodyPr wrap="none" rtlCol="0">
            <a:spAutoFit/>
          </a:bodyPr>
          <a:lstStyle/>
          <a:p>
            <a:r>
              <a:rPr lang="zh-CN" altLang="en-US" sz="1400">
                <a:solidFill>
                  <a:schemeClr val="bg1"/>
                </a:solidFill>
              </a:rPr>
              <a:t>汇报人：</a:t>
            </a:r>
            <a:r>
              <a:rPr lang="en-US" altLang="zh-CN" sz="1400">
                <a:solidFill>
                  <a:schemeClr val="bg1"/>
                </a:solidFill>
              </a:rPr>
              <a:t>xiazaii</a:t>
            </a:r>
          </a:p>
          <a:p>
            <a:endParaRPr lang="en-US" altLang="zh-CN" sz="1400">
              <a:solidFill>
                <a:schemeClr val="bg1"/>
              </a:solidFill>
            </a:endParaRPr>
          </a:p>
          <a:p>
            <a:r>
              <a:rPr lang="zh-CN" altLang="en-US" sz="1400">
                <a:solidFill>
                  <a:schemeClr val="bg1"/>
                </a:solidFill>
              </a:rPr>
              <a:t>汇报时间：</a:t>
            </a:r>
            <a:r>
              <a:rPr lang="en-US" altLang="zh-CN" sz="1400">
                <a:solidFill>
                  <a:schemeClr val="bg1"/>
                </a:solidFill>
              </a:rPr>
              <a:t>XX</a:t>
            </a:r>
            <a:r>
              <a:rPr lang="zh-CN" altLang="en-US" sz="1400">
                <a:solidFill>
                  <a:schemeClr val="bg1"/>
                </a:solidFill>
              </a:rPr>
              <a:t>年</a:t>
            </a:r>
            <a:r>
              <a:rPr lang="en-US" altLang="zh-CN" sz="1400">
                <a:solidFill>
                  <a:schemeClr val="bg1"/>
                </a:solidFill>
              </a:rPr>
              <a:t>XX</a:t>
            </a:r>
            <a:r>
              <a:rPr lang="zh-CN" altLang="en-US" sz="1400">
                <a:solidFill>
                  <a:schemeClr val="bg1"/>
                </a:solidFill>
              </a:rPr>
              <a:t>月</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117962" y="677247"/>
            <a:ext cx="5956075" cy="1120552"/>
            <a:chOff x="4257796" y="584262"/>
            <a:chExt cx="3632495" cy="683403"/>
          </a:xfrm>
        </p:grpSpPr>
        <p:sp>
          <p:nvSpPr>
            <p:cNvPr id="2" name="Freeform 5"/>
            <p:cNvSpPr>
              <a:spLocks noEditPoints="1"/>
            </p:cNvSpPr>
            <p:nvPr/>
          </p:nvSpPr>
          <p:spPr bwMode="auto">
            <a:xfrm>
              <a:off x="5045242" y="584262"/>
              <a:ext cx="2016548" cy="234968"/>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
          <p:nvSpPr>
            <p:cNvPr id="3" name="Freeform 27"/>
            <p:cNvSpPr/>
            <p:nvPr/>
          </p:nvSpPr>
          <p:spPr bwMode="auto">
            <a:xfrm flipH="1">
              <a:off x="7146756" y="967119"/>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sp>
          <p:nvSpPr>
            <p:cNvPr id="4" name="Freeform 27"/>
            <p:cNvSpPr/>
            <p:nvPr/>
          </p:nvSpPr>
          <p:spPr bwMode="auto">
            <a:xfrm>
              <a:off x="4257796" y="940520"/>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5086298" y="1191992"/>
              <a:ext cx="1975492" cy="49074"/>
              <a:chOff x="5108253" y="1177442"/>
              <a:chExt cx="1975492" cy="49074"/>
            </a:xfrm>
          </p:grpSpPr>
          <p:cxnSp>
            <p:nvCxnSpPr>
              <p:cNvPr id="6" name="直接连接符 5"/>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8" name="文本框 7"/>
          <p:cNvSpPr txBox="1"/>
          <p:nvPr/>
        </p:nvSpPr>
        <p:spPr>
          <a:xfrm>
            <a:off x="4946601" y="1055654"/>
            <a:ext cx="2298797" cy="461665"/>
          </a:xfrm>
          <a:prstGeom prst="rect">
            <a:avLst/>
          </a:prstGeom>
          <a:noFill/>
        </p:spPr>
        <p:txBody>
          <a:bodyPr wrap="square" rtlCol="0">
            <a:spAutoFit/>
          </a:bodyPr>
          <a:lstStyle/>
          <a:p>
            <a:pPr algn="ctr"/>
            <a:r>
              <a:rPr lang="zh-CN" altLang="en-US" sz="2400" b="1" dirty="0">
                <a:latin typeface="+mn-ea"/>
              </a:rPr>
              <a:t>目 录</a:t>
            </a:r>
            <a:endParaRPr lang="en-US" altLang="zh-CN" sz="2400" b="1" dirty="0">
              <a:latin typeface="+mn-ea"/>
            </a:endParaRPr>
          </a:p>
        </p:txBody>
      </p:sp>
      <p:sp>
        <p:nvSpPr>
          <p:cNvPr id="10" name="矩形 9"/>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2469426" y="3286611"/>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287004" y="2774221"/>
            <a:ext cx="5617992" cy="461665"/>
          </a:xfrm>
          <a:prstGeom prst="rect">
            <a:avLst/>
          </a:prstGeom>
          <a:noFill/>
        </p:spPr>
        <p:txBody>
          <a:bodyPr wrap="square" rtlCol="0">
            <a:spAutoFit/>
          </a:bodyPr>
          <a:lstStyle/>
          <a:p>
            <a:pPr algn="ctr"/>
            <a:r>
              <a:rPr lang="en-US" altLang="zh-CN" sz="2400" b="1" dirty="0">
                <a:latin typeface="+mn-ea"/>
              </a:rPr>
              <a:t>01 ·</a:t>
            </a:r>
            <a:r>
              <a:rPr lang="zh-CN" altLang="en-US" sz="2400" b="1" dirty="0">
                <a:latin typeface="+mn-ea"/>
              </a:rPr>
              <a:t>点击输入标题内容</a:t>
            </a:r>
            <a:endParaRPr lang="en-US" altLang="zh-CN" sz="2400" b="1" dirty="0">
              <a:latin typeface="+mn-ea"/>
            </a:endParaRPr>
          </a:p>
        </p:txBody>
      </p:sp>
      <p:cxnSp>
        <p:nvCxnSpPr>
          <p:cNvPr id="25" name="直接连接符 24"/>
          <p:cNvCxnSpPr/>
          <p:nvPr/>
        </p:nvCxnSpPr>
        <p:spPr>
          <a:xfrm flipH="1">
            <a:off x="2469426" y="4091532"/>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287004" y="3579142"/>
            <a:ext cx="5617992" cy="461665"/>
          </a:xfrm>
          <a:prstGeom prst="rect">
            <a:avLst/>
          </a:prstGeom>
          <a:noFill/>
        </p:spPr>
        <p:txBody>
          <a:bodyPr wrap="square" rtlCol="0">
            <a:spAutoFit/>
          </a:bodyPr>
          <a:lstStyle/>
          <a:p>
            <a:pPr algn="ctr"/>
            <a:r>
              <a:rPr lang="en-US" altLang="zh-CN" sz="2400" b="1" dirty="0">
                <a:latin typeface="+mn-ea"/>
              </a:rPr>
              <a:t>02</a:t>
            </a:r>
            <a:r>
              <a:rPr lang="zh-CN" altLang="en-US" sz="2400" b="1" dirty="0">
                <a:latin typeface="+mn-ea"/>
              </a:rPr>
              <a:t>点击输入标题内容</a:t>
            </a:r>
            <a:endParaRPr lang="en-US" altLang="zh-CN" sz="2400" b="1" dirty="0">
              <a:latin typeface="+mn-ea"/>
            </a:endParaRPr>
          </a:p>
        </p:txBody>
      </p:sp>
      <p:cxnSp>
        <p:nvCxnSpPr>
          <p:cNvPr id="27" name="直接连接符 26"/>
          <p:cNvCxnSpPr/>
          <p:nvPr/>
        </p:nvCxnSpPr>
        <p:spPr>
          <a:xfrm flipH="1">
            <a:off x="2469426" y="4896453"/>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87004" y="4384063"/>
            <a:ext cx="5617992" cy="461665"/>
          </a:xfrm>
          <a:prstGeom prst="rect">
            <a:avLst/>
          </a:prstGeom>
          <a:noFill/>
        </p:spPr>
        <p:txBody>
          <a:bodyPr wrap="square" rtlCol="0">
            <a:spAutoFit/>
          </a:bodyPr>
          <a:lstStyle/>
          <a:p>
            <a:pPr algn="ctr"/>
            <a:r>
              <a:rPr lang="en-US" altLang="zh-CN" sz="2400" b="1" dirty="0">
                <a:latin typeface="+mn-ea"/>
              </a:rPr>
              <a:t>03 ·</a:t>
            </a:r>
            <a:r>
              <a:rPr lang="zh-CN" altLang="en-US" sz="2400" b="1" dirty="0">
                <a:latin typeface="+mn-ea"/>
              </a:rPr>
              <a:t>点击输入标题内容</a:t>
            </a:r>
            <a:endParaRPr lang="en-US" altLang="zh-CN" sz="2400" b="1" dirty="0">
              <a:latin typeface="+mn-ea"/>
            </a:endParaRPr>
          </a:p>
        </p:txBody>
      </p:sp>
      <p:cxnSp>
        <p:nvCxnSpPr>
          <p:cNvPr id="29" name="直接连接符 28"/>
          <p:cNvCxnSpPr/>
          <p:nvPr/>
        </p:nvCxnSpPr>
        <p:spPr>
          <a:xfrm flipH="1">
            <a:off x="2469426" y="5701373"/>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287004" y="5188983"/>
            <a:ext cx="5617992" cy="461665"/>
          </a:xfrm>
          <a:prstGeom prst="rect">
            <a:avLst/>
          </a:prstGeom>
          <a:noFill/>
        </p:spPr>
        <p:txBody>
          <a:bodyPr wrap="square" rtlCol="0">
            <a:spAutoFit/>
          </a:bodyPr>
          <a:lstStyle/>
          <a:p>
            <a:pPr algn="ctr"/>
            <a:r>
              <a:rPr lang="en-US" altLang="zh-CN" sz="2400" b="1" dirty="0">
                <a:latin typeface="+mn-ea"/>
              </a:rPr>
              <a:t>04 ·</a:t>
            </a:r>
            <a:r>
              <a:rPr lang="zh-CN" altLang="en-US" sz="2400" b="1" dirty="0">
                <a:latin typeface="+mn-ea"/>
              </a:rPr>
              <a:t>点击输入标题内容</a:t>
            </a:r>
            <a:endParaRPr lang="en-US" altLang="zh-CN" sz="2400"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414792" y="879060"/>
            <a:ext cx="1" cy="5099879"/>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49153" y="1402564"/>
            <a:ext cx="804793" cy="798631"/>
            <a:chOff x="4985288" y="1224585"/>
            <a:chExt cx="2546888" cy="2527388"/>
          </a:xfrm>
          <a:effectLst/>
        </p:grpSpPr>
        <p:sp>
          <p:nvSpPr>
            <p:cNvPr id="17" name="椭圆 1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243719" y="1509982"/>
            <a:ext cx="1035745" cy="523220"/>
          </a:xfrm>
          <a:prstGeom prst="rect">
            <a:avLst/>
          </a:prstGeom>
          <a:noFill/>
        </p:spPr>
        <p:txBody>
          <a:bodyPr wrap="square" rtlCol="0">
            <a:spAutoFit/>
          </a:bodyPr>
          <a:lstStyle/>
          <a:p>
            <a:pPr algn="ctr"/>
            <a:r>
              <a:rPr lang="en-US" altLang="zh-CN" sz="2800" b="1" dirty="0">
                <a:solidFill>
                  <a:schemeClr val="bg1"/>
                </a:solidFill>
                <a:latin typeface="+mn-ea"/>
              </a:rPr>
              <a:t>01</a:t>
            </a:r>
          </a:p>
        </p:txBody>
      </p:sp>
      <p:grpSp>
        <p:nvGrpSpPr>
          <p:cNvPr id="21" name="组合 20"/>
          <p:cNvGrpSpPr/>
          <p:nvPr/>
        </p:nvGrpSpPr>
        <p:grpSpPr>
          <a:xfrm>
            <a:off x="851801" y="5499679"/>
            <a:ext cx="1975492" cy="49074"/>
            <a:chOff x="5108253" y="1177442"/>
            <a:chExt cx="1975492" cy="49074"/>
          </a:xfrm>
        </p:grpSpPr>
        <p:cxnSp>
          <p:nvCxnSpPr>
            <p:cNvPr id="22" name="直接连接符 2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3278" y="2552981"/>
            <a:ext cx="2016626" cy="278698"/>
            <a:chOff x="7150100" y="4803775"/>
            <a:chExt cx="2317750" cy="668338"/>
          </a:xfrm>
        </p:grpSpPr>
        <p:sp>
          <p:nvSpPr>
            <p:cNvPr id="25"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26"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27"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sp>
          <p:nvSpPr>
            <p:cNvPr id="28"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p>
          </p:txBody>
        </p:sp>
      </p:grpSp>
      <p:sp>
        <p:nvSpPr>
          <p:cNvPr id="29" name="文本框 28"/>
          <p:cNvSpPr txBox="1"/>
          <p:nvPr/>
        </p:nvSpPr>
        <p:spPr>
          <a:xfrm>
            <a:off x="685655" y="3151352"/>
            <a:ext cx="2084249" cy="1969770"/>
          </a:xfrm>
          <a:prstGeom prst="rect">
            <a:avLst/>
          </a:prstGeom>
          <a:noFill/>
        </p:spPr>
        <p:txBody>
          <a:bodyPr wrap="square" rtlCol="0">
            <a:spAutoFit/>
          </a:bodyPr>
          <a:lstStyle/>
          <a:p>
            <a:pPr algn="ctr"/>
            <a:r>
              <a:rPr lang="zh-CN" altLang="en-US" b="1" dirty="0">
                <a:latin typeface="+mn-ea"/>
              </a:rPr>
              <a:t>点击输入标题内容</a:t>
            </a:r>
            <a:endParaRPr lang="en-US" altLang="zh-CN" b="1" dirty="0">
              <a:latin typeface="+mn-ea"/>
            </a:endParaRPr>
          </a:p>
          <a:p>
            <a:pPr algn="just"/>
            <a:endParaRPr lang="en-US" altLang="zh-CN" sz="1400" dirty="0">
              <a:latin typeface="+mj-ea"/>
              <a:ea typeface="+mj-ea"/>
            </a:endParaRPr>
          </a:p>
          <a:p>
            <a:pPr algn="just"/>
            <a:r>
              <a:rPr lang="zh-CN" altLang="en-US" dirty="0">
                <a:solidFill>
                  <a:prstClr val="black"/>
                </a:solidFill>
                <a:latin typeface="微软雅黑" panose="020B0503020204020204" pitchFamily="34" charset="-122"/>
                <a:ea typeface="微软雅黑" panose="020B0503020204020204" pitchFamily="34" charset="-122"/>
              </a:rPr>
              <a:t>点击输入文本内容点击输入文本内容</a:t>
            </a:r>
          </a:p>
          <a:p>
            <a:pPr algn="just"/>
            <a:r>
              <a:rPr lang="zh-CN" altLang="en-US" dirty="0">
                <a:solidFill>
                  <a:prstClr val="black"/>
                </a:solidFill>
                <a:latin typeface="微软雅黑" panose="020B0503020204020204" pitchFamily="34" charset="-122"/>
                <a:ea typeface="微软雅黑" panose="020B0503020204020204" pitchFamily="34" charset="-122"/>
              </a:rPr>
              <a:t>点击输入文本内容</a:t>
            </a:r>
          </a:p>
          <a:p>
            <a:pPr algn="just"/>
            <a:r>
              <a:rPr lang="zh-CN" altLang="en-US" dirty="0">
                <a:solidFill>
                  <a:prstClr val="black"/>
                </a:solidFill>
                <a:latin typeface="微软雅黑" panose="020B0503020204020204" pitchFamily="34" charset="-122"/>
                <a:ea typeface="微软雅黑" panose="020B0503020204020204" pitchFamily="34" charset="-122"/>
              </a:rPr>
              <a:t>点击输入文本内容</a:t>
            </a:r>
          </a:p>
          <a:p>
            <a:pPr algn="just"/>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8194"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442" y="4192287"/>
            <a:ext cx="2032861" cy="13564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5147" y="4192287"/>
            <a:ext cx="2032861" cy="13564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852" y="4192286"/>
            <a:ext cx="2032861" cy="1356466"/>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p:cNvSpPr txBox="1"/>
          <p:nvPr/>
        </p:nvSpPr>
        <p:spPr>
          <a:xfrm>
            <a:off x="4227798" y="1519701"/>
            <a:ext cx="2084249" cy="1877437"/>
          </a:xfrm>
          <a:prstGeom prst="rect">
            <a:avLst/>
          </a:prstGeom>
          <a:noFill/>
        </p:spPr>
        <p:txBody>
          <a:bodyPr wrap="square" rtlCol="0">
            <a:spAutoFit/>
          </a:bodyPr>
          <a:lstStyle/>
          <a:p>
            <a:r>
              <a:rPr lang="zh-CN" altLang="en-US" b="1" dirty="0">
                <a:latin typeface="+mn-ea"/>
              </a:rPr>
              <a:t>点击输入标题内容</a:t>
            </a:r>
            <a:endParaRPr lang="en-US" altLang="zh-CN" b="1" dirty="0">
              <a:latin typeface="+mn-ea"/>
            </a:endParaRPr>
          </a:p>
          <a:p>
            <a:endParaRPr lang="en-US" altLang="zh-CN" sz="1400" dirty="0">
              <a:latin typeface="+mj-ea"/>
              <a:ea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788325" y="1524486"/>
            <a:ext cx="2084249" cy="1785104"/>
          </a:xfrm>
          <a:prstGeom prst="rect">
            <a:avLst/>
          </a:prstGeom>
          <a:noFill/>
        </p:spPr>
        <p:txBody>
          <a:bodyPr wrap="square" rtlCol="0">
            <a:spAutoFit/>
          </a:bodyPr>
          <a:lstStyle/>
          <a:p>
            <a:pPr algn="ctr"/>
            <a:r>
              <a:rPr lang="zh-CN" altLang="en-US" b="1" dirty="0">
                <a:latin typeface="+mn-ea"/>
              </a:rPr>
              <a:t>点击输入标题内容</a:t>
            </a:r>
            <a:endParaRPr lang="en-US" altLang="zh-CN" b="1" dirty="0">
              <a:latin typeface="+mn-ea"/>
            </a:endParaRPr>
          </a:p>
          <a:p>
            <a:pPr algn="ctr"/>
            <a:endParaRPr lang="en-US" altLang="zh-CN" sz="1400" dirty="0">
              <a:latin typeface="+mj-ea"/>
              <a:ea typeface="+mj-ea"/>
            </a:endParaRPr>
          </a:p>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sp>
        <p:nvSpPr>
          <p:cNvPr id="35" name="文本框 34"/>
          <p:cNvSpPr txBox="1"/>
          <p:nvPr/>
        </p:nvSpPr>
        <p:spPr>
          <a:xfrm>
            <a:off x="9348852" y="1521929"/>
            <a:ext cx="2084249" cy="1785104"/>
          </a:xfrm>
          <a:prstGeom prst="rect">
            <a:avLst/>
          </a:prstGeom>
          <a:noFill/>
        </p:spPr>
        <p:txBody>
          <a:bodyPr wrap="square" rtlCol="0">
            <a:spAutoFit/>
          </a:bodyPr>
          <a:lstStyle/>
          <a:p>
            <a:pPr algn="ctr"/>
            <a:r>
              <a:rPr lang="zh-CN" altLang="en-US" b="1" dirty="0">
                <a:latin typeface="+mn-ea"/>
              </a:rPr>
              <a:t>点击输入标题内容</a:t>
            </a:r>
            <a:endParaRPr lang="en-US" altLang="zh-CN" b="1" dirty="0">
              <a:latin typeface="+mn-ea"/>
            </a:endParaRPr>
          </a:p>
          <a:p>
            <a:pPr algn="ctr"/>
            <a:endParaRPr lang="en-US" altLang="zh-CN" sz="1400" dirty="0">
              <a:latin typeface="+mj-ea"/>
              <a:ea typeface="+mj-ea"/>
            </a:endParaRPr>
          </a:p>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cxnSp>
        <p:nvCxnSpPr>
          <p:cNvPr id="36" name="直接连接符 35"/>
          <p:cNvCxnSpPr/>
          <p:nvPr/>
        </p:nvCxnSpPr>
        <p:spPr>
          <a:xfrm>
            <a:off x="6524786" y="1519701"/>
            <a:ext cx="0" cy="4029051"/>
          </a:xfrm>
          <a:prstGeom prst="line">
            <a:avLst/>
          </a:prstGeom>
          <a:ln w="6350">
            <a:solidFill>
              <a:schemeClr val="bg2">
                <a:lumMod val="75000"/>
                <a:alpha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063925" y="1519701"/>
            <a:ext cx="0" cy="4029051"/>
          </a:xfrm>
          <a:prstGeom prst="line">
            <a:avLst/>
          </a:prstGeom>
          <a:ln w="6350">
            <a:solidFill>
              <a:schemeClr val="bg2">
                <a:lumMod val="75000"/>
                <a:alpha val="8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3414792" y="879060"/>
            <a:ext cx="1" cy="5099879"/>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49153" y="1402564"/>
            <a:ext cx="804793" cy="798631"/>
            <a:chOff x="4985288" y="1224585"/>
            <a:chExt cx="2546888" cy="2527388"/>
          </a:xfrm>
          <a:effectLst/>
        </p:grpSpPr>
        <p:sp>
          <p:nvSpPr>
            <p:cNvPr id="17" name="椭圆 1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文本框 19"/>
          <p:cNvSpPr txBox="1"/>
          <p:nvPr/>
        </p:nvSpPr>
        <p:spPr>
          <a:xfrm>
            <a:off x="1243719" y="1509982"/>
            <a:ext cx="1035745" cy="523220"/>
          </a:xfrm>
          <a:prstGeom prst="rect">
            <a:avLst/>
          </a:prstGeom>
          <a:noFill/>
        </p:spPr>
        <p:txBody>
          <a:bodyPr wrap="square" rtlCol="0">
            <a:spAutoFit/>
          </a:bodyPr>
          <a:lstStyle/>
          <a:p>
            <a:pPr algn="ctr"/>
            <a:r>
              <a:rPr lang="en-US" altLang="zh-CN" sz="2800" b="1" dirty="0">
                <a:solidFill>
                  <a:prstClr val="white"/>
                </a:solidFill>
                <a:latin typeface="宋体" panose="02010600030101010101" pitchFamily="2" charset="-122"/>
              </a:rPr>
              <a:t>02</a:t>
            </a:r>
          </a:p>
        </p:txBody>
      </p:sp>
      <p:grpSp>
        <p:nvGrpSpPr>
          <p:cNvPr id="21" name="组合 20"/>
          <p:cNvGrpSpPr/>
          <p:nvPr/>
        </p:nvGrpSpPr>
        <p:grpSpPr>
          <a:xfrm>
            <a:off x="851801" y="5499679"/>
            <a:ext cx="1975492" cy="49074"/>
            <a:chOff x="5108253" y="1177442"/>
            <a:chExt cx="1975492" cy="49074"/>
          </a:xfrm>
        </p:grpSpPr>
        <p:cxnSp>
          <p:nvCxnSpPr>
            <p:cNvPr id="22" name="直接连接符 2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3278" y="2552981"/>
            <a:ext cx="2016626" cy="278698"/>
            <a:chOff x="7150100" y="4803775"/>
            <a:chExt cx="2317750" cy="668338"/>
          </a:xfrm>
        </p:grpSpPr>
        <p:sp>
          <p:nvSpPr>
            <p:cNvPr id="25"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685655" y="3151352"/>
            <a:ext cx="2084249" cy="2092881"/>
          </a:xfrm>
          <a:prstGeom prst="rect">
            <a:avLst/>
          </a:prstGeom>
          <a:noFill/>
        </p:spPr>
        <p:txBody>
          <a:bodyPr wrap="square" rtlCol="0">
            <a:spAutoFit/>
          </a:bodyPr>
          <a:lstStyle/>
          <a:p>
            <a:pPr algn="ctr"/>
            <a:r>
              <a:rPr lang="zh-CN" altLang="en-US" b="1" dirty="0">
                <a:latin typeface="+mn-ea"/>
              </a:rPr>
              <a:t>点击输入标题内容</a:t>
            </a:r>
            <a:endParaRPr lang="en-US" altLang="zh-CN" sz="1600" dirty="0">
              <a:solidFill>
                <a:prstClr val="black"/>
              </a:solidFill>
              <a:latin typeface="微软雅黑" panose="020B0503020204020204" pitchFamily="34" charset="-122"/>
              <a:ea typeface="微软雅黑" panose="020B0503020204020204" pitchFamily="34" charset="-122"/>
            </a:endParaRPr>
          </a:p>
          <a:p>
            <a:endParaRPr lang="en-US" altLang="zh-CN" sz="1600" dirty="0">
              <a:solidFill>
                <a:prstClr val="black"/>
              </a:solidFill>
              <a:latin typeface="微软雅黑" panose="020B0503020204020204" pitchFamily="34" charset="-122"/>
              <a:ea typeface="微软雅黑" panose="020B0503020204020204" pitchFamily="34" charset="-122"/>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lang="en-US" altLang="zh-CN" sz="1400" dirty="0">
              <a:latin typeface="+mj-ea"/>
            </a:endParaRP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596100" y="1124497"/>
            <a:ext cx="4097933" cy="770969"/>
            <a:chOff x="4257796" y="584262"/>
            <a:chExt cx="3632495" cy="683403"/>
          </a:xfrm>
        </p:grpSpPr>
        <p:sp>
          <p:nvSpPr>
            <p:cNvPr id="37" name="Freeform 5"/>
            <p:cNvSpPr>
              <a:spLocks noEditPoints="1"/>
            </p:cNvSpPr>
            <p:nvPr/>
          </p:nvSpPr>
          <p:spPr bwMode="auto">
            <a:xfrm>
              <a:off x="5045242" y="584262"/>
              <a:ext cx="2016548" cy="234968"/>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
          <p:nvSpPr>
            <p:cNvPr id="39" name="Freeform 27"/>
            <p:cNvSpPr/>
            <p:nvPr/>
          </p:nvSpPr>
          <p:spPr bwMode="auto">
            <a:xfrm flipH="1">
              <a:off x="7146756" y="967119"/>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sp>
          <p:nvSpPr>
            <p:cNvPr id="40" name="Freeform 27"/>
            <p:cNvSpPr/>
            <p:nvPr/>
          </p:nvSpPr>
          <p:spPr bwMode="auto">
            <a:xfrm>
              <a:off x="4257796" y="940520"/>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5086298" y="1191992"/>
              <a:ext cx="1975492" cy="49074"/>
              <a:chOff x="5108253" y="1177442"/>
              <a:chExt cx="1975492" cy="49074"/>
            </a:xfrm>
          </p:grpSpPr>
          <p:cxnSp>
            <p:nvCxnSpPr>
              <p:cNvPr id="42" name="直接连接符 4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6277687" y="1332067"/>
            <a:ext cx="2734759" cy="461665"/>
          </a:xfrm>
          <a:prstGeom prst="rect">
            <a:avLst/>
          </a:prstGeom>
          <a:noFill/>
        </p:spPr>
        <p:txBody>
          <a:bodyPr wrap="square" rtlCol="0">
            <a:spAutoFit/>
          </a:bodyPr>
          <a:lstStyle/>
          <a:p>
            <a:pPr algn="ctr"/>
            <a:r>
              <a:rPr lang="zh-CN" altLang="en-US" sz="2400" b="1" dirty="0">
                <a:latin typeface="+mn-ea"/>
              </a:rPr>
              <a:t>点击输入标题内容</a:t>
            </a:r>
            <a:endParaRPr lang="en-US" altLang="zh-CN" sz="2400" b="1" dirty="0">
              <a:latin typeface="+mn-ea"/>
            </a:endParaRPr>
          </a:p>
        </p:txBody>
      </p:sp>
      <p:sp>
        <p:nvSpPr>
          <p:cNvPr id="45" name="文本框 44"/>
          <p:cNvSpPr txBox="1"/>
          <p:nvPr/>
        </p:nvSpPr>
        <p:spPr>
          <a:xfrm>
            <a:off x="4336874" y="2315991"/>
            <a:ext cx="6834889" cy="1046440"/>
          </a:xfrm>
          <a:prstGeom prst="rect">
            <a:avLst/>
          </a:prstGeom>
          <a:noFill/>
        </p:spPr>
        <p:txBody>
          <a:bodyPr wrap="square" rtlCol="0">
            <a:spAutoFit/>
          </a:bodyPr>
          <a:lstStyle/>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46"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667" y="3652881"/>
            <a:ext cx="2699563" cy="18013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2159" y="3653371"/>
            <a:ext cx="2699563" cy="1801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3414792" y="879060"/>
            <a:ext cx="1" cy="5099879"/>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49153" y="1402564"/>
            <a:ext cx="804793" cy="798631"/>
            <a:chOff x="4985288" y="1224585"/>
            <a:chExt cx="2546888" cy="2527388"/>
          </a:xfrm>
          <a:effectLst/>
        </p:grpSpPr>
        <p:sp>
          <p:nvSpPr>
            <p:cNvPr id="17" name="椭圆 1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文本框 19"/>
          <p:cNvSpPr txBox="1"/>
          <p:nvPr/>
        </p:nvSpPr>
        <p:spPr>
          <a:xfrm>
            <a:off x="1243719" y="1509982"/>
            <a:ext cx="1035745" cy="523220"/>
          </a:xfrm>
          <a:prstGeom prst="rect">
            <a:avLst/>
          </a:prstGeom>
          <a:noFill/>
        </p:spPr>
        <p:txBody>
          <a:bodyPr wrap="square" rtlCol="0">
            <a:spAutoFit/>
          </a:bodyPr>
          <a:lstStyle/>
          <a:p>
            <a:pPr algn="ctr"/>
            <a:r>
              <a:rPr lang="en-US" altLang="zh-CN" sz="2800" b="1" dirty="0">
                <a:solidFill>
                  <a:prstClr val="white"/>
                </a:solidFill>
                <a:latin typeface="宋体" panose="02010600030101010101" pitchFamily="2" charset="-122"/>
              </a:rPr>
              <a:t>03</a:t>
            </a:r>
          </a:p>
        </p:txBody>
      </p:sp>
      <p:grpSp>
        <p:nvGrpSpPr>
          <p:cNvPr id="21" name="组合 20"/>
          <p:cNvGrpSpPr/>
          <p:nvPr/>
        </p:nvGrpSpPr>
        <p:grpSpPr>
          <a:xfrm>
            <a:off x="851801" y="5499679"/>
            <a:ext cx="1975492" cy="49074"/>
            <a:chOff x="5108253" y="1177442"/>
            <a:chExt cx="1975492" cy="49074"/>
          </a:xfrm>
        </p:grpSpPr>
        <p:cxnSp>
          <p:nvCxnSpPr>
            <p:cNvPr id="22" name="直接连接符 2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3278" y="2552981"/>
            <a:ext cx="2016626" cy="278698"/>
            <a:chOff x="7150100" y="4803775"/>
            <a:chExt cx="2317750" cy="668338"/>
          </a:xfrm>
        </p:grpSpPr>
        <p:sp>
          <p:nvSpPr>
            <p:cNvPr id="25"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685655" y="3151352"/>
            <a:ext cx="2084249" cy="1785104"/>
          </a:xfrm>
          <a:prstGeom prst="rect">
            <a:avLst/>
          </a:prstGeom>
          <a:noFill/>
        </p:spPr>
        <p:txBody>
          <a:bodyPr wrap="square" rtlCol="0">
            <a:spAutoFit/>
          </a:bodyPr>
          <a:lstStyle/>
          <a:p>
            <a:pPr algn="ctr"/>
            <a:r>
              <a:rPr lang="zh-CN" altLang="en-US" b="1" dirty="0">
                <a:latin typeface="+mn-ea"/>
              </a:rPr>
              <a:t>点击输入标题内容</a:t>
            </a:r>
            <a:endParaRPr lang="en-US" altLang="zh-CN" b="1" dirty="0">
              <a:latin typeface="+mn-ea"/>
            </a:endParaRPr>
          </a:p>
          <a:p>
            <a:pPr algn="just"/>
            <a:endParaRPr lang="en-US" altLang="zh-CN" sz="1400" dirty="0">
              <a:solidFill>
                <a:prstClr val="black"/>
              </a:solidFill>
              <a:latin typeface="宋体" panose="02010600030101010101" pitchFamily="2" charset="-122"/>
            </a:endParaRPr>
          </a:p>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sp>
        <p:nvSpPr>
          <p:cNvPr id="45" name="文本框 44"/>
          <p:cNvSpPr txBox="1"/>
          <p:nvPr/>
        </p:nvSpPr>
        <p:spPr>
          <a:xfrm>
            <a:off x="4550121" y="1581692"/>
            <a:ext cx="3470944" cy="1538883"/>
          </a:xfrm>
          <a:prstGeom prst="rect">
            <a:avLst/>
          </a:prstGeom>
          <a:noFill/>
        </p:spPr>
        <p:txBody>
          <a:bodyPr wrap="square" rtlCol="0">
            <a:spAutoFit/>
          </a:bodyPr>
          <a:lstStyle/>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31"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065" y="1292070"/>
            <a:ext cx="3199032" cy="21346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dell\AppData\Local\Temp\ksohtml\wps_clip_image-244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121" y="3569624"/>
            <a:ext cx="3199032" cy="2134616"/>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1"/>
          <p:cNvSpPr/>
          <p:nvPr/>
        </p:nvSpPr>
        <p:spPr>
          <a:xfrm>
            <a:off x="4592503" y="1292070"/>
            <a:ext cx="1756158" cy="275334"/>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rPr>
              <a:t>输入标题内容</a:t>
            </a:r>
            <a:endParaRPr lang="en-US" altLang="zh-CN" b="1" dirty="0">
              <a:solidFill>
                <a:schemeClr val="bg1"/>
              </a:solidFill>
              <a:latin typeface="+mn-ea"/>
            </a:endParaRPr>
          </a:p>
        </p:txBody>
      </p:sp>
      <p:sp>
        <p:nvSpPr>
          <p:cNvPr id="33" name="文本框 32"/>
          <p:cNvSpPr txBox="1"/>
          <p:nvPr/>
        </p:nvSpPr>
        <p:spPr>
          <a:xfrm>
            <a:off x="7749153" y="4076237"/>
            <a:ext cx="3520561" cy="1538883"/>
          </a:xfrm>
          <a:prstGeom prst="rect">
            <a:avLst/>
          </a:prstGeom>
          <a:noFill/>
        </p:spPr>
        <p:txBody>
          <a:bodyPr wrap="square" rtlCol="0">
            <a:spAutoFit/>
          </a:bodyPr>
          <a:lstStyle/>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34" name="五边形 33"/>
          <p:cNvSpPr/>
          <p:nvPr/>
        </p:nvSpPr>
        <p:spPr>
          <a:xfrm flipH="1">
            <a:off x="9441722" y="3800903"/>
            <a:ext cx="1756158" cy="275334"/>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rPr>
              <a:t>输入标题内容</a:t>
            </a:r>
            <a:endParaRPr lang="en-US" altLang="zh-CN" b="1" dirty="0">
              <a:solidFill>
                <a:schemeClr val="bg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3414792" y="879060"/>
            <a:ext cx="1" cy="5099879"/>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49153" y="1402564"/>
            <a:ext cx="804793" cy="798631"/>
            <a:chOff x="4985288" y="1224585"/>
            <a:chExt cx="2546888" cy="2527388"/>
          </a:xfrm>
          <a:effectLst/>
        </p:grpSpPr>
        <p:sp>
          <p:nvSpPr>
            <p:cNvPr id="17" name="椭圆 1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文本框 19"/>
          <p:cNvSpPr txBox="1"/>
          <p:nvPr/>
        </p:nvSpPr>
        <p:spPr>
          <a:xfrm>
            <a:off x="1243719" y="1509982"/>
            <a:ext cx="1035745" cy="523220"/>
          </a:xfrm>
          <a:prstGeom prst="rect">
            <a:avLst/>
          </a:prstGeom>
          <a:noFill/>
        </p:spPr>
        <p:txBody>
          <a:bodyPr wrap="square" rtlCol="0">
            <a:spAutoFit/>
          </a:bodyPr>
          <a:lstStyle/>
          <a:p>
            <a:pPr algn="ctr"/>
            <a:r>
              <a:rPr lang="en-US" altLang="zh-CN" sz="2800" b="1" dirty="0">
                <a:solidFill>
                  <a:prstClr val="white"/>
                </a:solidFill>
                <a:latin typeface="宋体" panose="02010600030101010101" pitchFamily="2" charset="-122"/>
              </a:rPr>
              <a:t>04</a:t>
            </a:r>
          </a:p>
        </p:txBody>
      </p:sp>
      <p:grpSp>
        <p:nvGrpSpPr>
          <p:cNvPr id="21" name="组合 20"/>
          <p:cNvGrpSpPr/>
          <p:nvPr/>
        </p:nvGrpSpPr>
        <p:grpSpPr>
          <a:xfrm>
            <a:off x="851801" y="5499679"/>
            <a:ext cx="1975492" cy="49074"/>
            <a:chOff x="5108253" y="1177442"/>
            <a:chExt cx="1975492" cy="49074"/>
          </a:xfrm>
        </p:grpSpPr>
        <p:cxnSp>
          <p:nvCxnSpPr>
            <p:cNvPr id="22" name="直接连接符 2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3278" y="2552981"/>
            <a:ext cx="2016626" cy="278698"/>
            <a:chOff x="7150100" y="4803775"/>
            <a:chExt cx="2317750" cy="668338"/>
          </a:xfrm>
        </p:grpSpPr>
        <p:sp>
          <p:nvSpPr>
            <p:cNvPr id="25"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685655" y="3151352"/>
            <a:ext cx="2084249" cy="2092881"/>
          </a:xfrm>
          <a:prstGeom prst="rect">
            <a:avLst/>
          </a:prstGeom>
          <a:noFill/>
        </p:spPr>
        <p:txBody>
          <a:bodyPr wrap="square" rtlCol="0">
            <a:spAutoFit/>
          </a:bodyPr>
          <a:lstStyle/>
          <a:p>
            <a:pPr algn="ctr"/>
            <a:r>
              <a:rPr lang="zh-CN" altLang="en-US" b="1" dirty="0">
                <a:latin typeface="+mn-ea"/>
              </a:rPr>
              <a:t>点击输入标题内容</a:t>
            </a:r>
            <a:endParaRPr lang="en-US" altLang="zh-CN" sz="1400" dirty="0">
              <a:latin typeface="+mj-ea"/>
            </a:endParaRPr>
          </a:p>
          <a:p>
            <a:endParaRPr lang="en-US" altLang="zh-CN" sz="1600" dirty="0">
              <a:solidFill>
                <a:prstClr val="black"/>
              </a:solidFill>
              <a:latin typeface="微软雅黑" panose="020B0503020204020204" pitchFamily="34" charset="-122"/>
              <a:ea typeface="微软雅黑" panose="020B0503020204020204" pitchFamily="34" charset="-122"/>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32" name="Picture 2" descr="C:\Users\dell\AppData\Local\Temp\ksohtml\wps_clip_image-2448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842" b="20109"/>
          <a:stretch>
            <a:fillRect/>
          </a:stretch>
        </p:blipFill>
        <p:spPr bwMode="auto">
          <a:xfrm>
            <a:off x="4662956" y="2988047"/>
            <a:ext cx="6329689" cy="278969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p:cNvSpPr txBox="1"/>
          <p:nvPr/>
        </p:nvSpPr>
        <p:spPr>
          <a:xfrm>
            <a:off x="4561610" y="1940394"/>
            <a:ext cx="6730072" cy="1046440"/>
          </a:xfrm>
          <a:prstGeom prst="rect">
            <a:avLst/>
          </a:prstGeom>
          <a:noFill/>
        </p:spPr>
        <p:txBody>
          <a:bodyPr wrap="square" rtlCol="0">
            <a:spAutoFit/>
          </a:bodyPr>
          <a:lstStyle/>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a:p>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6433006" y="1071134"/>
            <a:ext cx="2644831" cy="633680"/>
            <a:chOff x="2878136" y="2776537"/>
            <a:chExt cx="4270382" cy="1217616"/>
          </a:xfrm>
        </p:grpSpPr>
        <p:sp>
          <p:nvSpPr>
            <p:cNvPr id="35" name="Freeform 5"/>
            <p:cNvSpPr/>
            <p:nvPr/>
          </p:nvSpPr>
          <p:spPr bwMode="auto">
            <a:xfrm rot="5400000">
              <a:off x="5472116" y="2317749"/>
              <a:ext cx="1217614" cy="2135190"/>
            </a:xfrm>
            <a:custGeom>
              <a:avLst/>
              <a:gdLst>
                <a:gd name="T0" fmla="*/ 316 w 321"/>
                <a:gd name="T1" fmla="*/ 160 h 566"/>
                <a:gd name="T2" fmla="*/ 316 w 321"/>
                <a:gd name="T3" fmla="*/ 566 h 566"/>
                <a:gd name="T4" fmla="*/ 321 w 321"/>
                <a:gd name="T5" fmla="*/ 566 h 566"/>
                <a:gd name="T6" fmla="*/ 321 w 321"/>
                <a:gd name="T7" fmla="*/ 160 h 566"/>
                <a:gd name="T8" fmla="*/ 169 w 321"/>
                <a:gd name="T9" fmla="*/ 29 h 566"/>
                <a:gd name="T10" fmla="*/ 57 w 321"/>
                <a:gd name="T11" fmla="*/ 135 h 566"/>
                <a:gd name="T12" fmla="*/ 13 w 321"/>
                <a:gd name="T13" fmla="*/ 99 h 566"/>
                <a:gd name="T14" fmla="*/ 44 w 321"/>
                <a:gd name="T15" fmla="*/ 89 h 566"/>
                <a:gd name="T16" fmla="*/ 55 w 321"/>
                <a:gd name="T17" fmla="*/ 113 h 566"/>
                <a:gd name="T18" fmla="*/ 35 w 321"/>
                <a:gd name="T19" fmla="*/ 115 h 566"/>
                <a:gd name="T20" fmla="*/ 51 w 321"/>
                <a:gd name="T21" fmla="*/ 101 h 566"/>
                <a:gd name="T22" fmla="*/ 32 w 321"/>
                <a:gd name="T23" fmla="*/ 102 h 566"/>
                <a:gd name="T24" fmla="*/ 32 w 321"/>
                <a:gd name="T25" fmla="*/ 117 h 566"/>
                <a:gd name="T26" fmla="*/ 60 w 321"/>
                <a:gd name="T27" fmla="*/ 114 h 566"/>
                <a:gd name="T28" fmla="*/ 47 w 321"/>
                <a:gd name="T29" fmla="*/ 86 h 566"/>
                <a:gd name="T30" fmla="*/ 11 w 321"/>
                <a:gd name="T31" fmla="*/ 98 h 566"/>
                <a:gd name="T32" fmla="*/ 19 w 321"/>
                <a:gd name="T33" fmla="*/ 134 h 566"/>
                <a:gd name="T34" fmla="*/ 59 w 321"/>
                <a:gd name="T35" fmla="*/ 140 h 566"/>
                <a:gd name="T36" fmla="*/ 105 w 321"/>
                <a:gd name="T37" fmla="*/ 98 h 566"/>
                <a:gd name="T38" fmla="*/ 174 w 321"/>
                <a:gd name="T39" fmla="*/ 206 h 566"/>
                <a:gd name="T40" fmla="*/ 248 w 321"/>
                <a:gd name="T41" fmla="*/ 152 h 566"/>
                <a:gd name="T42" fmla="*/ 209 w 321"/>
                <a:gd name="T43" fmla="*/ 87 h 566"/>
                <a:gd name="T44" fmla="*/ 147 w 321"/>
                <a:gd name="T45" fmla="*/ 106 h 566"/>
                <a:gd name="T46" fmla="*/ 157 w 321"/>
                <a:gd name="T47" fmla="*/ 160 h 566"/>
                <a:gd name="T48" fmla="*/ 209 w 321"/>
                <a:gd name="T49" fmla="*/ 151 h 566"/>
                <a:gd name="T50" fmla="*/ 179 w 321"/>
                <a:gd name="T51" fmla="*/ 118 h 566"/>
                <a:gd name="T52" fmla="*/ 205 w 321"/>
                <a:gd name="T53" fmla="*/ 147 h 566"/>
                <a:gd name="T54" fmla="*/ 160 w 321"/>
                <a:gd name="T55" fmla="*/ 156 h 566"/>
                <a:gd name="T56" fmla="*/ 151 w 321"/>
                <a:gd name="T57" fmla="*/ 108 h 566"/>
                <a:gd name="T58" fmla="*/ 208 w 321"/>
                <a:gd name="T59" fmla="*/ 91 h 566"/>
                <a:gd name="T60" fmla="*/ 245 w 321"/>
                <a:gd name="T61" fmla="*/ 150 h 566"/>
                <a:gd name="T62" fmla="*/ 174 w 321"/>
                <a:gd name="T63" fmla="*/ 201 h 566"/>
                <a:gd name="T64" fmla="*/ 175 w 321"/>
                <a:gd name="T65" fmla="*/ 31 h 566"/>
                <a:gd name="T66" fmla="*/ 316 w 321"/>
                <a:gd name="T67" fmla="*/ 16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566">
                  <a:moveTo>
                    <a:pt x="316" y="160"/>
                  </a:moveTo>
                  <a:cubicBezTo>
                    <a:pt x="316" y="297"/>
                    <a:pt x="316" y="429"/>
                    <a:pt x="316" y="566"/>
                  </a:cubicBezTo>
                  <a:cubicBezTo>
                    <a:pt x="321" y="566"/>
                    <a:pt x="321" y="566"/>
                    <a:pt x="321" y="566"/>
                  </a:cubicBezTo>
                  <a:cubicBezTo>
                    <a:pt x="321" y="160"/>
                    <a:pt x="321" y="160"/>
                    <a:pt x="321" y="160"/>
                  </a:cubicBezTo>
                  <a:cubicBezTo>
                    <a:pt x="321" y="74"/>
                    <a:pt x="255" y="0"/>
                    <a:pt x="169" y="29"/>
                  </a:cubicBezTo>
                  <a:cubicBezTo>
                    <a:pt x="100" y="52"/>
                    <a:pt x="111" y="115"/>
                    <a:pt x="57" y="135"/>
                  </a:cubicBezTo>
                  <a:cubicBezTo>
                    <a:pt x="29" y="146"/>
                    <a:pt x="0" y="121"/>
                    <a:pt x="13" y="99"/>
                  </a:cubicBezTo>
                  <a:cubicBezTo>
                    <a:pt x="18" y="88"/>
                    <a:pt x="34" y="84"/>
                    <a:pt x="44" y="89"/>
                  </a:cubicBezTo>
                  <a:cubicBezTo>
                    <a:pt x="53" y="93"/>
                    <a:pt x="58" y="104"/>
                    <a:pt x="55" y="113"/>
                  </a:cubicBezTo>
                  <a:cubicBezTo>
                    <a:pt x="52" y="121"/>
                    <a:pt x="39" y="123"/>
                    <a:pt x="35" y="115"/>
                  </a:cubicBezTo>
                  <a:cubicBezTo>
                    <a:pt x="30" y="105"/>
                    <a:pt x="40" y="94"/>
                    <a:pt x="51" y="101"/>
                  </a:cubicBezTo>
                  <a:cubicBezTo>
                    <a:pt x="46" y="95"/>
                    <a:pt x="37" y="96"/>
                    <a:pt x="32" y="102"/>
                  </a:cubicBezTo>
                  <a:cubicBezTo>
                    <a:pt x="30" y="107"/>
                    <a:pt x="29" y="112"/>
                    <a:pt x="32" y="117"/>
                  </a:cubicBezTo>
                  <a:cubicBezTo>
                    <a:pt x="39" y="129"/>
                    <a:pt x="55" y="127"/>
                    <a:pt x="60" y="114"/>
                  </a:cubicBezTo>
                  <a:cubicBezTo>
                    <a:pt x="64" y="102"/>
                    <a:pt x="57" y="91"/>
                    <a:pt x="47" y="86"/>
                  </a:cubicBezTo>
                  <a:cubicBezTo>
                    <a:pt x="34" y="80"/>
                    <a:pt x="18" y="85"/>
                    <a:pt x="11" y="98"/>
                  </a:cubicBezTo>
                  <a:cubicBezTo>
                    <a:pt x="3" y="110"/>
                    <a:pt x="8" y="125"/>
                    <a:pt x="19" y="134"/>
                  </a:cubicBezTo>
                  <a:cubicBezTo>
                    <a:pt x="29" y="142"/>
                    <a:pt x="45" y="145"/>
                    <a:pt x="59" y="140"/>
                  </a:cubicBezTo>
                  <a:cubicBezTo>
                    <a:pt x="79" y="132"/>
                    <a:pt x="94" y="115"/>
                    <a:pt x="105" y="98"/>
                  </a:cubicBezTo>
                  <a:cubicBezTo>
                    <a:pt x="94" y="146"/>
                    <a:pt x="121" y="201"/>
                    <a:pt x="174" y="206"/>
                  </a:cubicBezTo>
                  <a:cubicBezTo>
                    <a:pt x="209" y="209"/>
                    <a:pt x="244" y="187"/>
                    <a:pt x="248" y="152"/>
                  </a:cubicBezTo>
                  <a:cubicBezTo>
                    <a:pt x="250" y="123"/>
                    <a:pt x="237" y="97"/>
                    <a:pt x="209" y="87"/>
                  </a:cubicBezTo>
                  <a:cubicBezTo>
                    <a:pt x="186" y="78"/>
                    <a:pt x="160" y="84"/>
                    <a:pt x="147" y="106"/>
                  </a:cubicBezTo>
                  <a:cubicBezTo>
                    <a:pt x="137" y="124"/>
                    <a:pt x="140" y="147"/>
                    <a:pt x="157" y="160"/>
                  </a:cubicBezTo>
                  <a:cubicBezTo>
                    <a:pt x="173" y="171"/>
                    <a:pt x="200" y="170"/>
                    <a:pt x="209" y="151"/>
                  </a:cubicBezTo>
                  <a:cubicBezTo>
                    <a:pt x="219" y="130"/>
                    <a:pt x="200" y="110"/>
                    <a:pt x="179" y="118"/>
                  </a:cubicBezTo>
                  <a:cubicBezTo>
                    <a:pt x="191" y="117"/>
                    <a:pt x="215" y="124"/>
                    <a:pt x="205" y="147"/>
                  </a:cubicBezTo>
                  <a:cubicBezTo>
                    <a:pt x="199" y="163"/>
                    <a:pt x="173" y="166"/>
                    <a:pt x="160" y="156"/>
                  </a:cubicBezTo>
                  <a:cubicBezTo>
                    <a:pt x="145" y="145"/>
                    <a:pt x="142" y="124"/>
                    <a:pt x="151" y="108"/>
                  </a:cubicBezTo>
                  <a:cubicBezTo>
                    <a:pt x="163" y="88"/>
                    <a:pt x="187" y="83"/>
                    <a:pt x="208" y="91"/>
                  </a:cubicBezTo>
                  <a:cubicBezTo>
                    <a:pt x="234" y="100"/>
                    <a:pt x="247" y="124"/>
                    <a:pt x="245" y="150"/>
                  </a:cubicBezTo>
                  <a:cubicBezTo>
                    <a:pt x="241" y="186"/>
                    <a:pt x="207" y="204"/>
                    <a:pt x="174" y="201"/>
                  </a:cubicBezTo>
                  <a:cubicBezTo>
                    <a:pt x="90" y="193"/>
                    <a:pt x="81" y="58"/>
                    <a:pt x="175" y="31"/>
                  </a:cubicBezTo>
                  <a:cubicBezTo>
                    <a:pt x="254" y="8"/>
                    <a:pt x="316" y="81"/>
                    <a:pt x="316" y="16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6200000" flipH="1">
              <a:off x="3336924" y="2317751"/>
              <a:ext cx="1217614" cy="2135190"/>
            </a:xfrm>
            <a:custGeom>
              <a:avLst/>
              <a:gdLst>
                <a:gd name="T0" fmla="*/ 316 w 321"/>
                <a:gd name="T1" fmla="*/ 160 h 566"/>
                <a:gd name="T2" fmla="*/ 316 w 321"/>
                <a:gd name="T3" fmla="*/ 566 h 566"/>
                <a:gd name="T4" fmla="*/ 321 w 321"/>
                <a:gd name="T5" fmla="*/ 566 h 566"/>
                <a:gd name="T6" fmla="*/ 321 w 321"/>
                <a:gd name="T7" fmla="*/ 160 h 566"/>
                <a:gd name="T8" fmla="*/ 169 w 321"/>
                <a:gd name="T9" fmla="*/ 29 h 566"/>
                <a:gd name="T10" fmla="*/ 57 w 321"/>
                <a:gd name="T11" fmla="*/ 135 h 566"/>
                <a:gd name="T12" fmla="*/ 13 w 321"/>
                <a:gd name="T13" fmla="*/ 99 h 566"/>
                <a:gd name="T14" fmla="*/ 44 w 321"/>
                <a:gd name="T15" fmla="*/ 89 h 566"/>
                <a:gd name="T16" fmla="*/ 55 w 321"/>
                <a:gd name="T17" fmla="*/ 113 h 566"/>
                <a:gd name="T18" fmla="*/ 35 w 321"/>
                <a:gd name="T19" fmla="*/ 115 h 566"/>
                <a:gd name="T20" fmla="*/ 51 w 321"/>
                <a:gd name="T21" fmla="*/ 101 h 566"/>
                <a:gd name="T22" fmla="*/ 32 w 321"/>
                <a:gd name="T23" fmla="*/ 102 h 566"/>
                <a:gd name="T24" fmla="*/ 32 w 321"/>
                <a:gd name="T25" fmla="*/ 117 h 566"/>
                <a:gd name="T26" fmla="*/ 60 w 321"/>
                <a:gd name="T27" fmla="*/ 114 h 566"/>
                <a:gd name="T28" fmla="*/ 47 w 321"/>
                <a:gd name="T29" fmla="*/ 86 h 566"/>
                <a:gd name="T30" fmla="*/ 11 w 321"/>
                <a:gd name="T31" fmla="*/ 98 h 566"/>
                <a:gd name="T32" fmla="*/ 19 w 321"/>
                <a:gd name="T33" fmla="*/ 134 h 566"/>
                <a:gd name="T34" fmla="*/ 59 w 321"/>
                <a:gd name="T35" fmla="*/ 140 h 566"/>
                <a:gd name="T36" fmla="*/ 105 w 321"/>
                <a:gd name="T37" fmla="*/ 98 h 566"/>
                <a:gd name="T38" fmla="*/ 174 w 321"/>
                <a:gd name="T39" fmla="*/ 206 h 566"/>
                <a:gd name="T40" fmla="*/ 248 w 321"/>
                <a:gd name="T41" fmla="*/ 152 h 566"/>
                <a:gd name="T42" fmla="*/ 209 w 321"/>
                <a:gd name="T43" fmla="*/ 87 h 566"/>
                <a:gd name="T44" fmla="*/ 147 w 321"/>
                <a:gd name="T45" fmla="*/ 106 h 566"/>
                <a:gd name="T46" fmla="*/ 157 w 321"/>
                <a:gd name="T47" fmla="*/ 160 h 566"/>
                <a:gd name="T48" fmla="*/ 209 w 321"/>
                <a:gd name="T49" fmla="*/ 151 h 566"/>
                <a:gd name="T50" fmla="*/ 179 w 321"/>
                <a:gd name="T51" fmla="*/ 118 h 566"/>
                <a:gd name="T52" fmla="*/ 205 w 321"/>
                <a:gd name="T53" fmla="*/ 147 h 566"/>
                <a:gd name="T54" fmla="*/ 160 w 321"/>
                <a:gd name="T55" fmla="*/ 156 h 566"/>
                <a:gd name="T56" fmla="*/ 151 w 321"/>
                <a:gd name="T57" fmla="*/ 108 h 566"/>
                <a:gd name="T58" fmla="*/ 208 w 321"/>
                <a:gd name="T59" fmla="*/ 91 h 566"/>
                <a:gd name="T60" fmla="*/ 245 w 321"/>
                <a:gd name="T61" fmla="*/ 150 h 566"/>
                <a:gd name="T62" fmla="*/ 174 w 321"/>
                <a:gd name="T63" fmla="*/ 201 h 566"/>
                <a:gd name="T64" fmla="*/ 175 w 321"/>
                <a:gd name="T65" fmla="*/ 31 h 566"/>
                <a:gd name="T66" fmla="*/ 316 w 321"/>
                <a:gd name="T67" fmla="*/ 16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566">
                  <a:moveTo>
                    <a:pt x="316" y="160"/>
                  </a:moveTo>
                  <a:cubicBezTo>
                    <a:pt x="316" y="297"/>
                    <a:pt x="316" y="429"/>
                    <a:pt x="316" y="566"/>
                  </a:cubicBezTo>
                  <a:cubicBezTo>
                    <a:pt x="321" y="566"/>
                    <a:pt x="321" y="566"/>
                    <a:pt x="321" y="566"/>
                  </a:cubicBezTo>
                  <a:cubicBezTo>
                    <a:pt x="321" y="160"/>
                    <a:pt x="321" y="160"/>
                    <a:pt x="321" y="160"/>
                  </a:cubicBezTo>
                  <a:cubicBezTo>
                    <a:pt x="321" y="74"/>
                    <a:pt x="255" y="0"/>
                    <a:pt x="169" y="29"/>
                  </a:cubicBezTo>
                  <a:cubicBezTo>
                    <a:pt x="100" y="52"/>
                    <a:pt x="111" y="115"/>
                    <a:pt x="57" y="135"/>
                  </a:cubicBezTo>
                  <a:cubicBezTo>
                    <a:pt x="29" y="146"/>
                    <a:pt x="0" y="121"/>
                    <a:pt x="13" y="99"/>
                  </a:cubicBezTo>
                  <a:cubicBezTo>
                    <a:pt x="18" y="88"/>
                    <a:pt x="34" y="84"/>
                    <a:pt x="44" y="89"/>
                  </a:cubicBezTo>
                  <a:cubicBezTo>
                    <a:pt x="53" y="93"/>
                    <a:pt x="58" y="104"/>
                    <a:pt x="55" y="113"/>
                  </a:cubicBezTo>
                  <a:cubicBezTo>
                    <a:pt x="52" y="121"/>
                    <a:pt x="39" y="123"/>
                    <a:pt x="35" y="115"/>
                  </a:cubicBezTo>
                  <a:cubicBezTo>
                    <a:pt x="30" y="105"/>
                    <a:pt x="40" y="94"/>
                    <a:pt x="51" y="101"/>
                  </a:cubicBezTo>
                  <a:cubicBezTo>
                    <a:pt x="46" y="95"/>
                    <a:pt x="37" y="96"/>
                    <a:pt x="32" y="102"/>
                  </a:cubicBezTo>
                  <a:cubicBezTo>
                    <a:pt x="30" y="107"/>
                    <a:pt x="29" y="112"/>
                    <a:pt x="32" y="117"/>
                  </a:cubicBezTo>
                  <a:cubicBezTo>
                    <a:pt x="39" y="129"/>
                    <a:pt x="55" y="127"/>
                    <a:pt x="60" y="114"/>
                  </a:cubicBezTo>
                  <a:cubicBezTo>
                    <a:pt x="64" y="102"/>
                    <a:pt x="57" y="91"/>
                    <a:pt x="47" y="86"/>
                  </a:cubicBezTo>
                  <a:cubicBezTo>
                    <a:pt x="34" y="80"/>
                    <a:pt x="18" y="85"/>
                    <a:pt x="11" y="98"/>
                  </a:cubicBezTo>
                  <a:cubicBezTo>
                    <a:pt x="3" y="110"/>
                    <a:pt x="8" y="125"/>
                    <a:pt x="19" y="134"/>
                  </a:cubicBezTo>
                  <a:cubicBezTo>
                    <a:pt x="29" y="142"/>
                    <a:pt x="45" y="145"/>
                    <a:pt x="59" y="140"/>
                  </a:cubicBezTo>
                  <a:cubicBezTo>
                    <a:pt x="79" y="132"/>
                    <a:pt x="94" y="115"/>
                    <a:pt x="105" y="98"/>
                  </a:cubicBezTo>
                  <a:cubicBezTo>
                    <a:pt x="94" y="146"/>
                    <a:pt x="121" y="201"/>
                    <a:pt x="174" y="206"/>
                  </a:cubicBezTo>
                  <a:cubicBezTo>
                    <a:pt x="209" y="209"/>
                    <a:pt x="244" y="187"/>
                    <a:pt x="248" y="152"/>
                  </a:cubicBezTo>
                  <a:cubicBezTo>
                    <a:pt x="250" y="123"/>
                    <a:pt x="237" y="97"/>
                    <a:pt x="209" y="87"/>
                  </a:cubicBezTo>
                  <a:cubicBezTo>
                    <a:pt x="186" y="78"/>
                    <a:pt x="160" y="84"/>
                    <a:pt x="147" y="106"/>
                  </a:cubicBezTo>
                  <a:cubicBezTo>
                    <a:pt x="137" y="124"/>
                    <a:pt x="140" y="147"/>
                    <a:pt x="157" y="160"/>
                  </a:cubicBezTo>
                  <a:cubicBezTo>
                    <a:pt x="173" y="171"/>
                    <a:pt x="200" y="170"/>
                    <a:pt x="209" y="151"/>
                  </a:cubicBezTo>
                  <a:cubicBezTo>
                    <a:pt x="219" y="130"/>
                    <a:pt x="200" y="110"/>
                    <a:pt x="179" y="118"/>
                  </a:cubicBezTo>
                  <a:cubicBezTo>
                    <a:pt x="191" y="117"/>
                    <a:pt x="215" y="124"/>
                    <a:pt x="205" y="147"/>
                  </a:cubicBezTo>
                  <a:cubicBezTo>
                    <a:pt x="199" y="163"/>
                    <a:pt x="173" y="166"/>
                    <a:pt x="160" y="156"/>
                  </a:cubicBezTo>
                  <a:cubicBezTo>
                    <a:pt x="145" y="145"/>
                    <a:pt x="142" y="124"/>
                    <a:pt x="151" y="108"/>
                  </a:cubicBezTo>
                  <a:cubicBezTo>
                    <a:pt x="163" y="88"/>
                    <a:pt x="187" y="83"/>
                    <a:pt x="208" y="91"/>
                  </a:cubicBezTo>
                  <a:cubicBezTo>
                    <a:pt x="234" y="100"/>
                    <a:pt x="247" y="124"/>
                    <a:pt x="245" y="150"/>
                  </a:cubicBezTo>
                  <a:cubicBezTo>
                    <a:pt x="241" y="186"/>
                    <a:pt x="207" y="204"/>
                    <a:pt x="174" y="201"/>
                  </a:cubicBezTo>
                  <a:cubicBezTo>
                    <a:pt x="90" y="193"/>
                    <a:pt x="81" y="58"/>
                    <a:pt x="175" y="31"/>
                  </a:cubicBezTo>
                  <a:cubicBezTo>
                    <a:pt x="254" y="8"/>
                    <a:pt x="316" y="81"/>
                    <a:pt x="316" y="16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6599754" y="1201310"/>
            <a:ext cx="2298797" cy="461665"/>
          </a:xfrm>
          <a:prstGeom prst="rect">
            <a:avLst/>
          </a:prstGeom>
          <a:noFill/>
        </p:spPr>
        <p:txBody>
          <a:bodyPr wrap="square" rtlCol="0">
            <a:spAutoFit/>
          </a:bodyPr>
          <a:lstStyle/>
          <a:p>
            <a:pPr algn="ctr"/>
            <a:r>
              <a:rPr lang="zh-CN" altLang="en-US" sz="2400" b="1" dirty="0">
                <a:latin typeface="+mn-ea"/>
              </a:rPr>
              <a:t>输入标题</a:t>
            </a:r>
            <a:endParaRPr lang="en-US" altLang="zh-CN" sz="2400"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3414792" y="879060"/>
            <a:ext cx="1" cy="5099879"/>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49153" y="1402564"/>
            <a:ext cx="804793" cy="798631"/>
            <a:chOff x="4985288" y="1224585"/>
            <a:chExt cx="2546888" cy="2527388"/>
          </a:xfrm>
          <a:effectLst/>
        </p:grpSpPr>
        <p:sp>
          <p:nvSpPr>
            <p:cNvPr id="17" name="椭圆 1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文本框 19"/>
          <p:cNvSpPr txBox="1"/>
          <p:nvPr/>
        </p:nvSpPr>
        <p:spPr>
          <a:xfrm>
            <a:off x="1243719" y="1509982"/>
            <a:ext cx="1035745" cy="523220"/>
          </a:xfrm>
          <a:prstGeom prst="rect">
            <a:avLst/>
          </a:prstGeom>
          <a:noFill/>
        </p:spPr>
        <p:txBody>
          <a:bodyPr wrap="square" rtlCol="0">
            <a:spAutoFit/>
          </a:bodyPr>
          <a:lstStyle/>
          <a:p>
            <a:pPr algn="ctr"/>
            <a:r>
              <a:rPr lang="en-US" altLang="zh-CN" sz="2800" b="1" dirty="0">
                <a:solidFill>
                  <a:prstClr val="white"/>
                </a:solidFill>
                <a:latin typeface="宋体" panose="02010600030101010101" pitchFamily="2" charset="-122"/>
              </a:rPr>
              <a:t>04</a:t>
            </a:r>
          </a:p>
        </p:txBody>
      </p:sp>
      <p:grpSp>
        <p:nvGrpSpPr>
          <p:cNvPr id="21" name="组合 20"/>
          <p:cNvGrpSpPr/>
          <p:nvPr/>
        </p:nvGrpSpPr>
        <p:grpSpPr>
          <a:xfrm>
            <a:off x="851801" y="5499679"/>
            <a:ext cx="1975492" cy="49074"/>
            <a:chOff x="5108253" y="1177442"/>
            <a:chExt cx="1975492" cy="49074"/>
          </a:xfrm>
        </p:grpSpPr>
        <p:cxnSp>
          <p:nvCxnSpPr>
            <p:cNvPr id="22" name="直接连接符 2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3278" y="2552981"/>
            <a:ext cx="2016626" cy="278698"/>
            <a:chOff x="7150100" y="4803775"/>
            <a:chExt cx="2317750" cy="668338"/>
          </a:xfrm>
        </p:grpSpPr>
        <p:sp>
          <p:nvSpPr>
            <p:cNvPr id="25"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685655" y="3151352"/>
            <a:ext cx="2084249" cy="1569660"/>
          </a:xfrm>
          <a:prstGeom prst="rect">
            <a:avLst/>
          </a:prstGeom>
          <a:noFill/>
        </p:spPr>
        <p:txBody>
          <a:bodyPr wrap="square" rtlCol="0">
            <a:spAutoFit/>
          </a:bodyPr>
          <a:lstStyle/>
          <a:p>
            <a:pPr algn="ctr"/>
            <a:r>
              <a:rPr lang="zh-CN" altLang="en-US" b="1" dirty="0">
                <a:latin typeface="+mn-ea"/>
              </a:rPr>
              <a:t>点击输入标题内容</a:t>
            </a:r>
            <a:endParaRPr lang="en-US" altLang="zh-CN" b="1" dirty="0">
              <a:latin typeface="+mn-ea"/>
            </a:endParaRPr>
          </a:p>
          <a:p>
            <a:endParaRPr lang="en-US" altLang="zh-CN" sz="1400" dirty="0">
              <a:latin typeface="+mj-ea"/>
            </a:endParaRPr>
          </a:p>
          <a:p>
            <a:r>
              <a:rPr lang="zh-CN" altLang="en-US" sz="1600" dirty="0">
                <a:solidFill>
                  <a:prstClr val="black"/>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grpSp>
        <p:nvGrpSpPr>
          <p:cNvPr id="30" name="组合 29"/>
          <p:cNvGrpSpPr/>
          <p:nvPr/>
        </p:nvGrpSpPr>
        <p:grpSpPr>
          <a:xfrm>
            <a:off x="3972114" y="1259801"/>
            <a:ext cx="2123886" cy="2107623"/>
            <a:chOff x="4985288" y="1224585"/>
            <a:chExt cx="2546888" cy="2527388"/>
          </a:xfrm>
          <a:effectLst/>
        </p:grpSpPr>
        <p:sp>
          <p:nvSpPr>
            <p:cNvPr id="37" name="椭圆 36"/>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2" name="组合 41"/>
          <p:cNvGrpSpPr/>
          <p:nvPr/>
        </p:nvGrpSpPr>
        <p:grpSpPr>
          <a:xfrm>
            <a:off x="8845369" y="3579821"/>
            <a:ext cx="2608188" cy="2588217"/>
            <a:chOff x="4985288" y="1224585"/>
            <a:chExt cx="2546888" cy="2527388"/>
          </a:xfrm>
          <a:effectLst/>
        </p:grpSpPr>
        <p:sp>
          <p:nvSpPr>
            <p:cNvPr id="43" name="椭圆 42"/>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文本框 45"/>
          <p:cNvSpPr txBox="1"/>
          <p:nvPr/>
        </p:nvSpPr>
        <p:spPr>
          <a:xfrm>
            <a:off x="9063983" y="3909060"/>
            <a:ext cx="2084249" cy="1569660"/>
          </a:xfrm>
          <a:prstGeom prst="rect">
            <a:avLst/>
          </a:prstGeom>
          <a:noFill/>
        </p:spPr>
        <p:txBody>
          <a:bodyPr wrap="square" rtlCol="0">
            <a:spAutoFit/>
          </a:bodyPr>
          <a:lstStyle/>
          <a:p>
            <a:pPr algn="ctr"/>
            <a:r>
              <a:rPr lang="zh-CN" altLang="en-US" b="1" dirty="0">
                <a:solidFill>
                  <a:schemeClr val="bg1"/>
                </a:solidFill>
                <a:latin typeface="+mn-ea"/>
              </a:rPr>
              <a:t>输入标题内容</a:t>
            </a:r>
            <a:endParaRPr lang="en-US" altLang="zh-CN" b="1" dirty="0">
              <a:solidFill>
                <a:schemeClr val="bg1"/>
              </a:solidFill>
              <a:latin typeface="+mn-ea"/>
            </a:endParaRPr>
          </a:p>
          <a:p>
            <a:pPr algn="ctr"/>
            <a:endParaRPr lang="en-US" altLang="zh-CN" sz="1400" dirty="0">
              <a:solidFill>
                <a:schemeClr val="bg1"/>
              </a:solidFill>
              <a:latin typeface="+mj-ea"/>
              <a:ea typeface="+mj-ea"/>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sp>
        <p:nvSpPr>
          <p:cNvPr id="47" name="文本框 46"/>
          <p:cNvSpPr txBox="1"/>
          <p:nvPr/>
        </p:nvSpPr>
        <p:spPr>
          <a:xfrm>
            <a:off x="4083829" y="1631625"/>
            <a:ext cx="1920599" cy="1354217"/>
          </a:xfrm>
          <a:prstGeom prst="rect">
            <a:avLst/>
          </a:prstGeom>
          <a:noFill/>
        </p:spPr>
        <p:txBody>
          <a:bodyPr wrap="square" rtlCol="0">
            <a:spAutoFit/>
          </a:bodyPr>
          <a:lstStyle/>
          <a:p>
            <a:pPr algn="ctr"/>
            <a:r>
              <a:rPr lang="zh-CN" altLang="en-US" b="1" dirty="0">
                <a:solidFill>
                  <a:schemeClr val="bg1"/>
                </a:solidFill>
                <a:latin typeface="+mn-ea"/>
              </a:rPr>
              <a:t>输入标题内容</a:t>
            </a:r>
            <a:endParaRPr lang="en-US" altLang="zh-CN" sz="1400" dirty="0">
              <a:solidFill>
                <a:schemeClr val="bg1"/>
              </a:solidFill>
              <a:latin typeface="+mj-ea"/>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grpSp>
        <p:nvGrpSpPr>
          <p:cNvPr id="48" name="组合 47"/>
          <p:cNvGrpSpPr/>
          <p:nvPr/>
        </p:nvGrpSpPr>
        <p:grpSpPr>
          <a:xfrm>
            <a:off x="8119899" y="984269"/>
            <a:ext cx="2123886" cy="2107623"/>
            <a:chOff x="4985288" y="1224585"/>
            <a:chExt cx="2546888" cy="2527388"/>
          </a:xfrm>
          <a:effectLst/>
        </p:grpSpPr>
        <p:sp>
          <p:nvSpPr>
            <p:cNvPr id="49" name="椭圆 48"/>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2" name="文本框 51"/>
          <p:cNvSpPr txBox="1"/>
          <p:nvPr/>
        </p:nvSpPr>
        <p:spPr>
          <a:xfrm>
            <a:off x="8231614" y="1356093"/>
            <a:ext cx="1920599" cy="1354217"/>
          </a:xfrm>
          <a:prstGeom prst="rect">
            <a:avLst/>
          </a:prstGeom>
          <a:noFill/>
        </p:spPr>
        <p:txBody>
          <a:bodyPr wrap="square" rtlCol="0">
            <a:spAutoFit/>
          </a:bodyPr>
          <a:lstStyle/>
          <a:p>
            <a:pPr algn="ctr"/>
            <a:r>
              <a:rPr lang="zh-CN" altLang="en-US" b="1" dirty="0">
                <a:solidFill>
                  <a:schemeClr val="bg1"/>
                </a:solidFill>
                <a:latin typeface="+mn-ea"/>
              </a:rPr>
              <a:t>输入标题内容</a:t>
            </a:r>
            <a:endParaRPr lang="en-US" altLang="zh-CN" sz="1400" dirty="0">
              <a:latin typeface="+mj-ea"/>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a:t>
            </a:r>
          </a:p>
        </p:txBody>
      </p:sp>
      <p:grpSp>
        <p:nvGrpSpPr>
          <p:cNvPr id="53" name="组合 52"/>
          <p:cNvGrpSpPr/>
          <p:nvPr/>
        </p:nvGrpSpPr>
        <p:grpSpPr>
          <a:xfrm>
            <a:off x="5466459" y="3983064"/>
            <a:ext cx="1962297" cy="1947271"/>
            <a:chOff x="4985288" y="1224585"/>
            <a:chExt cx="2546888" cy="2527388"/>
          </a:xfrm>
          <a:effectLst/>
        </p:grpSpPr>
        <p:sp>
          <p:nvSpPr>
            <p:cNvPr id="54" name="椭圆 53"/>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7" name="文本框 56"/>
          <p:cNvSpPr txBox="1"/>
          <p:nvPr/>
        </p:nvSpPr>
        <p:spPr>
          <a:xfrm>
            <a:off x="5577650" y="4232594"/>
            <a:ext cx="1774477" cy="1354217"/>
          </a:xfrm>
          <a:prstGeom prst="rect">
            <a:avLst/>
          </a:prstGeom>
          <a:noFill/>
        </p:spPr>
        <p:txBody>
          <a:bodyPr wrap="square" rtlCol="0">
            <a:spAutoFit/>
          </a:bodyPr>
          <a:lstStyle/>
          <a:p>
            <a:pPr algn="ctr"/>
            <a:r>
              <a:rPr lang="zh-CN" altLang="en-US" b="1" dirty="0">
                <a:solidFill>
                  <a:schemeClr val="bg1"/>
                </a:solidFill>
                <a:latin typeface="+mn-ea"/>
              </a:rPr>
              <a:t>输入标题内容</a:t>
            </a:r>
            <a:endParaRPr lang="en-US" altLang="zh-CN" b="1" dirty="0">
              <a:solidFill>
                <a:schemeClr val="bg1"/>
              </a:solidFill>
              <a:latin typeface="+mn-ea"/>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a:t>
            </a:r>
          </a:p>
        </p:txBody>
      </p:sp>
      <p:cxnSp>
        <p:nvCxnSpPr>
          <p:cNvPr id="58" name="直接连接符 57"/>
          <p:cNvCxnSpPr/>
          <p:nvPr/>
        </p:nvCxnSpPr>
        <p:spPr>
          <a:xfrm>
            <a:off x="6024446" y="2552981"/>
            <a:ext cx="3039537" cy="1679613"/>
          </a:xfrm>
          <a:prstGeom prst="line">
            <a:avLst/>
          </a:prstGeom>
          <a:ln w="6350">
            <a:solidFill>
              <a:schemeClr val="bg2">
                <a:lumMod val="75000"/>
                <a:alpha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5" idx="6"/>
            <a:endCxn id="45" idx="2"/>
          </p:cNvCxnSpPr>
          <p:nvPr/>
        </p:nvCxnSpPr>
        <p:spPr>
          <a:xfrm flipV="1">
            <a:off x="7428756" y="4921860"/>
            <a:ext cx="1416613" cy="30333"/>
          </a:xfrm>
          <a:prstGeom prst="line">
            <a:avLst/>
          </a:prstGeom>
          <a:ln w="6350">
            <a:solidFill>
              <a:schemeClr val="bg2">
                <a:lumMod val="75000"/>
                <a:alpha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43" idx="0"/>
          </p:cNvCxnSpPr>
          <p:nvPr/>
        </p:nvCxnSpPr>
        <p:spPr>
          <a:xfrm>
            <a:off x="9600935" y="2894967"/>
            <a:ext cx="518572" cy="684854"/>
          </a:xfrm>
          <a:prstGeom prst="line">
            <a:avLst/>
          </a:prstGeom>
          <a:ln w="6350">
            <a:solidFill>
              <a:schemeClr val="bg2">
                <a:lumMod val="75000"/>
                <a:alpha val="8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79812" y="1825186"/>
            <a:ext cx="3232375" cy="3207627"/>
            <a:chOff x="4985288" y="1224585"/>
            <a:chExt cx="2546888" cy="2527388"/>
          </a:xfrm>
        </p:grpSpPr>
        <p:sp>
          <p:nvSpPr>
            <p:cNvPr id="4" name="椭圆 3"/>
            <p:cNvSpPr/>
            <p:nvPr/>
          </p:nvSpPr>
          <p:spPr>
            <a:xfrm>
              <a:off x="5012590" y="1224585"/>
              <a:ext cx="2433780" cy="2433781"/>
            </a:xfrm>
            <a:prstGeom prst="ellipse">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5098396" y="1265539"/>
              <a:ext cx="2433780" cy="2433781"/>
            </a:xfrm>
            <a:prstGeom prst="ellipse">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4985288" y="1318192"/>
              <a:ext cx="2433780" cy="2433781"/>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3308237" y="2513581"/>
            <a:ext cx="5490558" cy="2308324"/>
          </a:xfrm>
          <a:prstGeom prst="rect">
            <a:avLst/>
          </a:prstGeom>
          <a:noFill/>
        </p:spPr>
        <p:txBody>
          <a:bodyPr wrap="square" rtlCol="0">
            <a:spAutoFit/>
          </a:bodyPr>
          <a:lstStyle/>
          <a:p>
            <a:pPr algn="ctr"/>
            <a:r>
              <a:rPr lang="zh-CN" altLang="en-US" sz="7200" b="1" dirty="0">
                <a:solidFill>
                  <a:prstClr val="white"/>
                </a:solidFill>
                <a:latin typeface="Adobe Devanagari" panose="02040503050201020203" pitchFamily="18" charset="0"/>
                <a:ea typeface="张海山锐线体简" panose="02000000000000000000" pitchFamily="2" charset="-122"/>
                <a:cs typeface="Adobe Devanagari" panose="02040503050201020203" pitchFamily="18" charset="0"/>
              </a:rPr>
              <a:t>谢谢</a:t>
            </a:r>
            <a:endParaRPr lang="en-US" altLang="zh-CN" sz="7200" b="1" dirty="0">
              <a:solidFill>
                <a:prstClr val="white"/>
              </a:solidFill>
              <a:latin typeface="Adobe Devanagari" panose="02040503050201020203" pitchFamily="18" charset="0"/>
              <a:ea typeface="张海山锐线体简" panose="02000000000000000000" pitchFamily="2" charset="-122"/>
              <a:cs typeface="Adobe Devanagari" panose="02040503050201020203" pitchFamily="18" charset="0"/>
            </a:endParaRPr>
          </a:p>
          <a:p>
            <a:pPr algn="ctr"/>
            <a:r>
              <a:rPr lang="zh-CN" altLang="en-US" sz="7200" b="1" dirty="0">
                <a:solidFill>
                  <a:prstClr val="white"/>
                </a:solidFill>
                <a:latin typeface="Adobe Devanagari" panose="02040503050201020203" pitchFamily="18" charset="0"/>
                <a:ea typeface="张海山锐线体简" panose="02000000000000000000" pitchFamily="2" charset="-122"/>
                <a:cs typeface="Adobe Devanagari" panose="02040503050201020203" pitchFamily="18" charset="0"/>
              </a:rPr>
              <a:t>观看</a:t>
            </a:r>
            <a:endParaRPr lang="en-US" altLang="zh-CN" sz="7200" b="1" dirty="0">
              <a:solidFill>
                <a:prstClr val="white"/>
              </a:solidFill>
              <a:latin typeface="Adobe Devanagari" panose="02040503050201020203" pitchFamily="18" charset="0"/>
              <a:ea typeface="张海山锐线体简" panose="02000000000000000000" pitchFamily="2" charset="-122"/>
              <a:cs typeface="Adobe Devanagari" panose="02040503050201020203" pitchFamily="18" charset="0"/>
            </a:endParaRPr>
          </a:p>
        </p:txBody>
      </p:sp>
      <p:sp>
        <p:nvSpPr>
          <p:cNvPr id="13" name="Freeform 5"/>
          <p:cNvSpPr>
            <a:spLocks noEditPoints="1"/>
          </p:cNvSpPr>
          <p:nvPr/>
        </p:nvSpPr>
        <p:spPr bwMode="auto">
          <a:xfrm>
            <a:off x="5045242" y="584262"/>
            <a:ext cx="2016548" cy="234968"/>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5" name="直接连接符 14"/>
          <p:cNvCxnSpPr/>
          <p:nvPr/>
        </p:nvCxnSpPr>
        <p:spPr>
          <a:xfrm>
            <a:off x="7997125" y="3429000"/>
            <a:ext cx="3704095"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46868" y="3426101"/>
            <a:ext cx="3704095"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27"/>
          <p:cNvSpPr/>
          <p:nvPr/>
        </p:nvSpPr>
        <p:spPr bwMode="auto">
          <a:xfrm flipH="1">
            <a:off x="7146756" y="967119"/>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1" name="Freeform 27"/>
          <p:cNvSpPr/>
          <p:nvPr/>
        </p:nvSpPr>
        <p:spPr bwMode="auto">
          <a:xfrm>
            <a:off x="4257796" y="940520"/>
            <a:ext cx="743535" cy="300546"/>
          </a:xfrm>
          <a:custGeom>
            <a:avLst/>
            <a:gdLst>
              <a:gd name="T0" fmla="*/ 366 w 399"/>
              <a:gd name="T1" fmla="*/ 100 h 159"/>
              <a:gd name="T2" fmla="*/ 371 w 399"/>
              <a:gd name="T3" fmla="*/ 115 h 159"/>
              <a:gd name="T4" fmla="*/ 350 w 399"/>
              <a:gd name="T5" fmla="*/ 118 h 159"/>
              <a:gd name="T6" fmla="*/ 361 w 399"/>
              <a:gd name="T7" fmla="*/ 88 h 159"/>
              <a:gd name="T8" fmla="*/ 383 w 399"/>
              <a:gd name="T9" fmla="*/ 131 h 159"/>
              <a:gd name="T10" fmla="*/ 313 w 399"/>
              <a:gd name="T11" fmla="*/ 148 h 159"/>
              <a:gd name="T12" fmla="*/ 261 w 399"/>
              <a:gd name="T13" fmla="*/ 129 h 159"/>
              <a:gd name="T14" fmla="*/ 260 w 399"/>
              <a:gd name="T15" fmla="*/ 128 h 159"/>
              <a:gd name="T16" fmla="*/ 240 w 399"/>
              <a:gd name="T17" fmla="*/ 159 h 159"/>
              <a:gd name="T18" fmla="*/ 91 w 399"/>
              <a:gd name="T19" fmla="*/ 11 h 159"/>
              <a:gd name="T20" fmla="*/ 11 w 399"/>
              <a:gd name="T21" fmla="*/ 53 h 159"/>
              <a:gd name="T22" fmla="*/ 63 w 399"/>
              <a:gd name="T23" fmla="*/ 109 h 159"/>
              <a:gd name="T24" fmla="*/ 89 w 399"/>
              <a:gd name="T25" fmla="*/ 68 h 159"/>
              <a:gd name="T26" fmla="*/ 48 w 399"/>
              <a:gd name="T27" fmla="*/ 45 h 159"/>
              <a:gd name="T28" fmla="*/ 36 w 399"/>
              <a:gd name="T29" fmla="*/ 76 h 159"/>
              <a:gd name="T30" fmla="*/ 69 w 399"/>
              <a:gd name="T31" fmla="*/ 78 h 159"/>
              <a:gd name="T32" fmla="*/ 59 w 399"/>
              <a:gd name="T33" fmla="*/ 61 h 159"/>
              <a:gd name="T34" fmla="*/ 43 w 399"/>
              <a:gd name="T35" fmla="*/ 72 h 159"/>
              <a:gd name="T36" fmla="*/ 62 w 399"/>
              <a:gd name="T37" fmla="*/ 58 h 159"/>
              <a:gd name="T38" fmla="*/ 72 w 399"/>
              <a:gd name="T39" fmla="*/ 79 h 159"/>
              <a:gd name="T40" fmla="*/ 32 w 399"/>
              <a:gd name="T41" fmla="*/ 78 h 159"/>
              <a:gd name="T42" fmla="*/ 46 w 399"/>
              <a:gd name="T43" fmla="*/ 42 h 159"/>
              <a:gd name="T44" fmla="*/ 93 w 399"/>
              <a:gd name="T45" fmla="*/ 69 h 159"/>
              <a:gd name="T46" fmla="*/ 64 w 399"/>
              <a:gd name="T47" fmla="*/ 114 h 159"/>
              <a:gd name="T48" fmla="*/ 8 w 399"/>
              <a:gd name="T49" fmla="*/ 52 h 159"/>
              <a:gd name="T50" fmla="*/ 94 w 399"/>
              <a:gd name="T51" fmla="*/ 7 h 159"/>
              <a:gd name="T52" fmla="*/ 238 w 399"/>
              <a:gd name="T53" fmla="*/ 151 h 159"/>
              <a:gd name="T54" fmla="*/ 256 w 399"/>
              <a:gd name="T55" fmla="*/ 126 h 159"/>
              <a:gd name="T56" fmla="*/ 207 w 399"/>
              <a:gd name="T57" fmla="*/ 73 h 159"/>
              <a:gd name="T58" fmla="*/ 345 w 399"/>
              <a:gd name="T59" fmla="*/ 75 h 159"/>
              <a:gd name="T60" fmla="*/ 264 w 399"/>
              <a:gd name="T61" fmla="*/ 124 h 159"/>
              <a:gd name="T62" fmla="*/ 314 w 399"/>
              <a:gd name="T63" fmla="*/ 143 h 159"/>
              <a:gd name="T64" fmla="*/ 380 w 399"/>
              <a:gd name="T65" fmla="*/ 131 h 159"/>
              <a:gd name="T66" fmla="*/ 361 w 399"/>
              <a:gd name="T67" fmla="*/ 93 h 159"/>
              <a:gd name="T68" fmla="*/ 352 w 399"/>
              <a:gd name="T69" fmla="*/ 116 h 159"/>
              <a:gd name="T70" fmla="*/ 366 w 399"/>
              <a:gd name="T71"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59">
                <a:moveTo>
                  <a:pt x="366" y="100"/>
                </a:moveTo>
                <a:cubicBezTo>
                  <a:pt x="371" y="101"/>
                  <a:pt x="374" y="109"/>
                  <a:pt x="371" y="115"/>
                </a:cubicBezTo>
                <a:cubicBezTo>
                  <a:pt x="366" y="122"/>
                  <a:pt x="356" y="123"/>
                  <a:pt x="350" y="118"/>
                </a:cubicBezTo>
                <a:cubicBezTo>
                  <a:pt x="337" y="109"/>
                  <a:pt x="343" y="89"/>
                  <a:pt x="361" y="88"/>
                </a:cubicBezTo>
                <a:cubicBezTo>
                  <a:pt x="382" y="87"/>
                  <a:pt x="399" y="110"/>
                  <a:pt x="383" y="131"/>
                </a:cubicBezTo>
                <a:cubicBezTo>
                  <a:pt x="368" y="152"/>
                  <a:pt x="337" y="152"/>
                  <a:pt x="313" y="148"/>
                </a:cubicBezTo>
                <a:cubicBezTo>
                  <a:pt x="296" y="144"/>
                  <a:pt x="277" y="138"/>
                  <a:pt x="261" y="129"/>
                </a:cubicBezTo>
                <a:cubicBezTo>
                  <a:pt x="260" y="128"/>
                  <a:pt x="260" y="128"/>
                  <a:pt x="260" y="128"/>
                </a:cubicBezTo>
                <a:cubicBezTo>
                  <a:pt x="252" y="138"/>
                  <a:pt x="246" y="148"/>
                  <a:pt x="240" y="159"/>
                </a:cubicBezTo>
                <a:cubicBezTo>
                  <a:pt x="193" y="134"/>
                  <a:pt x="166" y="28"/>
                  <a:pt x="91" y="11"/>
                </a:cubicBezTo>
                <a:cubicBezTo>
                  <a:pt x="61" y="4"/>
                  <a:pt x="20" y="17"/>
                  <a:pt x="11" y="53"/>
                </a:cubicBezTo>
                <a:cubicBezTo>
                  <a:pt x="5" y="82"/>
                  <a:pt x="31" y="115"/>
                  <a:pt x="63" y="109"/>
                </a:cubicBezTo>
                <a:cubicBezTo>
                  <a:pt x="80" y="106"/>
                  <a:pt x="93" y="86"/>
                  <a:pt x="89" y="68"/>
                </a:cubicBezTo>
                <a:cubicBezTo>
                  <a:pt x="86" y="50"/>
                  <a:pt x="65" y="37"/>
                  <a:pt x="48" y="45"/>
                </a:cubicBezTo>
                <a:cubicBezTo>
                  <a:pt x="35" y="50"/>
                  <a:pt x="31" y="65"/>
                  <a:pt x="36" y="76"/>
                </a:cubicBezTo>
                <a:cubicBezTo>
                  <a:pt x="42" y="88"/>
                  <a:pt x="64" y="91"/>
                  <a:pt x="69" y="78"/>
                </a:cubicBezTo>
                <a:cubicBezTo>
                  <a:pt x="73" y="67"/>
                  <a:pt x="63" y="61"/>
                  <a:pt x="59" y="61"/>
                </a:cubicBezTo>
                <a:cubicBezTo>
                  <a:pt x="52" y="60"/>
                  <a:pt x="44" y="64"/>
                  <a:pt x="43" y="72"/>
                </a:cubicBezTo>
                <a:cubicBezTo>
                  <a:pt x="42" y="61"/>
                  <a:pt x="54" y="56"/>
                  <a:pt x="62" y="58"/>
                </a:cubicBezTo>
                <a:cubicBezTo>
                  <a:pt x="69" y="60"/>
                  <a:pt x="76" y="68"/>
                  <a:pt x="72" y="79"/>
                </a:cubicBezTo>
                <a:cubicBezTo>
                  <a:pt x="66" y="96"/>
                  <a:pt x="39" y="94"/>
                  <a:pt x="32" y="78"/>
                </a:cubicBezTo>
                <a:cubicBezTo>
                  <a:pt x="26" y="65"/>
                  <a:pt x="33" y="48"/>
                  <a:pt x="46" y="42"/>
                </a:cubicBezTo>
                <a:cubicBezTo>
                  <a:pt x="67" y="33"/>
                  <a:pt x="89" y="48"/>
                  <a:pt x="93" y="69"/>
                </a:cubicBezTo>
                <a:cubicBezTo>
                  <a:pt x="97" y="89"/>
                  <a:pt x="84" y="110"/>
                  <a:pt x="64" y="114"/>
                </a:cubicBezTo>
                <a:cubicBezTo>
                  <a:pt x="28" y="121"/>
                  <a:pt x="0" y="85"/>
                  <a:pt x="8" y="52"/>
                </a:cubicBezTo>
                <a:cubicBezTo>
                  <a:pt x="18" y="14"/>
                  <a:pt x="60" y="0"/>
                  <a:pt x="94" y="7"/>
                </a:cubicBezTo>
                <a:cubicBezTo>
                  <a:pt x="166" y="24"/>
                  <a:pt x="192" y="118"/>
                  <a:pt x="238" y="151"/>
                </a:cubicBezTo>
                <a:cubicBezTo>
                  <a:pt x="242" y="143"/>
                  <a:pt x="249" y="134"/>
                  <a:pt x="256" y="126"/>
                </a:cubicBezTo>
                <a:cubicBezTo>
                  <a:pt x="234" y="113"/>
                  <a:pt x="213" y="96"/>
                  <a:pt x="207" y="73"/>
                </a:cubicBezTo>
                <a:cubicBezTo>
                  <a:pt x="240" y="78"/>
                  <a:pt x="306" y="67"/>
                  <a:pt x="345" y="75"/>
                </a:cubicBezTo>
                <a:cubicBezTo>
                  <a:pt x="313" y="74"/>
                  <a:pt x="283" y="103"/>
                  <a:pt x="264" y="124"/>
                </a:cubicBezTo>
                <a:cubicBezTo>
                  <a:pt x="280" y="133"/>
                  <a:pt x="297" y="140"/>
                  <a:pt x="314" y="143"/>
                </a:cubicBezTo>
                <a:cubicBezTo>
                  <a:pt x="335" y="147"/>
                  <a:pt x="365" y="148"/>
                  <a:pt x="380" y="131"/>
                </a:cubicBezTo>
                <a:cubicBezTo>
                  <a:pt x="395" y="113"/>
                  <a:pt x="380" y="92"/>
                  <a:pt x="361" y="93"/>
                </a:cubicBezTo>
                <a:cubicBezTo>
                  <a:pt x="348" y="94"/>
                  <a:pt x="344" y="110"/>
                  <a:pt x="352" y="116"/>
                </a:cubicBezTo>
                <a:cubicBezTo>
                  <a:pt x="363" y="123"/>
                  <a:pt x="376" y="111"/>
                  <a:pt x="366" y="100"/>
                </a:cubicBezTo>
                <a:close/>
              </a:path>
            </a:pathLst>
          </a:custGeom>
          <a:solidFill>
            <a:schemeClr val="tx1">
              <a:alpha val="77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8" name="组合 37"/>
          <p:cNvGrpSpPr/>
          <p:nvPr/>
        </p:nvGrpSpPr>
        <p:grpSpPr>
          <a:xfrm>
            <a:off x="5086298" y="1191992"/>
            <a:ext cx="1975492" cy="49074"/>
            <a:chOff x="5108253" y="1177442"/>
            <a:chExt cx="1975492" cy="49074"/>
          </a:xfrm>
        </p:grpSpPr>
        <p:cxnSp>
          <p:nvCxnSpPr>
            <p:cNvPr id="33" name="直接连接符 32"/>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5086298" y="819230"/>
            <a:ext cx="1877490" cy="338554"/>
          </a:xfrm>
          <a:prstGeom prst="rect">
            <a:avLst/>
          </a:prstGeom>
          <a:noFill/>
        </p:spPr>
        <p:txBody>
          <a:bodyPr wrap="square" rtlCol="0">
            <a:spAutoFit/>
          </a:bodyPr>
          <a:lstStyle/>
          <a:p>
            <a:pPr algn="ctr"/>
            <a:r>
              <a:rPr lang="zh-CN" altLang="en-US" sz="1600" b="1" dirty="0">
                <a:latin typeface="+mn-ea"/>
              </a:rPr>
              <a:t>点击输入标题内容</a:t>
            </a:r>
            <a:endParaRPr lang="en-US" altLang="zh-CN" sz="1600" b="1" dirty="0">
              <a:latin typeface="+mn-ea"/>
            </a:endParaRPr>
          </a:p>
        </p:txBody>
      </p:sp>
      <p:grpSp>
        <p:nvGrpSpPr>
          <p:cNvPr id="51" name="组合 50"/>
          <p:cNvGrpSpPr/>
          <p:nvPr/>
        </p:nvGrpSpPr>
        <p:grpSpPr>
          <a:xfrm>
            <a:off x="5086297" y="6175305"/>
            <a:ext cx="1975492" cy="49074"/>
            <a:chOff x="5108253" y="1177442"/>
            <a:chExt cx="1975492" cy="49074"/>
          </a:xfrm>
        </p:grpSpPr>
        <p:cxnSp>
          <p:nvCxnSpPr>
            <p:cNvPr id="52" name="直接连接符 51"/>
            <p:cNvCxnSpPr/>
            <p:nvPr/>
          </p:nvCxnSpPr>
          <p:spPr>
            <a:xfrm>
              <a:off x="5108253" y="1226516"/>
              <a:ext cx="1975491" cy="0"/>
            </a:xfrm>
            <a:prstGeom prst="line">
              <a:avLst/>
            </a:prstGeom>
            <a:ln w="22225" cmpd="sng">
              <a:solidFill>
                <a:schemeClr val="tx1">
                  <a:lumMod val="75000"/>
                  <a:lumOff val="25000"/>
                  <a:alpha val="8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08254" y="1177442"/>
              <a:ext cx="1975491" cy="0"/>
            </a:xfrm>
            <a:prstGeom prst="line">
              <a:avLst/>
            </a:prstGeom>
            <a:ln w="28575" cmpd="sng">
              <a:solidFill>
                <a:schemeClr val="tx1">
                  <a:lumMod val="75000"/>
                  <a:lumOff val="25000"/>
                  <a:alpha val="83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065729" y="5498131"/>
            <a:ext cx="2016626" cy="278698"/>
            <a:chOff x="7150100" y="4803775"/>
            <a:chExt cx="2317750" cy="668338"/>
          </a:xfrm>
        </p:grpSpPr>
        <p:sp>
          <p:nvSpPr>
            <p:cNvPr id="43" name="Freeform 31"/>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4" name="Freeform 32"/>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5" name="Freeform 33"/>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6" name="Freeform 34"/>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Words>
  <Application>Microsoft Office PowerPoint</Application>
  <PresentationFormat>宽屏</PresentationFormat>
  <Paragraphs>81</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Adobe Devanagari</vt:lpstr>
      <vt:lpstr>宋体</vt:lpstr>
      <vt:lpstr>微软雅黑</vt:lpstr>
      <vt:lpstr>张海山锐线体简</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c:title>
  <dc:creator>www.pptbz.com</dc:creator>
  <cp:lastModifiedBy>天 下</cp:lastModifiedBy>
  <cp:revision>40</cp:revision>
  <dcterms:created xsi:type="dcterms:W3CDTF">2014-08-07T06:03:00Z</dcterms:created>
  <dcterms:modified xsi:type="dcterms:W3CDTF">2021-01-05T01:53:35Z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