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65" r:id="rId13"/>
    <p:sldId id="270" r:id="rId14"/>
    <p:sldId id="266" r:id="rId15"/>
    <p:sldId id="271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F4-2291-4B98-855B-5CBAFC3115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0089-F3B9-4C58-AF15-91FF7361A6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F4-2291-4B98-855B-5CBAFC3115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0089-F3B9-4C58-AF15-91FF7361A6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F4-2291-4B98-855B-5CBAFC3115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0089-F3B9-4C58-AF15-91FF7361A6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F4-2291-4B98-855B-5CBAFC3115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0089-F3B9-4C58-AF15-91FF7361A6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F4-2291-4B98-855B-5CBAFC3115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0089-F3B9-4C58-AF15-91FF7361A6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F4-2291-4B98-855B-5CBAFC3115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0089-F3B9-4C58-AF15-91FF7361A6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F4-2291-4B98-855B-5CBAFC3115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0089-F3B9-4C58-AF15-91FF7361A6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F4-2291-4B98-855B-5CBAFC3115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0089-F3B9-4C58-AF15-91FF7361A6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F4-2291-4B98-855B-5CBAFC3115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0089-F3B9-4C58-AF15-91FF7361A6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F4-2291-4B98-855B-5CBAFC3115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0089-F3B9-4C58-AF15-91FF7361A6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F4-2291-4B98-855B-5CBAFC3115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0089-F3B9-4C58-AF15-91FF7361A6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4F9F4-2291-4B98-855B-5CBAFC3115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00089-F3B9-4C58-AF15-91FF7361A6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13951" y="542765"/>
            <a:ext cx="17686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47386" y="1612386"/>
            <a:ext cx="176864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600" dirty="0"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33667" y="2668544"/>
            <a:ext cx="17686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07303" y="3738165"/>
            <a:ext cx="17686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划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949134" y="3868210"/>
            <a:ext cx="553998" cy="247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简约大气创意通用模板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42357" y="2365164"/>
            <a:ext cx="877163" cy="37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工作计划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-77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846" y="359504"/>
            <a:ext cx="11546305" cy="61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234"/>
          <p:cNvSpPr/>
          <p:nvPr/>
        </p:nvSpPr>
        <p:spPr bwMode="auto">
          <a:xfrm>
            <a:off x="1537734" y="2074937"/>
            <a:ext cx="1314450" cy="1665288"/>
          </a:xfrm>
          <a:custGeom>
            <a:avLst/>
            <a:gdLst>
              <a:gd name="T0" fmla="*/ 381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1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1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1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1" y="426"/>
                  <a:pt x="381" y="426"/>
                  <a:pt x="381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97644" y="2398791"/>
            <a:ext cx="391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Freeform 235"/>
          <p:cNvSpPr/>
          <p:nvPr/>
        </p:nvSpPr>
        <p:spPr bwMode="auto">
          <a:xfrm>
            <a:off x="4177747" y="2074937"/>
            <a:ext cx="1314450" cy="16652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8"/>
          <p:cNvSpPr txBox="1">
            <a:spLocks noChangeArrowheads="1"/>
          </p:cNvSpPr>
          <p:nvPr/>
        </p:nvSpPr>
        <p:spPr bwMode="auto">
          <a:xfrm>
            <a:off x="4648769" y="2416253"/>
            <a:ext cx="391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Freeform 236"/>
          <p:cNvSpPr/>
          <p:nvPr/>
        </p:nvSpPr>
        <p:spPr bwMode="auto">
          <a:xfrm>
            <a:off x="6816172" y="2074937"/>
            <a:ext cx="1314450" cy="16652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69"/>
          <p:cNvSpPr txBox="1">
            <a:spLocks noChangeArrowheads="1"/>
          </p:cNvSpPr>
          <p:nvPr/>
        </p:nvSpPr>
        <p:spPr bwMode="auto">
          <a:xfrm>
            <a:off x="7278463" y="2433716"/>
            <a:ext cx="391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Freeform 237"/>
          <p:cNvSpPr/>
          <p:nvPr/>
        </p:nvSpPr>
        <p:spPr bwMode="auto">
          <a:xfrm>
            <a:off x="9456184" y="2074937"/>
            <a:ext cx="1314450" cy="16652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3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0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3" y="426"/>
                  <a:pt x="263" y="426"/>
                  <a:pt x="263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5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5" y="0"/>
                  <a:pt x="3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70"/>
          <p:cNvSpPr txBox="1">
            <a:spLocks noChangeArrowheads="1"/>
          </p:cNvSpPr>
          <p:nvPr/>
        </p:nvSpPr>
        <p:spPr bwMode="auto">
          <a:xfrm>
            <a:off x="9918475" y="2433716"/>
            <a:ext cx="391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5837" y="3964579"/>
            <a:ext cx="2438400" cy="143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  <p:sp>
        <p:nvSpPr>
          <p:cNvPr id="13" name="矩形 12"/>
          <p:cNvSpPr/>
          <p:nvPr/>
        </p:nvSpPr>
        <p:spPr>
          <a:xfrm>
            <a:off x="3648755" y="3964579"/>
            <a:ext cx="2438400" cy="143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  <p:sp>
        <p:nvSpPr>
          <p:cNvPr id="14" name="矩形 13"/>
          <p:cNvSpPr/>
          <p:nvPr/>
        </p:nvSpPr>
        <p:spPr>
          <a:xfrm>
            <a:off x="6319611" y="3964579"/>
            <a:ext cx="2438400" cy="143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  <p:sp>
        <p:nvSpPr>
          <p:cNvPr id="15" name="矩形 14"/>
          <p:cNvSpPr/>
          <p:nvPr/>
        </p:nvSpPr>
        <p:spPr>
          <a:xfrm>
            <a:off x="8931161" y="3964579"/>
            <a:ext cx="2438400" cy="143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846" y="359504"/>
            <a:ext cx="11546305" cy="61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278119" y="1866683"/>
            <a:ext cx="3124633" cy="3124633"/>
            <a:chOff x="4838552" y="2432106"/>
            <a:chExt cx="2373863" cy="2373863"/>
          </a:xfrm>
        </p:grpSpPr>
        <p:grpSp>
          <p:nvGrpSpPr>
            <p:cNvPr id="5" name="Group 16"/>
            <p:cNvGrpSpPr/>
            <p:nvPr/>
          </p:nvGrpSpPr>
          <p:grpSpPr>
            <a:xfrm>
              <a:off x="4894358" y="2487912"/>
              <a:ext cx="2262251" cy="2262251"/>
              <a:chOff x="3284240" y="1716038"/>
              <a:chExt cx="2088232" cy="2088232"/>
            </a:xfrm>
          </p:grpSpPr>
          <p:sp>
            <p:nvSpPr>
              <p:cNvPr id="11" name="Pie 9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4111343"/>
                  <a:gd name="adj2" fmla="val 1629722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Pie 36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20518227"/>
                  <a:gd name="adj2" fmla="val 1176276"/>
                </a:avLst>
              </a:prstGeom>
              <a:solidFill>
                <a:srgbClr val="9494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Pie 37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16262436"/>
                  <a:gd name="adj2" fmla="val 2054333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" name="Pie 40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1145018"/>
                  <a:gd name="adj2" fmla="val 415232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6" name="Oval 41"/>
            <p:cNvSpPr/>
            <p:nvPr/>
          </p:nvSpPr>
          <p:spPr>
            <a:xfrm>
              <a:off x="4838552" y="2432106"/>
              <a:ext cx="2373863" cy="237386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rgbClr val="EC536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Rectangle 45"/>
            <p:cNvSpPr/>
            <p:nvPr/>
          </p:nvSpPr>
          <p:spPr>
            <a:xfrm>
              <a:off x="5233990" y="3435654"/>
              <a:ext cx="582371" cy="4247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35" dirty="0">
                  <a:solidFill>
                    <a:srgbClr val="F2F2F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55%</a:t>
              </a:r>
              <a:endParaRPr lang="bg-BG" sz="3035" dirty="0">
                <a:solidFill>
                  <a:srgbClr val="F2F2F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Rectangle 46"/>
            <p:cNvSpPr/>
            <p:nvPr/>
          </p:nvSpPr>
          <p:spPr>
            <a:xfrm>
              <a:off x="6216956" y="2869343"/>
              <a:ext cx="403350" cy="280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18%</a:t>
              </a:r>
              <a:endParaRPr lang="bg-BG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Rectangle 47"/>
            <p:cNvSpPr/>
            <p:nvPr/>
          </p:nvSpPr>
          <p:spPr>
            <a:xfrm>
              <a:off x="6640226" y="3418982"/>
              <a:ext cx="403350" cy="280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12%</a:t>
              </a:r>
              <a:endParaRPr lang="bg-BG" dirty="0">
                <a:solidFill>
                  <a:srgbClr val="F2F2F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Rectangle 48"/>
            <p:cNvSpPr/>
            <p:nvPr/>
          </p:nvSpPr>
          <p:spPr>
            <a:xfrm>
              <a:off x="6379018" y="3967604"/>
              <a:ext cx="403350" cy="280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15%</a:t>
              </a:r>
              <a:endParaRPr lang="bg-BG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33963" y="1622957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0 1</a:t>
            </a:r>
            <a:endParaRPr lang="zh-CN" altLang="en-US" sz="4000" b="1" dirty="0">
              <a:solidFill>
                <a:srgbClr val="24202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3963" y="2933826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0 2</a:t>
            </a:r>
            <a:endParaRPr lang="zh-CN" altLang="en-US" sz="4000" b="1" dirty="0">
              <a:solidFill>
                <a:srgbClr val="24202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3963" y="4310446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0 3</a:t>
            </a:r>
            <a:endParaRPr lang="zh-CN" altLang="en-US" sz="4000" b="1" dirty="0">
              <a:solidFill>
                <a:srgbClr val="24202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186554" y="1622957"/>
            <a:ext cx="5500251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2186554" y="2893470"/>
            <a:ext cx="5500251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2154638" y="4257819"/>
            <a:ext cx="5500251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26242" y="3561346"/>
            <a:ext cx="5657849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4" name="矩形 3"/>
          <p:cNvSpPr/>
          <p:nvPr/>
        </p:nvSpPr>
        <p:spPr>
          <a:xfrm>
            <a:off x="1287669" y="2771899"/>
            <a:ext cx="6753142" cy="7894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defRPr/>
            </a:pPr>
            <a:r>
              <a:rPr lang="en-US" altLang="zh-CN" sz="3200" b="1" kern="0" spc="5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【  </a:t>
            </a:r>
            <a:r>
              <a:rPr lang="en-US" altLang="zh-CN" sz="3200" b="1" kern="0" spc="5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0  3  </a:t>
            </a:r>
            <a:r>
              <a:rPr lang="en-US" altLang="zh-CN" sz="3200" b="1" kern="0" spc="5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】</a:t>
            </a:r>
            <a:endParaRPr lang="zh-CN" altLang="en-US" sz="3200" b="1" kern="0" spc="50" dirty="0"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846" y="359504"/>
            <a:ext cx="11546305" cy="61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638567" y="2176670"/>
            <a:ext cx="2500574" cy="3056964"/>
            <a:chOff x="710010" y="3276600"/>
            <a:chExt cx="2500574" cy="3056964"/>
          </a:xfrm>
        </p:grpSpPr>
        <p:sp>
          <p:nvSpPr>
            <p:cNvPr id="5" name="椭圆 4"/>
            <p:cNvSpPr>
              <a:spLocks noChangeArrowheads="1"/>
            </p:cNvSpPr>
            <p:nvPr/>
          </p:nvSpPr>
          <p:spPr bwMode="auto">
            <a:xfrm>
              <a:off x="1570038" y="3276600"/>
              <a:ext cx="884237" cy="88423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文本框 10"/>
            <p:cNvSpPr>
              <a:spLocks noChangeArrowheads="1"/>
            </p:cNvSpPr>
            <p:nvPr/>
          </p:nvSpPr>
          <p:spPr bwMode="auto">
            <a:xfrm>
              <a:off x="1570038" y="3473448"/>
              <a:ext cx="884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5"/>
            <p:cNvSpPr txBox="1">
              <a:spLocks noChangeArrowheads="1"/>
            </p:cNvSpPr>
            <p:nvPr/>
          </p:nvSpPr>
          <p:spPr bwMode="auto">
            <a:xfrm>
              <a:off x="813728" y="4717997"/>
              <a:ext cx="2396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YOUR TITLE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0010" y="5176516"/>
              <a:ext cx="2500574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three ways. I will do somebody a good turn</a:t>
              </a: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45528" y="2176670"/>
            <a:ext cx="2500574" cy="3053476"/>
            <a:chOff x="3459835" y="3276600"/>
            <a:chExt cx="2500574" cy="3053476"/>
          </a:xfrm>
        </p:grpSpPr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>
              <a:off x="4287838" y="3276600"/>
              <a:ext cx="884237" cy="88423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文本框 10"/>
            <p:cNvSpPr>
              <a:spLocks noChangeArrowheads="1"/>
            </p:cNvSpPr>
            <p:nvPr/>
          </p:nvSpPr>
          <p:spPr bwMode="auto">
            <a:xfrm>
              <a:off x="4287043" y="3473447"/>
              <a:ext cx="884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65"/>
            <p:cNvSpPr txBox="1">
              <a:spLocks noChangeArrowheads="1"/>
            </p:cNvSpPr>
            <p:nvPr/>
          </p:nvSpPr>
          <p:spPr bwMode="auto">
            <a:xfrm>
              <a:off x="3563553" y="4714509"/>
              <a:ext cx="2396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YOUR TITLE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459835" y="5173028"/>
              <a:ext cx="2500574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three ways. I will do somebody a good turn</a:t>
              </a: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64508" y="2176670"/>
            <a:ext cx="2500574" cy="2993496"/>
            <a:chOff x="6207362" y="3276600"/>
            <a:chExt cx="2500574" cy="2993496"/>
          </a:xfrm>
        </p:grpSpPr>
        <p:sp>
          <p:nvSpPr>
            <p:cNvPr id="15" name="椭圆 8"/>
            <p:cNvSpPr>
              <a:spLocks noChangeArrowheads="1"/>
            </p:cNvSpPr>
            <p:nvPr/>
          </p:nvSpPr>
          <p:spPr bwMode="auto">
            <a:xfrm>
              <a:off x="7005638" y="3276600"/>
              <a:ext cx="884237" cy="88423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文本框 10"/>
            <p:cNvSpPr>
              <a:spLocks noChangeArrowheads="1"/>
            </p:cNvSpPr>
            <p:nvPr/>
          </p:nvSpPr>
          <p:spPr bwMode="auto">
            <a:xfrm>
              <a:off x="7007466" y="3473447"/>
              <a:ext cx="884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65"/>
            <p:cNvSpPr txBox="1">
              <a:spLocks noChangeArrowheads="1"/>
            </p:cNvSpPr>
            <p:nvPr/>
          </p:nvSpPr>
          <p:spPr bwMode="auto">
            <a:xfrm>
              <a:off x="6311080" y="4654529"/>
              <a:ext cx="2396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YOUR TITLE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207362" y="5113048"/>
              <a:ext cx="2500574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three ways. I will do somebody a good turn</a:t>
              </a: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142017" y="2176670"/>
            <a:ext cx="2500574" cy="2980244"/>
            <a:chOff x="6207362" y="3276600"/>
            <a:chExt cx="2500574" cy="2980244"/>
          </a:xfrm>
        </p:grpSpPr>
        <p:sp>
          <p:nvSpPr>
            <p:cNvPr id="20" name="椭圆 8"/>
            <p:cNvSpPr>
              <a:spLocks noChangeArrowheads="1"/>
            </p:cNvSpPr>
            <p:nvPr/>
          </p:nvSpPr>
          <p:spPr bwMode="auto">
            <a:xfrm>
              <a:off x="7005638" y="3276600"/>
              <a:ext cx="884237" cy="88423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文本框 10"/>
            <p:cNvSpPr>
              <a:spLocks noChangeArrowheads="1"/>
            </p:cNvSpPr>
            <p:nvPr/>
          </p:nvSpPr>
          <p:spPr bwMode="auto">
            <a:xfrm>
              <a:off x="7007466" y="3473447"/>
              <a:ext cx="884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65"/>
            <p:cNvSpPr txBox="1">
              <a:spLocks noChangeArrowheads="1"/>
            </p:cNvSpPr>
            <p:nvPr/>
          </p:nvSpPr>
          <p:spPr bwMode="auto">
            <a:xfrm>
              <a:off x="6311080" y="4641277"/>
              <a:ext cx="2396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YOUR TITLE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207362" y="5099796"/>
              <a:ext cx="2500574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three ways. I will do somebody a good turn</a:t>
              </a: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</a:t>
              </a:r>
              <a:endParaRPr lang="en-US" altLang="zh-CN" sz="1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26242" y="3561346"/>
            <a:ext cx="5657849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4" name="矩形 3"/>
          <p:cNvSpPr/>
          <p:nvPr/>
        </p:nvSpPr>
        <p:spPr>
          <a:xfrm>
            <a:off x="1287669" y="2771899"/>
            <a:ext cx="6753142" cy="7894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defRPr/>
            </a:pPr>
            <a:r>
              <a:rPr lang="en-US" altLang="zh-CN" sz="3200" b="1" kern="0" spc="5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【  </a:t>
            </a:r>
            <a:r>
              <a:rPr lang="en-US" altLang="zh-CN" sz="3200" b="1" kern="0" spc="5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0  4  </a:t>
            </a:r>
            <a:r>
              <a:rPr lang="en-US" altLang="zh-CN" sz="3200" b="1" kern="0" spc="5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】</a:t>
            </a:r>
            <a:endParaRPr lang="zh-CN" altLang="en-US" sz="3200" b="1" kern="0" spc="50" dirty="0"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846" y="359504"/>
            <a:ext cx="11546305" cy="61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1"/>
          <p:cNvGrpSpPr/>
          <p:nvPr>
            <p:custDataLst>
              <p:tags r:id="rId1"/>
            </p:custDataLst>
          </p:nvPr>
        </p:nvGrpSpPr>
        <p:grpSpPr>
          <a:xfrm>
            <a:off x="7466837" y="1177863"/>
            <a:ext cx="3771434" cy="1067074"/>
            <a:chOff x="7648523" y="1733257"/>
            <a:chExt cx="3771434" cy="1067074"/>
          </a:xfrm>
        </p:grpSpPr>
        <p:sp>
          <p:nvSpPr>
            <p:cNvPr id="5" name="TextBox 32"/>
            <p:cNvSpPr txBox="1"/>
            <p:nvPr/>
          </p:nvSpPr>
          <p:spPr>
            <a:xfrm>
              <a:off x="7684039" y="2068885"/>
              <a:ext cx="3735918" cy="731446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</a:t>
              </a:r>
            </a:p>
          </p:txBody>
        </p:sp>
        <p:sp>
          <p:nvSpPr>
            <p:cNvPr id="6" name="TextBox 33"/>
            <p:cNvSpPr txBox="1"/>
            <p:nvPr/>
          </p:nvSpPr>
          <p:spPr>
            <a:xfrm>
              <a:off x="7648523" y="1733257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输入标题文本</a:t>
              </a:r>
            </a:p>
          </p:txBody>
        </p:sp>
      </p:grpSp>
      <p:grpSp>
        <p:nvGrpSpPr>
          <p:cNvPr id="7" name="1"/>
          <p:cNvGrpSpPr/>
          <p:nvPr>
            <p:custDataLst>
              <p:tags r:id="rId2"/>
            </p:custDataLst>
          </p:nvPr>
        </p:nvGrpSpPr>
        <p:grpSpPr>
          <a:xfrm>
            <a:off x="734992" y="1621313"/>
            <a:ext cx="2851912" cy="1381238"/>
            <a:chOff x="916678" y="2176707"/>
            <a:chExt cx="2851912" cy="1381238"/>
          </a:xfrm>
        </p:grpSpPr>
        <p:sp>
          <p:nvSpPr>
            <p:cNvPr id="8" name="TextBox 34"/>
            <p:cNvSpPr txBox="1"/>
            <p:nvPr/>
          </p:nvSpPr>
          <p:spPr>
            <a:xfrm>
              <a:off x="916678" y="2516507"/>
              <a:ext cx="2851911" cy="104143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 algn="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</a:t>
              </a:r>
            </a:p>
          </p:txBody>
        </p:sp>
        <p:sp>
          <p:nvSpPr>
            <p:cNvPr id="9" name="TextBox 35"/>
            <p:cNvSpPr txBox="1"/>
            <p:nvPr/>
          </p:nvSpPr>
          <p:spPr>
            <a:xfrm>
              <a:off x="2166677" y="2176707"/>
              <a:ext cx="1601913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输入标题文本</a:t>
              </a:r>
            </a:p>
          </p:txBody>
        </p:sp>
      </p:grpSp>
      <p:grpSp>
        <p:nvGrpSpPr>
          <p:cNvPr id="10" name="1"/>
          <p:cNvGrpSpPr/>
          <p:nvPr>
            <p:custDataLst>
              <p:tags r:id="rId3"/>
            </p:custDataLst>
          </p:nvPr>
        </p:nvGrpSpPr>
        <p:grpSpPr>
          <a:xfrm>
            <a:off x="1548580" y="4256662"/>
            <a:ext cx="2881953" cy="1515003"/>
            <a:chOff x="1730266" y="4812056"/>
            <a:chExt cx="2881953" cy="1515003"/>
          </a:xfrm>
        </p:grpSpPr>
        <p:sp>
          <p:nvSpPr>
            <p:cNvPr id="11" name="TextBox 36"/>
            <p:cNvSpPr txBox="1"/>
            <p:nvPr/>
          </p:nvSpPr>
          <p:spPr>
            <a:xfrm>
              <a:off x="1730266" y="5153951"/>
              <a:ext cx="2881953" cy="117310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</a:t>
              </a:r>
            </a:p>
          </p:txBody>
        </p:sp>
        <p:sp>
          <p:nvSpPr>
            <p:cNvPr id="12" name="TextBox 37"/>
            <p:cNvSpPr txBox="1"/>
            <p:nvPr/>
          </p:nvSpPr>
          <p:spPr>
            <a:xfrm>
              <a:off x="2983692" y="4812056"/>
              <a:ext cx="1601913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输入标题文本</a:t>
              </a:r>
            </a:p>
          </p:txBody>
        </p:sp>
      </p:grpSp>
      <p:grpSp>
        <p:nvGrpSpPr>
          <p:cNvPr id="13" name="1"/>
          <p:cNvGrpSpPr/>
          <p:nvPr>
            <p:custDataLst>
              <p:tags r:id="rId4"/>
            </p:custDataLst>
          </p:nvPr>
        </p:nvGrpSpPr>
        <p:grpSpPr>
          <a:xfrm>
            <a:off x="8759258" y="2937103"/>
            <a:ext cx="2772666" cy="1565357"/>
            <a:chOff x="8940944" y="3492498"/>
            <a:chExt cx="2772666" cy="1067074"/>
          </a:xfrm>
        </p:grpSpPr>
        <p:sp>
          <p:nvSpPr>
            <p:cNvPr id="14" name="TextBox 38"/>
            <p:cNvSpPr txBox="1"/>
            <p:nvPr/>
          </p:nvSpPr>
          <p:spPr>
            <a:xfrm>
              <a:off x="8976459" y="3828126"/>
              <a:ext cx="2737151" cy="731446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</a:t>
              </a:r>
            </a:p>
          </p:txBody>
        </p:sp>
        <p:sp>
          <p:nvSpPr>
            <p:cNvPr id="15" name="TextBox 39"/>
            <p:cNvSpPr txBox="1"/>
            <p:nvPr/>
          </p:nvSpPr>
          <p:spPr>
            <a:xfrm>
              <a:off x="8940944" y="3492498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输入标题文本</a:t>
              </a:r>
            </a:p>
          </p:txBody>
        </p:sp>
      </p:grpSp>
      <p:grpSp>
        <p:nvGrpSpPr>
          <p:cNvPr id="16" name="1"/>
          <p:cNvGrpSpPr/>
          <p:nvPr>
            <p:custDataLst>
              <p:tags r:id="rId5"/>
            </p:custDataLst>
          </p:nvPr>
        </p:nvGrpSpPr>
        <p:grpSpPr>
          <a:xfrm>
            <a:off x="3509622" y="1290052"/>
            <a:ext cx="5054067" cy="3870075"/>
            <a:chOff x="3691308" y="1845446"/>
            <a:chExt cx="5054067" cy="3870075"/>
          </a:xfrm>
          <a:solidFill>
            <a:srgbClr val="051112"/>
          </a:solidFill>
        </p:grpSpPr>
        <p:grpSp>
          <p:nvGrpSpPr>
            <p:cNvPr id="17" name="Group 75"/>
            <p:cNvGrpSpPr/>
            <p:nvPr/>
          </p:nvGrpSpPr>
          <p:grpSpPr>
            <a:xfrm>
              <a:off x="3691308" y="1845446"/>
              <a:ext cx="4682438" cy="3870075"/>
              <a:chOff x="3691308" y="1845446"/>
              <a:chExt cx="4682438" cy="3870075"/>
            </a:xfrm>
            <a:grpFill/>
          </p:grpSpPr>
          <p:sp>
            <p:nvSpPr>
              <p:cNvPr id="64" name="Freeform: Shape 2"/>
              <p:cNvSpPr/>
              <p:nvPr/>
            </p:nvSpPr>
            <p:spPr bwMode="auto">
              <a:xfrm>
                <a:off x="5563154" y="2911319"/>
                <a:ext cx="481601" cy="504835"/>
              </a:xfrm>
              <a:custGeom>
                <a:avLst/>
                <a:gdLst>
                  <a:gd name="T0" fmla="*/ 127 w 240"/>
                  <a:gd name="T1" fmla="*/ 220 h 240"/>
                  <a:gd name="T2" fmla="*/ 150 w 240"/>
                  <a:gd name="T3" fmla="*/ 213 h 240"/>
                  <a:gd name="T4" fmla="*/ 170 w 240"/>
                  <a:gd name="T5" fmla="*/ 217 h 240"/>
                  <a:gd name="T6" fmla="*/ 192 w 240"/>
                  <a:gd name="T7" fmla="*/ 217 h 240"/>
                  <a:gd name="T8" fmla="*/ 197 w 240"/>
                  <a:gd name="T9" fmla="*/ 181 h 240"/>
                  <a:gd name="T10" fmla="*/ 214 w 240"/>
                  <a:gd name="T11" fmla="*/ 155 h 240"/>
                  <a:gd name="T12" fmla="*/ 240 w 240"/>
                  <a:gd name="T13" fmla="*/ 131 h 240"/>
                  <a:gd name="T14" fmla="*/ 223 w 240"/>
                  <a:gd name="T15" fmla="*/ 115 h 240"/>
                  <a:gd name="T16" fmla="*/ 215 w 240"/>
                  <a:gd name="T17" fmla="*/ 96 h 240"/>
                  <a:gd name="T18" fmla="*/ 213 w 240"/>
                  <a:gd name="T19" fmla="*/ 76 h 240"/>
                  <a:gd name="T20" fmla="*/ 220 w 240"/>
                  <a:gd name="T21" fmla="*/ 53 h 240"/>
                  <a:gd name="T22" fmla="*/ 186 w 240"/>
                  <a:gd name="T23" fmla="*/ 44 h 240"/>
                  <a:gd name="T24" fmla="*/ 158 w 240"/>
                  <a:gd name="T25" fmla="*/ 30 h 240"/>
                  <a:gd name="T26" fmla="*/ 137 w 240"/>
                  <a:gd name="T27" fmla="*/ 1 h 240"/>
                  <a:gd name="T28" fmla="*/ 117 w 240"/>
                  <a:gd name="T29" fmla="*/ 11 h 240"/>
                  <a:gd name="T30" fmla="*/ 102 w 240"/>
                  <a:gd name="T31" fmla="*/ 24 h 240"/>
                  <a:gd name="T32" fmla="*/ 78 w 240"/>
                  <a:gd name="T33" fmla="*/ 29 h 240"/>
                  <a:gd name="T34" fmla="*/ 55 w 240"/>
                  <a:gd name="T35" fmla="*/ 19 h 240"/>
                  <a:gd name="T36" fmla="*/ 41 w 240"/>
                  <a:gd name="T37" fmla="*/ 45 h 240"/>
                  <a:gd name="T38" fmla="*/ 33 w 240"/>
                  <a:gd name="T39" fmla="*/ 76 h 240"/>
                  <a:gd name="T40" fmla="*/ 3 w 240"/>
                  <a:gd name="T41" fmla="*/ 94 h 240"/>
                  <a:gd name="T42" fmla="*/ 2 w 240"/>
                  <a:gd name="T43" fmla="*/ 118 h 240"/>
                  <a:gd name="T44" fmla="*/ 23 w 240"/>
                  <a:gd name="T45" fmla="*/ 134 h 240"/>
                  <a:gd name="T46" fmla="*/ 29 w 240"/>
                  <a:gd name="T47" fmla="*/ 157 h 240"/>
                  <a:gd name="T48" fmla="*/ 18 w 240"/>
                  <a:gd name="T49" fmla="*/ 182 h 240"/>
                  <a:gd name="T50" fmla="*/ 35 w 240"/>
                  <a:gd name="T51" fmla="*/ 202 h 240"/>
                  <a:gd name="T52" fmla="*/ 70 w 240"/>
                  <a:gd name="T53" fmla="*/ 204 h 240"/>
                  <a:gd name="T54" fmla="*/ 89 w 240"/>
                  <a:gd name="T55" fmla="*/ 234 h 240"/>
                  <a:gd name="T56" fmla="*/ 115 w 240"/>
                  <a:gd name="T57" fmla="*/ 240 h 240"/>
                  <a:gd name="T58" fmla="*/ 103 w 240"/>
                  <a:gd name="T59" fmla="*/ 187 h 240"/>
                  <a:gd name="T60" fmla="*/ 85 w 240"/>
                  <a:gd name="T61" fmla="*/ 179 h 240"/>
                  <a:gd name="T62" fmla="*/ 70 w 240"/>
                  <a:gd name="T63" fmla="*/ 167 h 240"/>
                  <a:gd name="T64" fmla="*/ 61 w 240"/>
                  <a:gd name="T65" fmla="*/ 155 h 240"/>
                  <a:gd name="T66" fmla="*/ 55 w 240"/>
                  <a:gd name="T67" fmla="*/ 142 h 240"/>
                  <a:gd name="T68" fmla="*/ 52 w 240"/>
                  <a:gd name="T69" fmla="*/ 131 h 240"/>
                  <a:gd name="T70" fmla="*/ 52 w 240"/>
                  <a:gd name="T71" fmla="*/ 115 h 240"/>
                  <a:gd name="T72" fmla="*/ 54 w 240"/>
                  <a:gd name="T73" fmla="*/ 101 h 240"/>
                  <a:gd name="T74" fmla="*/ 62 w 240"/>
                  <a:gd name="T75" fmla="*/ 83 h 240"/>
                  <a:gd name="T76" fmla="*/ 74 w 240"/>
                  <a:gd name="T77" fmla="*/ 69 h 240"/>
                  <a:gd name="T78" fmla="*/ 87 w 240"/>
                  <a:gd name="T79" fmla="*/ 60 h 240"/>
                  <a:gd name="T80" fmla="*/ 101 w 240"/>
                  <a:gd name="T81" fmla="*/ 55 h 240"/>
                  <a:gd name="T82" fmla="*/ 111 w 240"/>
                  <a:gd name="T83" fmla="*/ 52 h 240"/>
                  <a:gd name="T84" fmla="*/ 130 w 240"/>
                  <a:gd name="T85" fmla="*/ 52 h 240"/>
                  <a:gd name="T86" fmla="*/ 147 w 240"/>
                  <a:gd name="T87" fmla="*/ 58 h 240"/>
                  <a:gd name="T88" fmla="*/ 159 w 240"/>
                  <a:gd name="T89" fmla="*/ 64 h 240"/>
                  <a:gd name="T90" fmla="*/ 172 w 240"/>
                  <a:gd name="T91" fmla="*/ 75 h 240"/>
                  <a:gd name="T92" fmla="*/ 182 w 240"/>
                  <a:gd name="T93" fmla="*/ 92 h 240"/>
                  <a:gd name="T94" fmla="*/ 186 w 240"/>
                  <a:gd name="T95" fmla="*/ 103 h 240"/>
                  <a:gd name="T96" fmla="*/ 188 w 240"/>
                  <a:gd name="T97" fmla="*/ 116 h 240"/>
                  <a:gd name="T98" fmla="*/ 187 w 240"/>
                  <a:gd name="T99" fmla="*/ 135 h 240"/>
                  <a:gd name="T100" fmla="*/ 181 w 240"/>
                  <a:gd name="T101" fmla="*/ 151 h 240"/>
                  <a:gd name="T102" fmla="*/ 174 w 240"/>
                  <a:gd name="T103" fmla="*/ 162 h 240"/>
                  <a:gd name="T104" fmla="*/ 161 w 240"/>
                  <a:gd name="T105" fmla="*/ 175 h 240"/>
                  <a:gd name="T106" fmla="*/ 145 w 240"/>
                  <a:gd name="T107" fmla="*/ 184 h 240"/>
                  <a:gd name="T108" fmla="*/ 135 w 240"/>
                  <a:gd name="T109" fmla="*/ 187 h 240"/>
                  <a:gd name="T110" fmla="*/ 120 w 240"/>
                  <a:gd name="T111" fmla="*/ 18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240">
                    <a:moveTo>
                      <a:pt x="115" y="240"/>
                    </a:moveTo>
                    <a:cubicBezTo>
                      <a:pt x="116" y="239"/>
                      <a:pt x="117" y="239"/>
                      <a:pt x="117" y="238"/>
                    </a:cubicBezTo>
                    <a:cubicBezTo>
                      <a:pt x="117" y="238"/>
                      <a:pt x="120" y="233"/>
                      <a:pt x="123" y="229"/>
                    </a:cubicBezTo>
                    <a:cubicBezTo>
                      <a:pt x="124" y="227"/>
                      <a:pt x="125" y="225"/>
                      <a:pt x="126" y="223"/>
                    </a:cubicBezTo>
                    <a:cubicBezTo>
                      <a:pt x="127" y="222"/>
                      <a:pt x="127" y="220"/>
                      <a:pt x="127" y="220"/>
                    </a:cubicBezTo>
                    <a:cubicBezTo>
                      <a:pt x="128" y="219"/>
                      <a:pt x="129" y="217"/>
                      <a:pt x="131" y="217"/>
                    </a:cubicBezTo>
                    <a:cubicBezTo>
                      <a:pt x="131" y="217"/>
                      <a:pt x="132" y="217"/>
                      <a:pt x="133" y="217"/>
                    </a:cubicBezTo>
                    <a:cubicBezTo>
                      <a:pt x="135" y="217"/>
                      <a:pt x="136" y="217"/>
                      <a:pt x="138" y="216"/>
                    </a:cubicBezTo>
                    <a:cubicBezTo>
                      <a:pt x="141" y="216"/>
                      <a:pt x="144" y="215"/>
                      <a:pt x="144" y="215"/>
                    </a:cubicBezTo>
                    <a:cubicBezTo>
                      <a:pt x="144" y="215"/>
                      <a:pt x="147" y="214"/>
                      <a:pt x="150" y="213"/>
                    </a:cubicBezTo>
                    <a:cubicBezTo>
                      <a:pt x="152" y="213"/>
                      <a:pt x="154" y="212"/>
                      <a:pt x="155" y="212"/>
                    </a:cubicBezTo>
                    <a:cubicBezTo>
                      <a:pt x="156" y="211"/>
                      <a:pt x="157" y="211"/>
                      <a:pt x="157" y="211"/>
                    </a:cubicBezTo>
                    <a:cubicBezTo>
                      <a:pt x="158" y="210"/>
                      <a:pt x="160" y="210"/>
                      <a:pt x="162" y="212"/>
                    </a:cubicBezTo>
                    <a:cubicBezTo>
                      <a:pt x="162" y="212"/>
                      <a:pt x="163" y="212"/>
                      <a:pt x="164" y="213"/>
                    </a:cubicBezTo>
                    <a:cubicBezTo>
                      <a:pt x="166" y="214"/>
                      <a:pt x="168" y="216"/>
                      <a:pt x="170" y="217"/>
                    </a:cubicBezTo>
                    <a:cubicBezTo>
                      <a:pt x="174" y="220"/>
                      <a:pt x="179" y="222"/>
                      <a:pt x="179" y="222"/>
                    </a:cubicBezTo>
                    <a:cubicBezTo>
                      <a:pt x="180" y="223"/>
                      <a:pt x="181" y="223"/>
                      <a:pt x="182" y="223"/>
                    </a:cubicBezTo>
                    <a:cubicBezTo>
                      <a:pt x="183" y="223"/>
                      <a:pt x="184" y="222"/>
                      <a:pt x="185" y="222"/>
                    </a:cubicBezTo>
                    <a:cubicBezTo>
                      <a:pt x="185" y="222"/>
                      <a:pt x="186" y="221"/>
                      <a:pt x="187" y="220"/>
                    </a:cubicBezTo>
                    <a:cubicBezTo>
                      <a:pt x="189" y="219"/>
                      <a:pt x="190" y="218"/>
                      <a:pt x="192" y="217"/>
                    </a:cubicBezTo>
                    <a:cubicBezTo>
                      <a:pt x="196" y="214"/>
                      <a:pt x="199" y="211"/>
                      <a:pt x="199" y="211"/>
                    </a:cubicBezTo>
                    <a:cubicBezTo>
                      <a:pt x="201" y="209"/>
                      <a:pt x="202" y="207"/>
                      <a:pt x="201" y="205"/>
                    </a:cubicBezTo>
                    <a:cubicBezTo>
                      <a:pt x="201" y="205"/>
                      <a:pt x="200" y="200"/>
                      <a:pt x="199" y="195"/>
                    </a:cubicBezTo>
                    <a:cubicBezTo>
                      <a:pt x="198" y="191"/>
                      <a:pt x="196" y="186"/>
                      <a:pt x="196" y="186"/>
                    </a:cubicBezTo>
                    <a:cubicBezTo>
                      <a:pt x="195" y="184"/>
                      <a:pt x="195" y="182"/>
                      <a:pt x="197" y="181"/>
                    </a:cubicBezTo>
                    <a:cubicBezTo>
                      <a:pt x="197" y="181"/>
                      <a:pt x="199" y="178"/>
                      <a:pt x="201" y="176"/>
                    </a:cubicBezTo>
                    <a:cubicBezTo>
                      <a:pt x="202" y="173"/>
                      <a:pt x="204" y="170"/>
                      <a:pt x="204" y="170"/>
                    </a:cubicBezTo>
                    <a:cubicBezTo>
                      <a:pt x="204" y="170"/>
                      <a:pt x="206" y="167"/>
                      <a:pt x="207" y="164"/>
                    </a:cubicBezTo>
                    <a:cubicBezTo>
                      <a:pt x="209" y="162"/>
                      <a:pt x="210" y="158"/>
                      <a:pt x="210" y="158"/>
                    </a:cubicBezTo>
                    <a:cubicBezTo>
                      <a:pt x="211" y="157"/>
                      <a:pt x="212" y="155"/>
                      <a:pt x="214" y="155"/>
                    </a:cubicBezTo>
                    <a:cubicBezTo>
                      <a:pt x="214" y="155"/>
                      <a:pt x="219" y="155"/>
                      <a:pt x="224" y="153"/>
                    </a:cubicBezTo>
                    <a:cubicBezTo>
                      <a:pt x="229" y="152"/>
                      <a:pt x="234" y="151"/>
                      <a:pt x="234" y="151"/>
                    </a:cubicBezTo>
                    <a:cubicBezTo>
                      <a:pt x="235" y="150"/>
                      <a:pt x="237" y="148"/>
                      <a:pt x="238" y="146"/>
                    </a:cubicBezTo>
                    <a:cubicBezTo>
                      <a:pt x="238" y="146"/>
                      <a:pt x="238" y="142"/>
                      <a:pt x="239" y="137"/>
                    </a:cubicBezTo>
                    <a:cubicBezTo>
                      <a:pt x="240" y="135"/>
                      <a:pt x="240" y="133"/>
                      <a:pt x="240" y="131"/>
                    </a:cubicBezTo>
                    <a:cubicBezTo>
                      <a:pt x="240" y="130"/>
                      <a:pt x="240" y="129"/>
                      <a:pt x="240" y="129"/>
                    </a:cubicBezTo>
                    <a:cubicBezTo>
                      <a:pt x="240" y="127"/>
                      <a:pt x="240" y="126"/>
                      <a:pt x="240" y="125"/>
                    </a:cubicBezTo>
                    <a:cubicBezTo>
                      <a:pt x="239" y="124"/>
                      <a:pt x="238" y="123"/>
                      <a:pt x="238" y="123"/>
                    </a:cubicBezTo>
                    <a:cubicBezTo>
                      <a:pt x="238" y="123"/>
                      <a:pt x="233" y="120"/>
                      <a:pt x="229" y="118"/>
                    </a:cubicBezTo>
                    <a:cubicBezTo>
                      <a:pt x="227" y="116"/>
                      <a:pt x="225" y="115"/>
                      <a:pt x="223" y="115"/>
                    </a:cubicBezTo>
                    <a:cubicBezTo>
                      <a:pt x="221" y="114"/>
                      <a:pt x="220" y="113"/>
                      <a:pt x="220" y="113"/>
                    </a:cubicBezTo>
                    <a:cubicBezTo>
                      <a:pt x="219" y="112"/>
                      <a:pt x="217" y="111"/>
                      <a:pt x="217" y="109"/>
                    </a:cubicBezTo>
                    <a:cubicBezTo>
                      <a:pt x="217" y="109"/>
                      <a:pt x="217" y="108"/>
                      <a:pt x="217" y="107"/>
                    </a:cubicBezTo>
                    <a:cubicBezTo>
                      <a:pt x="217" y="106"/>
                      <a:pt x="216" y="104"/>
                      <a:pt x="216" y="102"/>
                    </a:cubicBezTo>
                    <a:cubicBezTo>
                      <a:pt x="215" y="99"/>
                      <a:pt x="215" y="96"/>
                      <a:pt x="215" y="96"/>
                    </a:cubicBezTo>
                    <a:cubicBezTo>
                      <a:pt x="215" y="96"/>
                      <a:pt x="214" y="93"/>
                      <a:pt x="213" y="90"/>
                    </a:cubicBezTo>
                    <a:cubicBezTo>
                      <a:pt x="212" y="88"/>
                      <a:pt x="212" y="87"/>
                      <a:pt x="211" y="86"/>
                    </a:cubicBezTo>
                    <a:cubicBezTo>
                      <a:pt x="211" y="84"/>
                      <a:pt x="211" y="84"/>
                      <a:pt x="211" y="84"/>
                    </a:cubicBezTo>
                    <a:cubicBezTo>
                      <a:pt x="210" y="82"/>
                      <a:pt x="210" y="80"/>
                      <a:pt x="211" y="78"/>
                    </a:cubicBezTo>
                    <a:cubicBezTo>
                      <a:pt x="211" y="78"/>
                      <a:pt x="212" y="77"/>
                      <a:pt x="213" y="76"/>
                    </a:cubicBezTo>
                    <a:cubicBezTo>
                      <a:pt x="214" y="74"/>
                      <a:pt x="216" y="72"/>
                      <a:pt x="217" y="70"/>
                    </a:cubicBezTo>
                    <a:cubicBezTo>
                      <a:pt x="220" y="66"/>
                      <a:pt x="222" y="62"/>
                      <a:pt x="222" y="62"/>
                    </a:cubicBezTo>
                    <a:cubicBezTo>
                      <a:pt x="222" y="61"/>
                      <a:pt x="223" y="60"/>
                      <a:pt x="223" y="59"/>
                    </a:cubicBezTo>
                    <a:cubicBezTo>
                      <a:pt x="222" y="58"/>
                      <a:pt x="222" y="56"/>
                      <a:pt x="221" y="55"/>
                    </a:cubicBezTo>
                    <a:cubicBezTo>
                      <a:pt x="221" y="55"/>
                      <a:pt x="221" y="54"/>
                      <a:pt x="220" y="53"/>
                    </a:cubicBezTo>
                    <a:cubicBezTo>
                      <a:pt x="219" y="52"/>
                      <a:pt x="218" y="50"/>
                      <a:pt x="216" y="48"/>
                    </a:cubicBezTo>
                    <a:cubicBezTo>
                      <a:pt x="214" y="45"/>
                      <a:pt x="211" y="41"/>
                      <a:pt x="211" y="41"/>
                    </a:cubicBezTo>
                    <a:cubicBezTo>
                      <a:pt x="209" y="39"/>
                      <a:pt x="207" y="39"/>
                      <a:pt x="205" y="39"/>
                    </a:cubicBezTo>
                    <a:cubicBezTo>
                      <a:pt x="205" y="39"/>
                      <a:pt x="200" y="40"/>
                      <a:pt x="195" y="41"/>
                    </a:cubicBezTo>
                    <a:cubicBezTo>
                      <a:pt x="191" y="43"/>
                      <a:pt x="186" y="44"/>
                      <a:pt x="186" y="44"/>
                    </a:cubicBezTo>
                    <a:cubicBezTo>
                      <a:pt x="184" y="45"/>
                      <a:pt x="182" y="45"/>
                      <a:pt x="181" y="44"/>
                    </a:cubicBezTo>
                    <a:cubicBezTo>
                      <a:pt x="181" y="44"/>
                      <a:pt x="178" y="41"/>
                      <a:pt x="175" y="40"/>
                    </a:cubicBezTo>
                    <a:cubicBezTo>
                      <a:pt x="173" y="38"/>
                      <a:pt x="170" y="36"/>
                      <a:pt x="170" y="36"/>
                    </a:cubicBezTo>
                    <a:cubicBezTo>
                      <a:pt x="170" y="36"/>
                      <a:pt x="167" y="35"/>
                      <a:pt x="164" y="33"/>
                    </a:cubicBezTo>
                    <a:cubicBezTo>
                      <a:pt x="161" y="31"/>
                      <a:pt x="158" y="30"/>
                      <a:pt x="158" y="30"/>
                    </a:cubicBezTo>
                    <a:cubicBezTo>
                      <a:pt x="156" y="30"/>
                      <a:pt x="155" y="28"/>
                      <a:pt x="155" y="26"/>
                    </a:cubicBezTo>
                    <a:cubicBezTo>
                      <a:pt x="155" y="26"/>
                      <a:pt x="154" y="21"/>
                      <a:pt x="153" y="16"/>
                    </a:cubicBezTo>
                    <a:cubicBezTo>
                      <a:pt x="152" y="12"/>
                      <a:pt x="151" y="7"/>
                      <a:pt x="151" y="7"/>
                    </a:cubicBezTo>
                    <a:cubicBezTo>
                      <a:pt x="150" y="5"/>
                      <a:pt x="148" y="3"/>
                      <a:pt x="146" y="3"/>
                    </a:cubicBezTo>
                    <a:cubicBezTo>
                      <a:pt x="146" y="3"/>
                      <a:pt x="142" y="2"/>
                      <a:pt x="137" y="1"/>
                    </a:cubicBezTo>
                    <a:cubicBezTo>
                      <a:pt x="135" y="1"/>
                      <a:pt x="133" y="1"/>
                      <a:pt x="131" y="0"/>
                    </a:cubicBezTo>
                    <a:cubicBezTo>
                      <a:pt x="129" y="0"/>
                      <a:pt x="128" y="0"/>
                      <a:pt x="128" y="0"/>
                    </a:cubicBezTo>
                    <a:cubicBezTo>
                      <a:pt x="127" y="0"/>
                      <a:pt x="126" y="0"/>
                      <a:pt x="125" y="1"/>
                    </a:cubicBezTo>
                    <a:cubicBezTo>
                      <a:pt x="124" y="1"/>
                      <a:pt x="123" y="2"/>
                      <a:pt x="123" y="3"/>
                    </a:cubicBezTo>
                    <a:cubicBezTo>
                      <a:pt x="123" y="3"/>
                      <a:pt x="120" y="7"/>
                      <a:pt x="117" y="11"/>
                    </a:cubicBezTo>
                    <a:cubicBezTo>
                      <a:pt x="116" y="13"/>
                      <a:pt x="115" y="16"/>
                      <a:pt x="114" y="17"/>
                    </a:cubicBezTo>
                    <a:cubicBezTo>
                      <a:pt x="114" y="19"/>
                      <a:pt x="113" y="20"/>
                      <a:pt x="113" y="20"/>
                    </a:cubicBezTo>
                    <a:cubicBezTo>
                      <a:pt x="112" y="22"/>
                      <a:pt x="111" y="23"/>
                      <a:pt x="109" y="23"/>
                    </a:cubicBezTo>
                    <a:cubicBezTo>
                      <a:pt x="109" y="23"/>
                      <a:pt x="108" y="23"/>
                      <a:pt x="107" y="23"/>
                    </a:cubicBezTo>
                    <a:cubicBezTo>
                      <a:pt x="105" y="23"/>
                      <a:pt x="104" y="24"/>
                      <a:pt x="102" y="24"/>
                    </a:cubicBezTo>
                    <a:cubicBezTo>
                      <a:pt x="99" y="25"/>
                      <a:pt x="96" y="25"/>
                      <a:pt x="96" y="25"/>
                    </a:cubicBezTo>
                    <a:cubicBezTo>
                      <a:pt x="96" y="25"/>
                      <a:pt x="93" y="26"/>
                      <a:pt x="90" y="27"/>
                    </a:cubicBezTo>
                    <a:cubicBezTo>
                      <a:pt x="88" y="28"/>
                      <a:pt x="87" y="28"/>
                      <a:pt x="85" y="29"/>
                    </a:cubicBezTo>
                    <a:cubicBezTo>
                      <a:pt x="84" y="29"/>
                      <a:pt x="84" y="30"/>
                      <a:pt x="84" y="30"/>
                    </a:cubicBezTo>
                    <a:cubicBezTo>
                      <a:pt x="82" y="30"/>
                      <a:pt x="80" y="30"/>
                      <a:pt x="78" y="29"/>
                    </a:cubicBezTo>
                    <a:cubicBezTo>
                      <a:pt x="78" y="29"/>
                      <a:pt x="77" y="28"/>
                      <a:pt x="76" y="27"/>
                    </a:cubicBezTo>
                    <a:cubicBezTo>
                      <a:pt x="74" y="26"/>
                      <a:pt x="72" y="25"/>
                      <a:pt x="70" y="23"/>
                    </a:cubicBezTo>
                    <a:cubicBezTo>
                      <a:pt x="66" y="21"/>
                      <a:pt x="61" y="18"/>
                      <a:pt x="61" y="18"/>
                    </a:cubicBezTo>
                    <a:cubicBezTo>
                      <a:pt x="61" y="18"/>
                      <a:pt x="60" y="18"/>
                      <a:pt x="58" y="18"/>
                    </a:cubicBezTo>
                    <a:cubicBezTo>
                      <a:pt x="57" y="18"/>
                      <a:pt x="56" y="18"/>
                      <a:pt x="55" y="19"/>
                    </a:cubicBezTo>
                    <a:cubicBezTo>
                      <a:pt x="55" y="19"/>
                      <a:pt x="54" y="19"/>
                      <a:pt x="53" y="20"/>
                    </a:cubicBezTo>
                    <a:cubicBezTo>
                      <a:pt x="52" y="21"/>
                      <a:pt x="50" y="23"/>
                      <a:pt x="48" y="24"/>
                    </a:cubicBezTo>
                    <a:cubicBezTo>
                      <a:pt x="45" y="27"/>
                      <a:pt x="41" y="29"/>
                      <a:pt x="41" y="29"/>
                    </a:cubicBezTo>
                    <a:cubicBezTo>
                      <a:pt x="39" y="31"/>
                      <a:pt x="38" y="33"/>
                      <a:pt x="39" y="35"/>
                    </a:cubicBezTo>
                    <a:cubicBezTo>
                      <a:pt x="39" y="35"/>
                      <a:pt x="40" y="40"/>
                      <a:pt x="41" y="45"/>
                    </a:cubicBezTo>
                    <a:cubicBezTo>
                      <a:pt x="42" y="50"/>
                      <a:pt x="44" y="54"/>
                      <a:pt x="44" y="54"/>
                    </a:cubicBezTo>
                    <a:cubicBezTo>
                      <a:pt x="45" y="56"/>
                      <a:pt x="45" y="58"/>
                      <a:pt x="43" y="60"/>
                    </a:cubicBezTo>
                    <a:cubicBezTo>
                      <a:pt x="43" y="60"/>
                      <a:pt x="41" y="62"/>
                      <a:pt x="40" y="65"/>
                    </a:cubicBezTo>
                    <a:cubicBezTo>
                      <a:pt x="38" y="68"/>
                      <a:pt x="36" y="70"/>
                      <a:pt x="36" y="70"/>
                    </a:cubicBezTo>
                    <a:cubicBezTo>
                      <a:pt x="36" y="70"/>
                      <a:pt x="34" y="73"/>
                      <a:pt x="33" y="76"/>
                    </a:cubicBezTo>
                    <a:cubicBezTo>
                      <a:pt x="31" y="79"/>
                      <a:pt x="30" y="82"/>
                      <a:pt x="30" y="82"/>
                    </a:cubicBezTo>
                    <a:cubicBezTo>
                      <a:pt x="29" y="84"/>
                      <a:pt x="28" y="85"/>
                      <a:pt x="26" y="85"/>
                    </a:cubicBezTo>
                    <a:cubicBezTo>
                      <a:pt x="26" y="85"/>
                      <a:pt x="21" y="86"/>
                      <a:pt x="16" y="87"/>
                    </a:cubicBezTo>
                    <a:cubicBezTo>
                      <a:pt x="11" y="88"/>
                      <a:pt x="7" y="90"/>
                      <a:pt x="7" y="90"/>
                    </a:cubicBezTo>
                    <a:cubicBezTo>
                      <a:pt x="5" y="90"/>
                      <a:pt x="3" y="92"/>
                      <a:pt x="3" y="94"/>
                    </a:cubicBezTo>
                    <a:cubicBezTo>
                      <a:pt x="3" y="94"/>
                      <a:pt x="2" y="99"/>
                      <a:pt x="1" y="103"/>
                    </a:cubicBezTo>
                    <a:cubicBezTo>
                      <a:pt x="1" y="105"/>
                      <a:pt x="0" y="107"/>
                      <a:pt x="0" y="109"/>
                    </a:cubicBezTo>
                    <a:cubicBezTo>
                      <a:pt x="0" y="111"/>
                      <a:pt x="0" y="112"/>
                      <a:pt x="0" y="112"/>
                    </a:cubicBezTo>
                    <a:cubicBezTo>
                      <a:pt x="0" y="113"/>
                      <a:pt x="0" y="114"/>
                      <a:pt x="1" y="115"/>
                    </a:cubicBezTo>
                    <a:cubicBezTo>
                      <a:pt x="1" y="116"/>
                      <a:pt x="2" y="117"/>
                      <a:pt x="2" y="118"/>
                    </a:cubicBezTo>
                    <a:cubicBezTo>
                      <a:pt x="2" y="118"/>
                      <a:pt x="7" y="120"/>
                      <a:pt x="11" y="123"/>
                    </a:cubicBezTo>
                    <a:cubicBezTo>
                      <a:pt x="13" y="124"/>
                      <a:pt x="15" y="125"/>
                      <a:pt x="17" y="126"/>
                    </a:cubicBezTo>
                    <a:cubicBezTo>
                      <a:pt x="19" y="127"/>
                      <a:pt x="20" y="127"/>
                      <a:pt x="20" y="127"/>
                    </a:cubicBezTo>
                    <a:cubicBezTo>
                      <a:pt x="22" y="128"/>
                      <a:pt x="23" y="130"/>
                      <a:pt x="23" y="132"/>
                    </a:cubicBezTo>
                    <a:cubicBezTo>
                      <a:pt x="23" y="132"/>
                      <a:pt x="23" y="132"/>
                      <a:pt x="23" y="134"/>
                    </a:cubicBezTo>
                    <a:cubicBezTo>
                      <a:pt x="23" y="135"/>
                      <a:pt x="24" y="136"/>
                      <a:pt x="24" y="138"/>
                    </a:cubicBezTo>
                    <a:cubicBezTo>
                      <a:pt x="25" y="141"/>
                      <a:pt x="25" y="144"/>
                      <a:pt x="25" y="144"/>
                    </a:cubicBezTo>
                    <a:cubicBezTo>
                      <a:pt x="25" y="144"/>
                      <a:pt x="26" y="148"/>
                      <a:pt x="27" y="151"/>
                    </a:cubicBezTo>
                    <a:cubicBezTo>
                      <a:pt x="28" y="152"/>
                      <a:pt x="28" y="154"/>
                      <a:pt x="29" y="155"/>
                    </a:cubicBezTo>
                    <a:cubicBezTo>
                      <a:pt x="29" y="156"/>
                      <a:pt x="29" y="157"/>
                      <a:pt x="29" y="157"/>
                    </a:cubicBezTo>
                    <a:cubicBezTo>
                      <a:pt x="30" y="159"/>
                      <a:pt x="30" y="161"/>
                      <a:pt x="29" y="162"/>
                    </a:cubicBezTo>
                    <a:cubicBezTo>
                      <a:pt x="29" y="162"/>
                      <a:pt x="28" y="163"/>
                      <a:pt x="27" y="165"/>
                    </a:cubicBezTo>
                    <a:cubicBezTo>
                      <a:pt x="26" y="166"/>
                      <a:pt x="25" y="168"/>
                      <a:pt x="23" y="170"/>
                    </a:cubicBezTo>
                    <a:cubicBezTo>
                      <a:pt x="21" y="174"/>
                      <a:pt x="18" y="179"/>
                      <a:pt x="18" y="179"/>
                    </a:cubicBezTo>
                    <a:cubicBezTo>
                      <a:pt x="18" y="180"/>
                      <a:pt x="17" y="181"/>
                      <a:pt x="18" y="182"/>
                    </a:cubicBezTo>
                    <a:cubicBezTo>
                      <a:pt x="18" y="183"/>
                      <a:pt x="18" y="184"/>
                      <a:pt x="19" y="185"/>
                    </a:cubicBezTo>
                    <a:cubicBezTo>
                      <a:pt x="19" y="185"/>
                      <a:pt x="19" y="186"/>
                      <a:pt x="20" y="187"/>
                    </a:cubicBezTo>
                    <a:cubicBezTo>
                      <a:pt x="21" y="189"/>
                      <a:pt x="22" y="191"/>
                      <a:pt x="24" y="192"/>
                    </a:cubicBezTo>
                    <a:cubicBezTo>
                      <a:pt x="27" y="196"/>
                      <a:pt x="29" y="199"/>
                      <a:pt x="29" y="199"/>
                    </a:cubicBezTo>
                    <a:cubicBezTo>
                      <a:pt x="31" y="201"/>
                      <a:pt x="33" y="202"/>
                      <a:pt x="35" y="202"/>
                    </a:cubicBezTo>
                    <a:cubicBezTo>
                      <a:pt x="35" y="202"/>
                      <a:pt x="40" y="200"/>
                      <a:pt x="45" y="199"/>
                    </a:cubicBezTo>
                    <a:cubicBezTo>
                      <a:pt x="50" y="198"/>
                      <a:pt x="54" y="196"/>
                      <a:pt x="54" y="196"/>
                    </a:cubicBezTo>
                    <a:cubicBezTo>
                      <a:pt x="56" y="195"/>
                      <a:pt x="58" y="196"/>
                      <a:pt x="59" y="197"/>
                    </a:cubicBezTo>
                    <a:cubicBezTo>
                      <a:pt x="59" y="197"/>
                      <a:pt x="62" y="199"/>
                      <a:pt x="65" y="201"/>
                    </a:cubicBezTo>
                    <a:cubicBezTo>
                      <a:pt x="67" y="203"/>
                      <a:pt x="70" y="204"/>
                      <a:pt x="70" y="204"/>
                    </a:cubicBezTo>
                    <a:cubicBezTo>
                      <a:pt x="70" y="204"/>
                      <a:pt x="73" y="206"/>
                      <a:pt x="76" y="207"/>
                    </a:cubicBezTo>
                    <a:cubicBezTo>
                      <a:pt x="79" y="209"/>
                      <a:pt x="82" y="210"/>
                      <a:pt x="82" y="210"/>
                    </a:cubicBezTo>
                    <a:cubicBezTo>
                      <a:pt x="84" y="211"/>
                      <a:pt x="85" y="213"/>
                      <a:pt x="85" y="214"/>
                    </a:cubicBezTo>
                    <a:cubicBezTo>
                      <a:pt x="85" y="214"/>
                      <a:pt x="86" y="219"/>
                      <a:pt x="87" y="224"/>
                    </a:cubicBezTo>
                    <a:cubicBezTo>
                      <a:pt x="88" y="229"/>
                      <a:pt x="89" y="234"/>
                      <a:pt x="89" y="234"/>
                    </a:cubicBezTo>
                    <a:cubicBezTo>
                      <a:pt x="90" y="236"/>
                      <a:pt x="92" y="237"/>
                      <a:pt x="94" y="238"/>
                    </a:cubicBezTo>
                    <a:cubicBezTo>
                      <a:pt x="94" y="238"/>
                      <a:pt x="99" y="239"/>
                      <a:pt x="103" y="239"/>
                    </a:cubicBezTo>
                    <a:cubicBezTo>
                      <a:pt x="105" y="240"/>
                      <a:pt x="107" y="240"/>
                      <a:pt x="109" y="240"/>
                    </a:cubicBezTo>
                    <a:cubicBezTo>
                      <a:pt x="111" y="240"/>
                      <a:pt x="112" y="240"/>
                      <a:pt x="112" y="240"/>
                    </a:cubicBezTo>
                    <a:cubicBezTo>
                      <a:pt x="113" y="240"/>
                      <a:pt x="114" y="240"/>
                      <a:pt x="115" y="240"/>
                    </a:cubicBezTo>
                    <a:close/>
                    <a:moveTo>
                      <a:pt x="115" y="188"/>
                    </a:moveTo>
                    <a:cubicBezTo>
                      <a:pt x="114" y="188"/>
                      <a:pt x="112" y="188"/>
                      <a:pt x="110" y="188"/>
                    </a:cubicBezTo>
                    <a:cubicBezTo>
                      <a:pt x="109" y="188"/>
                      <a:pt x="107" y="187"/>
                      <a:pt x="105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3" y="187"/>
                      <a:pt x="103" y="187"/>
                      <a:pt x="103" y="187"/>
                    </a:cubicBezTo>
                    <a:cubicBezTo>
                      <a:pt x="102" y="186"/>
                      <a:pt x="101" y="186"/>
                      <a:pt x="101" y="186"/>
                    </a:cubicBezTo>
                    <a:cubicBezTo>
                      <a:pt x="98" y="185"/>
                      <a:pt x="95" y="184"/>
                      <a:pt x="93" y="183"/>
                    </a:cubicBezTo>
                    <a:cubicBezTo>
                      <a:pt x="91" y="183"/>
                      <a:pt x="90" y="182"/>
                      <a:pt x="90" y="181"/>
                    </a:cubicBezTo>
                    <a:cubicBezTo>
                      <a:pt x="89" y="181"/>
                      <a:pt x="88" y="181"/>
                      <a:pt x="87" y="180"/>
                    </a:cubicBezTo>
                    <a:cubicBezTo>
                      <a:pt x="86" y="180"/>
                      <a:pt x="85" y="179"/>
                      <a:pt x="85" y="179"/>
                    </a:cubicBezTo>
                    <a:cubicBezTo>
                      <a:pt x="85" y="179"/>
                      <a:pt x="84" y="179"/>
                      <a:pt x="83" y="178"/>
                    </a:cubicBezTo>
                    <a:cubicBezTo>
                      <a:pt x="83" y="177"/>
                      <a:pt x="82" y="177"/>
                      <a:pt x="81" y="176"/>
                    </a:cubicBezTo>
                    <a:cubicBezTo>
                      <a:pt x="80" y="176"/>
                      <a:pt x="79" y="175"/>
                      <a:pt x="78" y="174"/>
                    </a:cubicBezTo>
                    <a:cubicBezTo>
                      <a:pt x="76" y="173"/>
                      <a:pt x="74" y="171"/>
                      <a:pt x="72" y="169"/>
                    </a:cubicBezTo>
                    <a:cubicBezTo>
                      <a:pt x="71" y="168"/>
                      <a:pt x="71" y="168"/>
                      <a:pt x="70" y="167"/>
                    </a:cubicBezTo>
                    <a:cubicBezTo>
                      <a:pt x="69" y="166"/>
                      <a:pt x="69" y="166"/>
                      <a:pt x="69" y="166"/>
                    </a:cubicBezTo>
                    <a:cubicBezTo>
                      <a:pt x="68" y="165"/>
                      <a:pt x="68" y="165"/>
                      <a:pt x="68" y="165"/>
                    </a:cubicBezTo>
                    <a:cubicBezTo>
                      <a:pt x="67" y="164"/>
                      <a:pt x="66" y="163"/>
                      <a:pt x="65" y="161"/>
                    </a:cubicBezTo>
                    <a:cubicBezTo>
                      <a:pt x="64" y="160"/>
                      <a:pt x="63" y="158"/>
                      <a:pt x="62" y="157"/>
                    </a:cubicBezTo>
                    <a:cubicBezTo>
                      <a:pt x="62" y="156"/>
                      <a:pt x="61" y="156"/>
                      <a:pt x="61" y="155"/>
                    </a:cubicBezTo>
                    <a:cubicBezTo>
                      <a:pt x="61" y="154"/>
                      <a:pt x="60" y="154"/>
                      <a:pt x="60" y="153"/>
                    </a:cubicBezTo>
                    <a:cubicBezTo>
                      <a:pt x="59" y="152"/>
                      <a:pt x="58" y="150"/>
                      <a:pt x="58" y="149"/>
                    </a:cubicBezTo>
                    <a:cubicBezTo>
                      <a:pt x="57" y="148"/>
                      <a:pt x="57" y="146"/>
                      <a:pt x="56" y="145"/>
                    </a:cubicBezTo>
                    <a:cubicBezTo>
                      <a:pt x="56" y="145"/>
                      <a:pt x="56" y="144"/>
                      <a:pt x="56" y="143"/>
                    </a:cubicBezTo>
                    <a:cubicBezTo>
                      <a:pt x="55" y="143"/>
                      <a:pt x="55" y="142"/>
                      <a:pt x="55" y="142"/>
                    </a:cubicBezTo>
                    <a:cubicBezTo>
                      <a:pt x="55" y="141"/>
                      <a:pt x="55" y="140"/>
                      <a:pt x="54" y="139"/>
                    </a:cubicBezTo>
                    <a:cubicBezTo>
                      <a:pt x="54" y="138"/>
                      <a:pt x="54" y="137"/>
                      <a:pt x="54" y="137"/>
                    </a:cubicBezTo>
                    <a:cubicBezTo>
                      <a:pt x="54" y="137"/>
                      <a:pt x="54" y="136"/>
                      <a:pt x="53" y="135"/>
                    </a:cubicBezTo>
                    <a:cubicBezTo>
                      <a:pt x="53" y="134"/>
                      <a:pt x="53" y="133"/>
                      <a:pt x="53" y="132"/>
                    </a:cubicBezTo>
                    <a:cubicBezTo>
                      <a:pt x="53" y="132"/>
                      <a:pt x="52" y="131"/>
                      <a:pt x="52" y="131"/>
                    </a:cubicBezTo>
                    <a:cubicBezTo>
                      <a:pt x="52" y="130"/>
                      <a:pt x="52" y="130"/>
                      <a:pt x="52" y="129"/>
                    </a:cubicBezTo>
                    <a:cubicBezTo>
                      <a:pt x="52" y="128"/>
                      <a:pt x="52" y="126"/>
                      <a:pt x="52" y="125"/>
                    </a:cubicBezTo>
                    <a:cubicBezTo>
                      <a:pt x="52" y="123"/>
                      <a:pt x="52" y="122"/>
                      <a:pt x="52" y="120"/>
                    </a:cubicBezTo>
                    <a:cubicBezTo>
                      <a:pt x="52" y="119"/>
                      <a:pt x="52" y="119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4"/>
                      <a:pt x="52" y="112"/>
                      <a:pt x="52" y="110"/>
                    </a:cubicBezTo>
                    <a:cubicBezTo>
                      <a:pt x="53" y="109"/>
                      <a:pt x="53" y="107"/>
                      <a:pt x="53" y="106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4" y="102"/>
                      <a:pt x="54" y="102"/>
                      <a:pt x="54" y="101"/>
                    </a:cubicBezTo>
                    <a:cubicBezTo>
                      <a:pt x="55" y="98"/>
                      <a:pt x="56" y="95"/>
                      <a:pt x="57" y="93"/>
                    </a:cubicBezTo>
                    <a:cubicBezTo>
                      <a:pt x="58" y="92"/>
                      <a:pt x="58" y="91"/>
                      <a:pt x="59" y="90"/>
                    </a:cubicBezTo>
                    <a:cubicBezTo>
                      <a:pt x="59" y="89"/>
                      <a:pt x="60" y="88"/>
                      <a:pt x="60" y="87"/>
                    </a:cubicBezTo>
                    <a:cubicBezTo>
                      <a:pt x="61" y="86"/>
                      <a:pt x="61" y="85"/>
                      <a:pt x="61" y="85"/>
                    </a:cubicBezTo>
                    <a:cubicBezTo>
                      <a:pt x="61" y="85"/>
                      <a:pt x="62" y="85"/>
                      <a:pt x="62" y="83"/>
                    </a:cubicBezTo>
                    <a:cubicBezTo>
                      <a:pt x="63" y="83"/>
                      <a:pt x="63" y="82"/>
                      <a:pt x="64" y="81"/>
                    </a:cubicBezTo>
                    <a:cubicBezTo>
                      <a:pt x="64" y="80"/>
                      <a:pt x="65" y="79"/>
                      <a:pt x="66" y="78"/>
                    </a:cubicBezTo>
                    <a:cubicBezTo>
                      <a:pt x="68" y="76"/>
                      <a:pt x="69" y="74"/>
                      <a:pt x="72" y="72"/>
                    </a:cubicBezTo>
                    <a:cubicBezTo>
                      <a:pt x="72" y="71"/>
                      <a:pt x="73" y="71"/>
                      <a:pt x="73" y="70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6" y="68"/>
                      <a:pt x="78" y="66"/>
                      <a:pt x="79" y="65"/>
                    </a:cubicBezTo>
                    <a:cubicBezTo>
                      <a:pt x="80" y="64"/>
                      <a:pt x="82" y="64"/>
                      <a:pt x="83" y="63"/>
                    </a:cubicBezTo>
                    <a:cubicBezTo>
                      <a:pt x="84" y="62"/>
                      <a:pt x="84" y="62"/>
                      <a:pt x="85" y="61"/>
                    </a:cubicBezTo>
                    <a:cubicBezTo>
                      <a:pt x="86" y="61"/>
                      <a:pt x="87" y="60"/>
                      <a:pt x="87" y="60"/>
                    </a:cubicBezTo>
                    <a:cubicBezTo>
                      <a:pt x="89" y="59"/>
                      <a:pt x="90" y="59"/>
                      <a:pt x="91" y="58"/>
                    </a:cubicBezTo>
                    <a:cubicBezTo>
                      <a:pt x="93" y="57"/>
                      <a:pt x="94" y="57"/>
                      <a:pt x="95" y="56"/>
                    </a:cubicBezTo>
                    <a:cubicBezTo>
                      <a:pt x="96" y="56"/>
                      <a:pt x="96" y="56"/>
                      <a:pt x="97" y="56"/>
                    </a:cubicBezTo>
                    <a:cubicBezTo>
                      <a:pt x="97" y="56"/>
                      <a:pt x="98" y="55"/>
                      <a:pt x="98" y="55"/>
                    </a:cubicBezTo>
                    <a:cubicBezTo>
                      <a:pt x="99" y="55"/>
                      <a:pt x="100" y="55"/>
                      <a:pt x="101" y="55"/>
                    </a:cubicBezTo>
                    <a:cubicBezTo>
                      <a:pt x="102" y="54"/>
                      <a:pt x="103" y="54"/>
                      <a:pt x="103" y="54"/>
                    </a:cubicBezTo>
                    <a:cubicBezTo>
                      <a:pt x="103" y="54"/>
                      <a:pt x="104" y="54"/>
                      <a:pt x="105" y="53"/>
                    </a:cubicBezTo>
                    <a:cubicBezTo>
                      <a:pt x="106" y="53"/>
                      <a:pt x="107" y="53"/>
                      <a:pt x="108" y="53"/>
                    </a:cubicBezTo>
                    <a:cubicBezTo>
                      <a:pt x="108" y="53"/>
                      <a:pt x="109" y="53"/>
                      <a:pt x="110" y="53"/>
                    </a:cubicBezTo>
                    <a:cubicBezTo>
                      <a:pt x="110" y="52"/>
                      <a:pt x="111" y="52"/>
                      <a:pt x="111" y="52"/>
                    </a:cubicBezTo>
                    <a:cubicBezTo>
                      <a:pt x="113" y="52"/>
                      <a:pt x="114" y="52"/>
                      <a:pt x="115" y="52"/>
                    </a:cubicBezTo>
                    <a:cubicBezTo>
                      <a:pt x="117" y="52"/>
                      <a:pt x="118" y="52"/>
                      <a:pt x="120" y="52"/>
                    </a:cubicBezTo>
                    <a:cubicBezTo>
                      <a:pt x="121" y="52"/>
                      <a:pt x="122" y="52"/>
                      <a:pt x="122" y="52"/>
                    </a:cubicBezTo>
                    <a:cubicBezTo>
                      <a:pt x="123" y="52"/>
                      <a:pt x="124" y="52"/>
                      <a:pt x="125" y="52"/>
                    </a:cubicBezTo>
                    <a:cubicBezTo>
                      <a:pt x="126" y="52"/>
                      <a:pt x="128" y="52"/>
                      <a:pt x="130" y="52"/>
                    </a:cubicBezTo>
                    <a:cubicBezTo>
                      <a:pt x="131" y="53"/>
                      <a:pt x="133" y="53"/>
                      <a:pt x="135" y="53"/>
                    </a:cubicBezTo>
                    <a:cubicBezTo>
                      <a:pt x="136" y="54"/>
                      <a:pt x="136" y="54"/>
                      <a:pt x="136" y="54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38" y="54"/>
                      <a:pt x="139" y="54"/>
                      <a:pt x="139" y="55"/>
                    </a:cubicBezTo>
                    <a:cubicBezTo>
                      <a:pt x="142" y="55"/>
                      <a:pt x="145" y="57"/>
                      <a:pt x="147" y="58"/>
                    </a:cubicBezTo>
                    <a:cubicBezTo>
                      <a:pt x="149" y="58"/>
                      <a:pt x="150" y="59"/>
                      <a:pt x="151" y="59"/>
                    </a:cubicBezTo>
                    <a:cubicBezTo>
                      <a:pt x="152" y="59"/>
                      <a:pt x="152" y="60"/>
                      <a:pt x="153" y="60"/>
                    </a:cubicBezTo>
                    <a:cubicBezTo>
                      <a:pt x="154" y="61"/>
                      <a:pt x="155" y="61"/>
                      <a:pt x="155" y="61"/>
                    </a:cubicBezTo>
                    <a:cubicBezTo>
                      <a:pt x="155" y="61"/>
                      <a:pt x="156" y="62"/>
                      <a:pt x="157" y="63"/>
                    </a:cubicBezTo>
                    <a:cubicBezTo>
                      <a:pt x="158" y="63"/>
                      <a:pt x="158" y="64"/>
                      <a:pt x="159" y="64"/>
                    </a:cubicBezTo>
                    <a:cubicBezTo>
                      <a:pt x="160" y="65"/>
                      <a:pt x="161" y="65"/>
                      <a:pt x="162" y="66"/>
                    </a:cubicBezTo>
                    <a:cubicBezTo>
                      <a:pt x="164" y="68"/>
                      <a:pt x="166" y="69"/>
                      <a:pt x="168" y="72"/>
                    </a:cubicBezTo>
                    <a:cubicBezTo>
                      <a:pt x="169" y="72"/>
                      <a:pt x="170" y="73"/>
                      <a:pt x="170" y="73"/>
                    </a:cubicBezTo>
                    <a:cubicBezTo>
                      <a:pt x="171" y="74"/>
                      <a:pt x="171" y="74"/>
                      <a:pt x="171" y="74"/>
                    </a:cubicBezTo>
                    <a:cubicBezTo>
                      <a:pt x="172" y="75"/>
                      <a:pt x="172" y="75"/>
                      <a:pt x="172" y="75"/>
                    </a:cubicBezTo>
                    <a:cubicBezTo>
                      <a:pt x="173" y="77"/>
                      <a:pt x="174" y="78"/>
                      <a:pt x="175" y="79"/>
                    </a:cubicBezTo>
                    <a:cubicBezTo>
                      <a:pt x="176" y="80"/>
                      <a:pt x="177" y="82"/>
                      <a:pt x="178" y="83"/>
                    </a:cubicBezTo>
                    <a:cubicBezTo>
                      <a:pt x="178" y="84"/>
                      <a:pt x="179" y="85"/>
                      <a:pt x="179" y="85"/>
                    </a:cubicBezTo>
                    <a:cubicBezTo>
                      <a:pt x="179" y="86"/>
                      <a:pt x="180" y="87"/>
                      <a:pt x="180" y="87"/>
                    </a:cubicBezTo>
                    <a:cubicBezTo>
                      <a:pt x="181" y="89"/>
                      <a:pt x="182" y="90"/>
                      <a:pt x="182" y="92"/>
                    </a:cubicBezTo>
                    <a:cubicBezTo>
                      <a:pt x="183" y="93"/>
                      <a:pt x="183" y="94"/>
                      <a:pt x="184" y="95"/>
                    </a:cubicBezTo>
                    <a:cubicBezTo>
                      <a:pt x="184" y="96"/>
                      <a:pt x="184" y="96"/>
                      <a:pt x="185" y="97"/>
                    </a:cubicBezTo>
                    <a:cubicBezTo>
                      <a:pt x="185" y="97"/>
                      <a:pt x="185" y="98"/>
                      <a:pt x="185" y="99"/>
                    </a:cubicBezTo>
                    <a:cubicBezTo>
                      <a:pt x="185" y="99"/>
                      <a:pt x="186" y="100"/>
                      <a:pt x="186" y="101"/>
                    </a:cubicBezTo>
                    <a:cubicBezTo>
                      <a:pt x="186" y="102"/>
                      <a:pt x="186" y="103"/>
                      <a:pt x="186" y="103"/>
                    </a:cubicBezTo>
                    <a:cubicBezTo>
                      <a:pt x="186" y="103"/>
                      <a:pt x="187" y="104"/>
                      <a:pt x="187" y="106"/>
                    </a:cubicBezTo>
                    <a:cubicBezTo>
                      <a:pt x="187" y="106"/>
                      <a:pt x="187" y="107"/>
                      <a:pt x="187" y="108"/>
                    </a:cubicBezTo>
                    <a:cubicBezTo>
                      <a:pt x="188" y="109"/>
                      <a:pt x="188" y="109"/>
                      <a:pt x="188" y="110"/>
                    </a:cubicBezTo>
                    <a:cubicBezTo>
                      <a:pt x="188" y="110"/>
                      <a:pt x="188" y="111"/>
                      <a:pt x="188" y="112"/>
                    </a:cubicBezTo>
                    <a:cubicBezTo>
                      <a:pt x="188" y="113"/>
                      <a:pt x="188" y="114"/>
                      <a:pt x="188" y="116"/>
                    </a:cubicBezTo>
                    <a:cubicBezTo>
                      <a:pt x="189" y="117"/>
                      <a:pt x="188" y="119"/>
                      <a:pt x="188" y="120"/>
                    </a:cubicBezTo>
                    <a:cubicBezTo>
                      <a:pt x="188" y="121"/>
                      <a:pt x="189" y="122"/>
                      <a:pt x="189" y="123"/>
                    </a:cubicBezTo>
                    <a:cubicBezTo>
                      <a:pt x="189" y="123"/>
                      <a:pt x="188" y="124"/>
                      <a:pt x="188" y="125"/>
                    </a:cubicBezTo>
                    <a:cubicBezTo>
                      <a:pt x="188" y="127"/>
                      <a:pt x="188" y="128"/>
                      <a:pt x="188" y="130"/>
                    </a:cubicBezTo>
                    <a:cubicBezTo>
                      <a:pt x="188" y="132"/>
                      <a:pt x="187" y="133"/>
                      <a:pt x="187" y="135"/>
                    </a:cubicBezTo>
                    <a:cubicBezTo>
                      <a:pt x="187" y="136"/>
                      <a:pt x="187" y="136"/>
                      <a:pt x="187" y="136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6" y="138"/>
                      <a:pt x="186" y="139"/>
                      <a:pt x="186" y="140"/>
                    </a:cubicBezTo>
                    <a:cubicBezTo>
                      <a:pt x="185" y="143"/>
                      <a:pt x="184" y="145"/>
                      <a:pt x="183" y="148"/>
                    </a:cubicBezTo>
                    <a:cubicBezTo>
                      <a:pt x="182" y="149"/>
                      <a:pt x="182" y="150"/>
                      <a:pt x="181" y="151"/>
                    </a:cubicBezTo>
                    <a:cubicBezTo>
                      <a:pt x="181" y="152"/>
                      <a:pt x="180" y="152"/>
                      <a:pt x="180" y="153"/>
                    </a:cubicBezTo>
                    <a:cubicBezTo>
                      <a:pt x="179" y="154"/>
                      <a:pt x="179" y="155"/>
                      <a:pt x="179" y="155"/>
                    </a:cubicBezTo>
                    <a:cubicBezTo>
                      <a:pt x="179" y="155"/>
                      <a:pt x="179" y="156"/>
                      <a:pt x="178" y="157"/>
                    </a:cubicBezTo>
                    <a:cubicBezTo>
                      <a:pt x="177" y="158"/>
                      <a:pt x="177" y="158"/>
                      <a:pt x="176" y="159"/>
                    </a:cubicBezTo>
                    <a:cubicBezTo>
                      <a:pt x="176" y="160"/>
                      <a:pt x="175" y="161"/>
                      <a:pt x="174" y="162"/>
                    </a:cubicBezTo>
                    <a:cubicBezTo>
                      <a:pt x="173" y="164"/>
                      <a:pt x="171" y="166"/>
                      <a:pt x="168" y="169"/>
                    </a:cubicBezTo>
                    <a:cubicBezTo>
                      <a:pt x="168" y="169"/>
                      <a:pt x="167" y="170"/>
                      <a:pt x="167" y="170"/>
                    </a:cubicBezTo>
                    <a:cubicBezTo>
                      <a:pt x="166" y="171"/>
                      <a:pt x="166" y="171"/>
                      <a:pt x="166" y="171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4" y="173"/>
                      <a:pt x="162" y="174"/>
                      <a:pt x="161" y="175"/>
                    </a:cubicBezTo>
                    <a:cubicBezTo>
                      <a:pt x="160" y="176"/>
                      <a:pt x="158" y="177"/>
                      <a:pt x="157" y="178"/>
                    </a:cubicBezTo>
                    <a:cubicBezTo>
                      <a:pt x="156" y="178"/>
                      <a:pt x="156" y="179"/>
                      <a:pt x="155" y="179"/>
                    </a:cubicBezTo>
                    <a:cubicBezTo>
                      <a:pt x="154" y="180"/>
                      <a:pt x="153" y="180"/>
                      <a:pt x="153" y="180"/>
                    </a:cubicBezTo>
                    <a:cubicBezTo>
                      <a:pt x="151" y="181"/>
                      <a:pt x="150" y="182"/>
                      <a:pt x="149" y="182"/>
                    </a:cubicBezTo>
                    <a:cubicBezTo>
                      <a:pt x="147" y="183"/>
                      <a:pt x="146" y="183"/>
                      <a:pt x="145" y="184"/>
                    </a:cubicBezTo>
                    <a:cubicBezTo>
                      <a:pt x="144" y="184"/>
                      <a:pt x="144" y="184"/>
                      <a:pt x="143" y="185"/>
                    </a:cubicBezTo>
                    <a:cubicBezTo>
                      <a:pt x="143" y="185"/>
                      <a:pt x="142" y="185"/>
                      <a:pt x="142" y="185"/>
                    </a:cubicBezTo>
                    <a:cubicBezTo>
                      <a:pt x="141" y="185"/>
                      <a:pt x="140" y="186"/>
                      <a:pt x="139" y="186"/>
                    </a:cubicBezTo>
                    <a:cubicBezTo>
                      <a:pt x="138" y="186"/>
                      <a:pt x="137" y="187"/>
                      <a:pt x="137" y="187"/>
                    </a:cubicBezTo>
                    <a:cubicBezTo>
                      <a:pt x="137" y="187"/>
                      <a:pt x="136" y="187"/>
                      <a:pt x="135" y="187"/>
                    </a:cubicBezTo>
                    <a:cubicBezTo>
                      <a:pt x="134" y="187"/>
                      <a:pt x="133" y="187"/>
                      <a:pt x="132" y="188"/>
                    </a:cubicBezTo>
                    <a:cubicBezTo>
                      <a:pt x="132" y="188"/>
                      <a:pt x="131" y="188"/>
                      <a:pt x="131" y="188"/>
                    </a:cubicBezTo>
                    <a:cubicBezTo>
                      <a:pt x="130" y="188"/>
                      <a:pt x="129" y="188"/>
                      <a:pt x="129" y="188"/>
                    </a:cubicBezTo>
                    <a:cubicBezTo>
                      <a:pt x="127" y="188"/>
                      <a:pt x="126" y="188"/>
                      <a:pt x="125" y="189"/>
                    </a:cubicBezTo>
                    <a:cubicBezTo>
                      <a:pt x="123" y="189"/>
                      <a:pt x="122" y="189"/>
                      <a:pt x="120" y="189"/>
                    </a:cubicBezTo>
                    <a:cubicBezTo>
                      <a:pt x="119" y="189"/>
                      <a:pt x="119" y="189"/>
                      <a:pt x="118" y="189"/>
                    </a:cubicBezTo>
                    <a:cubicBezTo>
                      <a:pt x="117" y="189"/>
                      <a:pt x="116" y="189"/>
                      <a:pt x="115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5" name="Freeform: Shape 3"/>
              <p:cNvSpPr/>
              <p:nvPr/>
            </p:nvSpPr>
            <p:spPr bwMode="auto">
              <a:xfrm>
                <a:off x="4679906" y="4168477"/>
                <a:ext cx="466551" cy="488073"/>
              </a:xfrm>
              <a:custGeom>
                <a:avLst/>
                <a:gdLst>
                  <a:gd name="T0" fmla="*/ 169 w 233"/>
                  <a:gd name="T1" fmla="*/ 221 h 232"/>
                  <a:gd name="T2" fmla="*/ 182 w 233"/>
                  <a:gd name="T3" fmla="*/ 189 h 232"/>
                  <a:gd name="T4" fmla="*/ 216 w 233"/>
                  <a:gd name="T5" fmla="*/ 179 h 232"/>
                  <a:gd name="T6" fmla="*/ 229 w 233"/>
                  <a:gd name="T7" fmla="*/ 156 h 232"/>
                  <a:gd name="T8" fmla="*/ 213 w 233"/>
                  <a:gd name="T9" fmla="*/ 134 h 232"/>
                  <a:gd name="T10" fmla="*/ 214 w 233"/>
                  <a:gd name="T11" fmla="*/ 110 h 232"/>
                  <a:gd name="T12" fmla="*/ 231 w 233"/>
                  <a:gd name="T13" fmla="*/ 90 h 232"/>
                  <a:gd name="T14" fmla="*/ 227 w 233"/>
                  <a:gd name="T15" fmla="*/ 68 h 232"/>
                  <a:gd name="T16" fmla="*/ 193 w 233"/>
                  <a:gd name="T17" fmla="*/ 56 h 232"/>
                  <a:gd name="T18" fmla="*/ 179 w 233"/>
                  <a:gd name="T19" fmla="*/ 27 h 232"/>
                  <a:gd name="T20" fmla="*/ 160 w 233"/>
                  <a:gd name="T21" fmla="*/ 4 h 232"/>
                  <a:gd name="T22" fmla="*/ 140 w 233"/>
                  <a:gd name="T23" fmla="*/ 18 h 232"/>
                  <a:gd name="T24" fmla="*/ 115 w 233"/>
                  <a:gd name="T25" fmla="*/ 18 h 232"/>
                  <a:gd name="T26" fmla="*/ 98 w 233"/>
                  <a:gd name="T27" fmla="*/ 9 h 232"/>
                  <a:gd name="T28" fmla="*/ 76 w 233"/>
                  <a:gd name="T29" fmla="*/ 3 h 232"/>
                  <a:gd name="T30" fmla="*/ 61 w 233"/>
                  <a:gd name="T31" fmla="*/ 35 h 232"/>
                  <a:gd name="T32" fmla="*/ 37 w 233"/>
                  <a:gd name="T33" fmla="*/ 55 h 232"/>
                  <a:gd name="T34" fmla="*/ 5 w 233"/>
                  <a:gd name="T35" fmla="*/ 70 h 232"/>
                  <a:gd name="T36" fmla="*/ 16 w 233"/>
                  <a:gd name="T37" fmla="*/ 91 h 232"/>
                  <a:gd name="T38" fmla="*/ 19 w 233"/>
                  <a:gd name="T39" fmla="*/ 111 h 232"/>
                  <a:gd name="T40" fmla="*/ 14 w 233"/>
                  <a:gd name="T41" fmla="*/ 131 h 232"/>
                  <a:gd name="T42" fmla="*/ 1 w 233"/>
                  <a:gd name="T43" fmla="*/ 150 h 232"/>
                  <a:gd name="T44" fmla="*/ 31 w 233"/>
                  <a:gd name="T45" fmla="*/ 169 h 232"/>
                  <a:gd name="T46" fmla="*/ 53 w 233"/>
                  <a:gd name="T47" fmla="*/ 191 h 232"/>
                  <a:gd name="T48" fmla="*/ 65 w 233"/>
                  <a:gd name="T49" fmla="*/ 225 h 232"/>
                  <a:gd name="T50" fmla="*/ 87 w 233"/>
                  <a:gd name="T51" fmla="*/ 221 h 232"/>
                  <a:gd name="T52" fmla="*/ 105 w 233"/>
                  <a:gd name="T53" fmla="*/ 213 h 232"/>
                  <a:gd name="T54" fmla="*/ 129 w 233"/>
                  <a:gd name="T55" fmla="*/ 216 h 232"/>
                  <a:gd name="T56" fmla="*/ 148 w 233"/>
                  <a:gd name="T57" fmla="*/ 232 h 232"/>
                  <a:gd name="T58" fmla="*/ 105 w 233"/>
                  <a:gd name="T59" fmla="*/ 183 h 232"/>
                  <a:gd name="T60" fmla="*/ 87 w 233"/>
                  <a:gd name="T61" fmla="*/ 178 h 232"/>
                  <a:gd name="T62" fmla="*/ 72 w 233"/>
                  <a:gd name="T63" fmla="*/ 168 h 232"/>
                  <a:gd name="T64" fmla="*/ 63 w 233"/>
                  <a:gd name="T65" fmla="*/ 158 h 232"/>
                  <a:gd name="T66" fmla="*/ 54 w 233"/>
                  <a:gd name="T67" fmla="*/ 144 h 232"/>
                  <a:gd name="T68" fmla="*/ 49 w 233"/>
                  <a:gd name="T69" fmla="*/ 125 h 232"/>
                  <a:gd name="T70" fmla="*/ 48 w 233"/>
                  <a:gd name="T71" fmla="*/ 112 h 232"/>
                  <a:gd name="T72" fmla="*/ 50 w 233"/>
                  <a:gd name="T73" fmla="*/ 100 h 232"/>
                  <a:gd name="T74" fmla="*/ 57 w 233"/>
                  <a:gd name="T75" fmla="*/ 82 h 232"/>
                  <a:gd name="T76" fmla="*/ 67 w 233"/>
                  <a:gd name="T77" fmla="*/ 69 h 232"/>
                  <a:gd name="T78" fmla="*/ 77 w 233"/>
                  <a:gd name="T79" fmla="*/ 60 h 232"/>
                  <a:gd name="T80" fmla="*/ 94 w 233"/>
                  <a:gd name="T81" fmla="*/ 51 h 232"/>
                  <a:gd name="T82" fmla="*/ 112 w 233"/>
                  <a:gd name="T83" fmla="*/ 48 h 232"/>
                  <a:gd name="T84" fmla="*/ 122 w 233"/>
                  <a:gd name="T85" fmla="*/ 48 h 232"/>
                  <a:gd name="T86" fmla="*/ 137 w 233"/>
                  <a:gd name="T87" fmla="*/ 51 h 232"/>
                  <a:gd name="T88" fmla="*/ 152 w 233"/>
                  <a:gd name="T89" fmla="*/ 57 h 232"/>
                  <a:gd name="T90" fmla="*/ 166 w 233"/>
                  <a:gd name="T91" fmla="*/ 69 h 232"/>
                  <a:gd name="T92" fmla="*/ 177 w 233"/>
                  <a:gd name="T93" fmla="*/ 84 h 232"/>
                  <a:gd name="T94" fmla="*/ 183 w 233"/>
                  <a:gd name="T95" fmla="*/ 98 h 232"/>
                  <a:gd name="T96" fmla="*/ 185 w 233"/>
                  <a:gd name="T97" fmla="*/ 113 h 232"/>
                  <a:gd name="T98" fmla="*/ 184 w 233"/>
                  <a:gd name="T99" fmla="*/ 125 h 232"/>
                  <a:gd name="T100" fmla="*/ 181 w 233"/>
                  <a:gd name="T101" fmla="*/ 139 h 232"/>
                  <a:gd name="T102" fmla="*/ 175 w 233"/>
                  <a:gd name="T103" fmla="*/ 152 h 232"/>
                  <a:gd name="T104" fmla="*/ 162 w 233"/>
                  <a:gd name="T105" fmla="*/ 167 h 232"/>
                  <a:gd name="T106" fmla="*/ 146 w 233"/>
                  <a:gd name="T107" fmla="*/ 178 h 232"/>
                  <a:gd name="T108" fmla="*/ 132 w 233"/>
                  <a:gd name="T109" fmla="*/ 183 h 232"/>
                  <a:gd name="T110" fmla="*/ 118 w 233"/>
                  <a:gd name="T111" fmla="*/ 18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3" h="232">
                    <a:moveTo>
                      <a:pt x="148" y="232"/>
                    </a:moveTo>
                    <a:cubicBezTo>
                      <a:pt x="148" y="232"/>
                      <a:pt x="149" y="232"/>
                      <a:pt x="151" y="231"/>
                    </a:cubicBezTo>
                    <a:cubicBezTo>
                      <a:pt x="153" y="231"/>
                      <a:pt x="155" y="230"/>
                      <a:pt x="157" y="229"/>
                    </a:cubicBezTo>
                    <a:cubicBezTo>
                      <a:pt x="161" y="228"/>
                      <a:pt x="165" y="226"/>
                      <a:pt x="165" y="226"/>
                    </a:cubicBezTo>
                    <a:cubicBezTo>
                      <a:pt x="167" y="225"/>
                      <a:pt x="169" y="223"/>
                      <a:pt x="169" y="221"/>
                    </a:cubicBezTo>
                    <a:cubicBezTo>
                      <a:pt x="169" y="221"/>
                      <a:pt x="169" y="216"/>
                      <a:pt x="169" y="211"/>
                    </a:cubicBezTo>
                    <a:cubicBezTo>
                      <a:pt x="170" y="206"/>
                      <a:pt x="169" y="201"/>
                      <a:pt x="169" y="201"/>
                    </a:cubicBezTo>
                    <a:cubicBezTo>
                      <a:pt x="169" y="200"/>
                      <a:pt x="170" y="198"/>
                      <a:pt x="172" y="197"/>
                    </a:cubicBezTo>
                    <a:cubicBezTo>
                      <a:pt x="172" y="197"/>
                      <a:pt x="174" y="195"/>
                      <a:pt x="177" y="193"/>
                    </a:cubicBezTo>
                    <a:cubicBezTo>
                      <a:pt x="179" y="191"/>
                      <a:pt x="182" y="189"/>
                      <a:pt x="182" y="189"/>
                    </a:cubicBezTo>
                    <a:cubicBezTo>
                      <a:pt x="182" y="189"/>
                      <a:pt x="184" y="186"/>
                      <a:pt x="187" y="184"/>
                    </a:cubicBezTo>
                    <a:cubicBezTo>
                      <a:pt x="189" y="182"/>
                      <a:pt x="191" y="179"/>
                      <a:pt x="191" y="179"/>
                    </a:cubicBezTo>
                    <a:cubicBezTo>
                      <a:pt x="192" y="178"/>
                      <a:pt x="194" y="177"/>
                      <a:pt x="196" y="177"/>
                    </a:cubicBezTo>
                    <a:cubicBezTo>
                      <a:pt x="196" y="177"/>
                      <a:pt x="201" y="178"/>
                      <a:pt x="206" y="179"/>
                    </a:cubicBezTo>
                    <a:cubicBezTo>
                      <a:pt x="211" y="179"/>
                      <a:pt x="216" y="179"/>
                      <a:pt x="216" y="179"/>
                    </a:cubicBezTo>
                    <a:cubicBezTo>
                      <a:pt x="218" y="179"/>
                      <a:pt x="220" y="178"/>
                      <a:pt x="221" y="176"/>
                    </a:cubicBezTo>
                    <a:cubicBezTo>
                      <a:pt x="221" y="176"/>
                      <a:pt x="223" y="172"/>
                      <a:pt x="225" y="168"/>
                    </a:cubicBezTo>
                    <a:cubicBezTo>
                      <a:pt x="226" y="166"/>
                      <a:pt x="227" y="164"/>
                      <a:pt x="228" y="162"/>
                    </a:cubicBezTo>
                    <a:cubicBezTo>
                      <a:pt x="228" y="161"/>
                      <a:pt x="229" y="160"/>
                      <a:pt x="229" y="160"/>
                    </a:cubicBezTo>
                    <a:cubicBezTo>
                      <a:pt x="229" y="158"/>
                      <a:pt x="229" y="157"/>
                      <a:pt x="229" y="156"/>
                    </a:cubicBezTo>
                    <a:cubicBezTo>
                      <a:pt x="229" y="155"/>
                      <a:pt x="229" y="154"/>
                      <a:pt x="228" y="153"/>
                    </a:cubicBezTo>
                    <a:cubicBezTo>
                      <a:pt x="228" y="153"/>
                      <a:pt x="225" y="149"/>
                      <a:pt x="221" y="146"/>
                    </a:cubicBezTo>
                    <a:cubicBezTo>
                      <a:pt x="220" y="144"/>
                      <a:pt x="218" y="142"/>
                      <a:pt x="217" y="141"/>
                    </a:cubicBezTo>
                    <a:cubicBezTo>
                      <a:pt x="215" y="140"/>
                      <a:pt x="214" y="139"/>
                      <a:pt x="214" y="139"/>
                    </a:cubicBezTo>
                    <a:cubicBezTo>
                      <a:pt x="213" y="138"/>
                      <a:pt x="212" y="136"/>
                      <a:pt x="213" y="134"/>
                    </a:cubicBezTo>
                    <a:cubicBezTo>
                      <a:pt x="213" y="134"/>
                      <a:pt x="213" y="133"/>
                      <a:pt x="213" y="132"/>
                    </a:cubicBezTo>
                    <a:cubicBezTo>
                      <a:pt x="213" y="131"/>
                      <a:pt x="213" y="129"/>
                      <a:pt x="214" y="128"/>
                    </a:cubicBezTo>
                    <a:cubicBezTo>
                      <a:pt x="214" y="124"/>
                      <a:pt x="214" y="121"/>
                      <a:pt x="214" y="121"/>
                    </a:cubicBezTo>
                    <a:cubicBezTo>
                      <a:pt x="214" y="121"/>
                      <a:pt x="214" y="118"/>
                      <a:pt x="214" y="115"/>
                    </a:cubicBezTo>
                    <a:cubicBezTo>
                      <a:pt x="214" y="113"/>
                      <a:pt x="214" y="111"/>
                      <a:pt x="214" y="110"/>
                    </a:cubicBezTo>
                    <a:cubicBezTo>
                      <a:pt x="214" y="109"/>
                      <a:pt x="214" y="108"/>
                      <a:pt x="214" y="108"/>
                    </a:cubicBezTo>
                    <a:cubicBezTo>
                      <a:pt x="214" y="106"/>
                      <a:pt x="215" y="104"/>
                      <a:pt x="216" y="103"/>
                    </a:cubicBezTo>
                    <a:cubicBezTo>
                      <a:pt x="216" y="103"/>
                      <a:pt x="217" y="102"/>
                      <a:pt x="219" y="101"/>
                    </a:cubicBezTo>
                    <a:cubicBezTo>
                      <a:pt x="220" y="100"/>
                      <a:pt x="222" y="99"/>
                      <a:pt x="224" y="97"/>
                    </a:cubicBezTo>
                    <a:cubicBezTo>
                      <a:pt x="228" y="94"/>
                      <a:pt x="231" y="90"/>
                      <a:pt x="231" y="90"/>
                    </a:cubicBezTo>
                    <a:cubicBezTo>
                      <a:pt x="232" y="90"/>
                      <a:pt x="233" y="89"/>
                      <a:pt x="233" y="88"/>
                    </a:cubicBezTo>
                    <a:cubicBezTo>
                      <a:pt x="233" y="87"/>
                      <a:pt x="233" y="85"/>
                      <a:pt x="233" y="84"/>
                    </a:cubicBezTo>
                    <a:cubicBezTo>
                      <a:pt x="233" y="84"/>
                      <a:pt x="232" y="83"/>
                      <a:pt x="232" y="82"/>
                    </a:cubicBezTo>
                    <a:cubicBezTo>
                      <a:pt x="231" y="80"/>
                      <a:pt x="231" y="78"/>
                      <a:pt x="230" y="76"/>
                    </a:cubicBezTo>
                    <a:cubicBezTo>
                      <a:pt x="228" y="72"/>
                      <a:pt x="227" y="68"/>
                      <a:pt x="227" y="68"/>
                    </a:cubicBezTo>
                    <a:cubicBezTo>
                      <a:pt x="226" y="65"/>
                      <a:pt x="224" y="64"/>
                      <a:pt x="222" y="64"/>
                    </a:cubicBezTo>
                    <a:cubicBezTo>
                      <a:pt x="222" y="64"/>
                      <a:pt x="217" y="63"/>
                      <a:pt x="212" y="63"/>
                    </a:cubicBezTo>
                    <a:cubicBezTo>
                      <a:pt x="207" y="63"/>
                      <a:pt x="202" y="63"/>
                      <a:pt x="202" y="63"/>
                    </a:cubicBezTo>
                    <a:cubicBezTo>
                      <a:pt x="200" y="63"/>
                      <a:pt x="198" y="62"/>
                      <a:pt x="197" y="61"/>
                    </a:cubicBezTo>
                    <a:cubicBezTo>
                      <a:pt x="197" y="61"/>
                      <a:pt x="195" y="58"/>
                      <a:pt x="193" y="56"/>
                    </a:cubicBezTo>
                    <a:cubicBezTo>
                      <a:pt x="191" y="53"/>
                      <a:pt x="189" y="51"/>
                      <a:pt x="189" y="51"/>
                    </a:cubicBezTo>
                    <a:cubicBezTo>
                      <a:pt x="189" y="51"/>
                      <a:pt x="187" y="48"/>
                      <a:pt x="185" y="46"/>
                    </a:cubicBezTo>
                    <a:cubicBezTo>
                      <a:pt x="182" y="44"/>
                      <a:pt x="180" y="42"/>
                      <a:pt x="180" y="42"/>
                    </a:cubicBezTo>
                    <a:cubicBezTo>
                      <a:pt x="178" y="40"/>
                      <a:pt x="178" y="38"/>
                      <a:pt x="178" y="36"/>
                    </a:cubicBezTo>
                    <a:cubicBezTo>
                      <a:pt x="178" y="36"/>
                      <a:pt x="179" y="32"/>
                      <a:pt x="179" y="27"/>
                    </a:cubicBezTo>
                    <a:cubicBezTo>
                      <a:pt x="179" y="22"/>
                      <a:pt x="180" y="17"/>
                      <a:pt x="180" y="17"/>
                    </a:cubicBezTo>
                    <a:cubicBezTo>
                      <a:pt x="180" y="15"/>
                      <a:pt x="178" y="13"/>
                      <a:pt x="176" y="11"/>
                    </a:cubicBezTo>
                    <a:cubicBezTo>
                      <a:pt x="176" y="11"/>
                      <a:pt x="172" y="9"/>
                      <a:pt x="168" y="7"/>
                    </a:cubicBezTo>
                    <a:cubicBezTo>
                      <a:pt x="166" y="6"/>
                      <a:pt x="164" y="6"/>
                      <a:pt x="163" y="5"/>
                    </a:cubicBezTo>
                    <a:cubicBezTo>
                      <a:pt x="161" y="4"/>
                      <a:pt x="160" y="4"/>
                      <a:pt x="160" y="4"/>
                    </a:cubicBezTo>
                    <a:cubicBezTo>
                      <a:pt x="159" y="3"/>
                      <a:pt x="158" y="3"/>
                      <a:pt x="157" y="3"/>
                    </a:cubicBezTo>
                    <a:cubicBezTo>
                      <a:pt x="156" y="3"/>
                      <a:pt x="155" y="4"/>
                      <a:pt x="154" y="5"/>
                    </a:cubicBezTo>
                    <a:cubicBezTo>
                      <a:pt x="154" y="5"/>
                      <a:pt x="150" y="8"/>
                      <a:pt x="146" y="11"/>
                    </a:cubicBezTo>
                    <a:cubicBezTo>
                      <a:pt x="145" y="13"/>
                      <a:pt x="143" y="15"/>
                      <a:pt x="142" y="16"/>
                    </a:cubicBezTo>
                    <a:cubicBezTo>
                      <a:pt x="140" y="17"/>
                      <a:pt x="140" y="18"/>
                      <a:pt x="140" y="18"/>
                    </a:cubicBezTo>
                    <a:cubicBezTo>
                      <a:pt x="138" y="20"/>
                      <a:pt x="136" y="20"/>
                      <a:pt x="135" y="20"/>
                    </a:cubicBezTo>
                    <a:cubicBezTo>
                      <a:pt x="135" y="20"/>
                      <a:pt x="134" y="20"/>
                      <a:pt x="133" y="20"/>
                    </a:cubicBezTo>
                    <a:cubicBezTo>
                      <a:pt x="131" y="19"/>
                      <a:pt x="130" y="19"/>
                      <a:pt x="128" y="19"/>
                    </a:cubicBezTo>
                    <a:cubicBezTo>
                      <a:pt x="125" y="19"/>
                      <a:pt x="122" y="18"/>
                      <a:pt x="122" y="18"/>
                    </a:cubicBezTo>
                    <a:cubicBezTo>
                      <a:pt x="122" y="18"/>
                      <a:pt x="118" y="18"/>
                      <a:pt x="115" y="18"/>
                    </a:cubicBezTo>
                    <a:cubicBezTo>
                      <a:pt x="113" y="18"/>
                      <a:pt x="112" y="18"/>
                      <a:pt x="111" y="18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7" y="19"/>
                      <a:pt x="105" y="18"/>
                      <a:pt x="104" y="16"/>
                    </a:cubicBezTo>
                    <a:cubicBezTo>
                      <a:pt x="104" y="16"/>
                      <a:pt x="103" y="15"/>
                      <a:pt x="102" y="14"/>
                    </a:cubicBezTo>
                    <a:cubicBezTo>
                      <a:pt x="101" y="12"/>
                      <a:pt x="99" y="11"/>
                      <a:pt x="98" y="9"/>
                    </a:cubicBezTo>
                    <a:cubicBezTo>
                      <a:pt x="94" y="5"/>
                      <a:pt x="91" y="1"/>
                      <a:pt x="91" y="1"/>
                    </a:cubicBezTo>
                    <a:cubicBezTo>
                      <a:pt x="90" y="1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0"/>
                    </a:cubicBezTo>
                    <a:cubicBezTo>
                      <a:pt x="85" y="0"/>
                      <a:pt x="84" y="0"/>
                      <a:pt x="82" y="1"/>
                    </a:cubicBezTo>
                    <a:cubicBezTo>
                      <a:pt x="81" y="1"/>
                      <a:pt x="78" y="2"/>
                      <a:pt x="76" y="3"/>
                    </a:cubicBezTo>
                    <a:cubicBezTo>
                      <a:pt x="72" y="4"/>
                      <a:pt x="68" y="6"/>
                      <a:pt x="68" y="6"/>
                    </a:cubicBezTo>
                    <a:cubicBezTo>
                      <a:pt x="66" y="7"/>
                      <a:pt x="64" y="9"/>
                      <a:pt x="64" y="11"/>
                    </a:cubicBezTo>
                    <a:cubicBezTo>
                      <a:pt x="64" y="11"/>
                      <a:pt x="64" y="16"/>
                      <a:pt x="64" y="21"/>
                    </a:cubicBezTo>
                    <a:cubicBezTo>
                      <a:pt x="63" y="26"/>
                      <a:pt x="64" y="31"/>
                      <a:pt x="64" y="31"/>
                    </a:cubicBezTo>
                    <a:cubicBezTo>
                      <a:pt x="64" y="32"/>
                      <a:pt x="63" y="34"/>
                      <a:pt x="61" y="35"/>
                    </a:cubicBezTo>
                    <a:cubicBezTo>
                      <a:pt x="61" y="35"/>
                      <a:pt x="59" y="37"/>
                      <a:pt x="56" y="39"/>
                    </a:cubicBezTo>
                    <a:cubicBezTo>
                      <a:pt x="54" y="41"/>
                      <a:pt x="51" y="43"/>
                      <a:pt x="51" y="43"/>
                    </a:cubicBezTo>
                    <a:cubicBezTo>
                      <a:pt x="51" y="43"/>
                      <a:pt x="49" y="46"/>
                      <a:pt x="46" y="48"/>
                    </a:cubicBezTo>
                    <a:cubicBezTo>
                      <a:pt x="44" y="50"/>
                      <a:pt x="42" y="53"/>
                      <a:pt x="42" y="53"/>
                    </a:cubicBezTo>
                    <a:cubicBezTo>
                      <a:pt x="41" y="54"/>
                      <a:pt x="39" y="55"/>
                      <a:pt x="37" y="55"/>
                    </a:cubicBezTo>
                    <a:cubicBezTo>
                      <a:pt x="37" y="55"/>
                      <a:pt x="32" y="54"/>
                      <a:pt x="27" y="53"/>
                    </a:cubicBezTo>
                    <a:cubicBezTo>
                      <a:pt x="22" y="53"/>
                      <a:pt x="17" y="53"/>
                      <a:pt x="17" y="53"/>
                    </a:cubicBezTo>
                    <a:cubicBezTo>
                      <a:pt x="15" y="53"/>
                      <a:pt x="13" y="54"/>
                      <a:pt x="12" y="56"/>
                    </a:cubicBezTo>
                    <a:cubicBezTo>
                      <a:pt x="12" y="56"/>
                      <a:pt x="10" y="60"/>
                      <a:pt x="8" y="64"/>
                    </a:cubicBezTo>
                    <a:cubicBezTo>
                      <a:pt x="7" y="66"/>
                      <a:pt x="6" y="68"/>
                      <a:pt x="5" y="70"/>
                    </a:cubicBezTo>
                    <a:cubicBezTo>
                      <a:pt x="5" y="71"/>
                      <a:pt x="4" y="72"/>
                      <a:pt x="4" y="72"/>
                    </a:cubicBezTo>
                    <a:cubicBezTo>
                      <a:pt x="4" y="74"/>
                      <a:pt x="4" y="75"/>
                      <a:pt x="4" y="76"/>
                    </a:cubicBezTo>
                    <a:cubicBezTo>
                      <a:pt x="4" y="77"/>
                      <a:pt x="4" y="78"/>
                      <a:pt x="5" y="79"/>
                    </a:cubicBezTo>
                    <a:cubicBezTo>
                      <a:pt x="5" y="79"/>
                      <a:pt x="8" y="83"/>
                      <a:pt x="12" y="86"/>
                    </a:cubicBezTo>
                    <a:cubicBezTo>
                      <a:pt x="13" y="88"/>
                      <a:pt x="15" y="90"/>
                      <a:pt x="16" y="91"/>
                    </a:cubicBezTo>
                    <a:cubicBezTo>
                      <a:pt x="18" y="92"/>
                      <a:pt x="19" y="93"/>
                      <a:pt x="19" y="93"/>
                    </a:cubicBezTo>
                    <a:cubicBezTo>
                      <a:pt x="20" y="94"/>
                      <a:pt x="21" y="96"/>
                      <a:pt x="20" y="98"/>
                    </a:cubicBezTo>
                    <a:cubicBezTo>
                      <a:pt x="20" y="98"/>
                      <a:pt x="20" y="99"/>
                      <a:pt x="20" y="100"/>
                    </a:cubicBezTo>
                    <a:cubicBezTo>
                      <a:pt x="20" y="101"/>
                      <a:pt x="20" y="103"/>
                      <a:pt x="20" y="104"/>
                    </a:cubicBezTo>
                    <a:cubicBezTo>
                      <a:pt x="19" y="108"/>
                      <a:pt x="19" y="111"/>
                      <a:pt x="19" y="111"/>
                    </a:cubicBezTo>
                    <a:cubicBezTo>
                      <a:pt x="19" y="111"/>
                      <a:pt x="19" y="114"/>
                      <a:pt x="19" y="117"/>
                    </a:cubicBezTo>
                    <a:cubicBezTo>
                      <a:pt x="19" y="119"/>
                      <a:pt x="19" y="121"/>
                      <a:pt x="19" y="122"/>
                    </a:cubicBezTo>
                    <a:cubicBezTo>
                      <a:pt x="19" y="123"/>
                      <a:pt x="19" y="124"/>
                      <a:pt x="19" y="124"/>
                    </a:cubicBezTo>
                    <a:cubicBezTo>
                      <a:pt x="19" y="126"/>
                      <a:pt x="18" y="128"/>
                      <a:pt x="17" y="129"/>
                    </a:cubicBezTo>
                    <a:cubicBezTo>
                      <a:pt x="17" y="129"/>
                      <a:pt x="16" y="130"/>
                      <a:pt x="14" y="131"/>
                    </a:cubicBezTo>
                    <a:cubicBezTo>
                      <a:pt x="13" y="132"/>
                      <a:pt x="11" y="133"/>
                      <a:pt x="9" y="135"/>
                    </a:cubicBezTo>
                    <a:cubicBezTo>
                      <a:pt x="5" y="138"/>
                      <a:pt x="2" y="142"/>
                      <a:pt x="2" y="142"/>
                    </a:cubicBezTo>
                    <a:cubicBezTo>
                      <a:pt x="1" y="142"/>
                      <a:pt x="1" y="143"/>
                      <a:pt x="0" y="144"/>
                    </a:cubicBezTo>
                    <a:cubicBezTo>
                      <a:pt x="0" y="145"/>
                      <a:pt x="0" y="147"/>
                      <a:pt x="1" y="148"/>
                    </a:cubicBezTo>
                    <a:cubicBezTo>
                      <a:pt x="1" y="148"/>
                      <a:pt x="1" y="149"/>
                      <a:pt x="1" y="150"/>
                    </a:cubicBezTo>
                    <a:cubicBezTo>
                      <a:pt x="2" y="152"/>
                      <a:pt x="2" y="154"/>
                      <a:pt x="3" y="156"/>
                    </a:cubicBezTo>
                    <a:cubicBezTo>
                      <a:pt x="5" y="160"/>
                      <a:pt x="6" y="164"/>
                      <a:pt x="6" y="164"/>
                    </a:cubicBezTo>
                    <a:cubicBezTo>
                      <a:pt x="7" y="167"/>
                      <a:pt x="9" y="168"/>
                      <a:pt x="11" y="168"/>
                    </a:cubicBezTo>
                    <a:cubicBezTo>
                      <a:pt x="11" y="168"/>
                      <a:pt x="16" y="169"/>
                      <a:pt x="21" y="169"/>
                    </a:cubicBezTo>
                    <a:cubicBezTo>
                      <a:pt x="26" y="169"/>
                      <a:pt x="31" y="169"/>
                      <a:pt x="31" y="169"/>
                    </a:cubicBezTo>
                    <a:cubicBezTo>
                      <a:pt x="33" y="169"/>
                      <a:pt x="35" y="170"/>
                      <a:pt x="36" y="171"/>
                    </a:cubicBezTo>
                    <a:cubicBezTo>
                      <a:pt x="36" y="171"/>
                      <a:pt x="38" y="174"/>
                      <a:pt x="40" y="176"/>
                    </a:cubicBezTo>
                    <a:cubicBezTo>
                      <a:pt x="42" y="179"/>
                      <a:pt x="44" y="181"/>
                      <a:pt x="44" y="181"/>
                    </a:cubicBezTo>
                    <a:cubicBezTo>
                      <a:pt x="44" y="181"/>
                      <a:pt x="46" y="184"/>
                      <a:pt x="48" y="186"/>
                    </a:cubicBezTo>
                    <a:cubicBezTo>
                      <a:pt x="51" y="189"/>
                      <a:pt x="53" y="191"/>
                      <a:pt x="53" y="191"/>
                    </a:cubicBezTo>
                    <a:cubicBezTo>
                      <a:pt x="55" y="192"/>
                      <a:pt x="56" y="194"/>
                      <a:pt x="55" y="196"/>
                    </a:cubicBezTo>
                    <a:cubicBezTo>
                      <a:pt x="55" y="196"/>
                      <a:pt x="54" y="200"/>
                      <a:pt x="54" y="205"/>
                    </a:cubicBezTo>
                    <a:cubicBezTo>
                      <a:pt x="54" y="210"/>
                      <a:pt x="54" y="215"/>
                      <a:pt x="54" y="215"/>
                    </a:cubicBezTo>
                    <a:cubicBezTo>
                      <a:pt x="54" y="217"/>
                      <a:pt x="55" y="219"/>
                      <a:pt x="57" y="221"/>
                    </a:cubicBezTo>
                    <a:cubicBezTo>
                      <a:pt x="57" y="221"/>
                      <a:pt x="61" y="223"/>
                      <a:pt x="65" y="225"/>
                    </a:cubicBezTo>
                    <a:cubicBezTo>
                      <a:pt x="67" y="226"/>
                      <a:pt x="69" y="226"/>
                      <a:pt x="70" y="227"/>
                    </a:cubicBezTo>
                    <a:cubicBezTo>
                      <a:pt x="72" y="228"/>
                      <a:pt x="73" y="228"/>
                      <a:pt x="73" y="228"/>
                    </a:cubicBezTo>
                    <a:cubicBezTo>
                      <a:pt x="74" y="229"/>
                      <a:pt x="75" y="229"/>
                      <a:pt x="76" y="229"/>
                    </a:cubicBezTo>
                    <a:cubicBezTo>
                      <a:pt x="77" y="229"/>
                      <a:pt x="78" y="228"/>
                      <a:pt x="79" y="228"/>
                    </a:cubicBezTo>
                    <a:cubicBezTo>
                      <a:pt x="79" y="228"/>
                      <a:pt x="83" y="224"/>
                      <a:pt x="87" y="221"/>
                    </a:cubicBezTo>
                    <a:cubicBezTo>
                      <a:pt x="88" y="219"/>
                      <a:pt x="90" y="217"/>
                      <a:pt x="91" y="216"/>
                    </a:cubicBezTo>
                    <a:cubicBezTo>
                      <a:pt x="93" y="215"/>
                      <a:pt x="93" y="214"/>
                      <a:pt x="93" y="214"/>
                    </a:cubicBezTo>
                    <a:cubicBezTo>
                      <a:pt x="95" y="212"/>
                      <a:pt x="97" y="212"/>
                      <a:pt x="99" y="212"/>
                    </a:cubicBezTo>
                    <a:cubicBezTo>
                      <a:pt x="99" y="212"/>
                      <a:pt x="99" y="212"/>
                      <a:pt x="101" y="212"/>
                    </a:cubicBezTo>
                    <a:cubicBezTo>
                      <a:pt x="102" y="213"/>
                      <a:pt x="103" y="213"/>
                      <a:pt x="105" y="213"/>
                    </a:cubicBezTo>
                    <a:cubicBezTo>
                      <a:pt x="108" y="213"/>
                      <a:pt x="111" y="214"/>
                      <a:pt x="111" y="214"/>
                    </a:cubicBezTo>
                    <a:cubicBezTo>
                      <a:pt x="111" y="214"/>
                      <a:pt x="115" y="214"/>
                      <a:pt x="118" y="214"/>
                    </a:cubicBezTo>
                    <a:cubicBezTo>
                      <a:pt x="120" y="214"/>
                      <a:pt x="121" y="214"/>
                      <a:pt x="122" y="214"/>
                    </a:cubicBezTo>
                    <a:cubicBezTo>
                      <a:pt x="124" y="213"/>
                      <a:pt x="124" y="213"/>
                      <a:pt x="124" y="213"/>
                    </a:cubicBezTo>
                    <a:cubicBezTo>
                      <a:pt x="126" y="213"/>
                      <a:pt x="128" y="214"/>
                      <a:pt x="129" y="216"/>
                    </a:cubicBezTo>
                    <a:cubicBezTo>
                      <a:pt x="129" y="216"/>
                      <a:pt x="130" y="217"/>
                      <a:pt x="131" y="218"/>
                    </a:cubicBezTo>
                    <a:cubicBezTo>
                      <a:pt x="132" y="220"/>
                      <a:pt x="134" y="221"/>
                      <a:pt x="135" y="223"/>
                    </a:cubicBezTo>
                    <a:cubicBezTo>
                      <a:pt x="139" y="227"/>
                      <a:pt x="142" y="231"/>
                      <a:pt x="142" y="231"/>
                    </a:cubicBezTo>
                    <a:cubicBezTo>
                      <a:pt x="143" y="231"/>
                      <a:pt x="144" y="232"/>
                      <a:pt x="145" y="232"/>
                    </a:cubicBezTo>
                    <a:cubicBezTo>
                      <a:pt x="146" y="232"/>
                      <a:pt x="147" y="232"/>
                      <a:pt x="148" y="232"/>
                    </a:cubicBezTo>
                    <a:close/>
                    <a:moveTo>
                      <a:pt x="113" y="184"/>
                    </a:moveTo>
                    <a:cubicBezTo>
                      <a:pt x="113" y="184"/>
                      <a:pt x="112" y="184"/>
                      <a:pt x="111" y="184"/>
                    </a:cubicBezTo>
                    <a:cubicBezTo>
                      <a:pt x="110" y="184"/>
                      <a:pt x="109" y="184"/>
                      <a:pt x="108" y="184"/>
                    </a:cubicBezTo>
                    <a:cubicBezTo>
                      <a:pt x="108" y="184"/>
                      <a:pt x="107" y="184"/>
                      <a:pt x="106" y="184"/>
                    </a:cubicBezTo>
                    <a:cubicBezTo>
                      <a:pt x="106" y="184"/>
                      <a:pt x="105" y="184"/>
                      <a:pt x="105" y="183"/>
                    </a:cubicBezTo>
                    <a:cubicBezTo>
                      <a:pt x="103" y="183"/>
                      <a:pt x="102" y="183"/>
                      <a:pt x="101" y="183"/>
                    </a:cubicBezTo>
                    <a:cubicBezTo>
                      <a:pt x="99" y="182"/>
                      <a:pt x="98" y="182"/>
                      <a:pt x="96" y="181"/>
                    </a:cubicBezTo>
                    <a:cubicBezTo>
                      <a:pt x="96" y="181"/>
                      <a:pt x="95" y="181"/>
                      <a:pt x="94" y="181"/>
                    </a:cubicBezTo>
                    <a:cubicBezTo>
                      <a:pt x="93" y="180"/>
                      <a:pt x="92" y="180"/>
                      <a:pt x="92" y="180"/>
                    </a:cubicBezTo>
                    <a:cubicBezTo>
                      <a:pt x="90" y="179"/>
                      <a:pt x="89" y="179"/>
                      <a:pt x="87" y="178"/>
                    </a:cubicBezTo>
                    <a:cubicBezTo>
                      <a:pt x="86" y="177"/>
                      <a:pt x="84" y="176"/>
                      <a:pt x="83" y="176"/>
                    </a:cubicBezTo>
                    <a:cubicBezTo>
                      <a:pt x="82" y="175"/>
                      <a:pt x="82" y="175"/>
                      <a:pt x="82" y="175"/>
                    </a:cubicBezTo>
                    <a:cubicBezTo>
                      <a:pt x="81" y="174"/>
                      <a:pt x="81" y="174"/>
                      <a:pt x="81" y="174"/>
                    </a:cubicBezTo>
                    <a:cubicBezTo>
                      <a:pt x="80" y="174"/>
                      <a:pt x="79" y="173"/>
                      <a:pt x="79" y="173"/>
                    </a:cubicBezTo>
                    <a:cubicBezTo>
                      <a:pt x="76" y="171"/>
                      <a:pt x="74" y="169"/>
                      <a:pt x="72" y="168"/>
                    </a:cubicBezTo>
                    <a:cubicBezTo>
                      <a:pt x="71" y="167"/>
                      <a:pt x="70" y="166"/>
                      <a:pt x="69" y="165"/>
                    </a:cubicBezTo>
                    <a:cubicBezTo>
                      <a:pt x="68" y="165"/>
                      <a:pt x="68" y="164"/>
                      <a:pt x="67" y="164"/>
                    </a:cubicBezTo>
                    <a:cubicBezTo>
                      <a:pt x="66" y="162"/>
                      <a:pt x="66" y="162"/>
                      <a:pt x="66" y="162"/>
                    </a:cubicBezTo>
                    <a:cubicBezTo>
                      <a:pt x="66" y="162"/>
                      <a:pt x="65" y="161"/>
                      <a:pt x="64" y="160"/>
                    </a:cubicBezTo>
                    <a:cubicBezTo>
                      <a:pt x="64" y="159"/>
                      <a:pt x="63" y="159"/>
                      <a:pt x="63" y="158"/>
                    </a:cubicBezTo>
                    <a:cubicBezTo>
                      <a:pt x="62" y="157"/>
                      <a:pt x="61" y="156"/>
                      <a:pt x="60" y="155"/>
                    </a:cubicBezTo>
                    <a:cubicBezTo>
                      <a:pt x="59" y="153"/>
                      <a:pt x="57" y="151"/>
                      <a:pt x="56" y="148"/>
                    </a:cubicBezTo>
                    <a:cubicBezTo>
                      <a:pt x="56" y="147"/>
                      <a:pt x="55" y="146"/>
                      <a:pt x="55" y="146"/>
                    </a:cubicBezTo>
                    <a:cubicBezTo>
                      <a:pt x="54" y="145"/>
                      <a:pt x="54" y="145"/>
                      <a:pt x="54" y="145"/>
                    </a:cubicBezTo>
                    <a:cubicBezTo>
                      <a:pt x="54" y="144"/>
                      <a:pt x="54" y="144"/>
                      <a:pt x="54" y="144"/>
                    </a:cubicBezTo>
                    <a:cubicBezTo>
                      <a:pt x="53" y="142"/>
                      <a:pt x="53" y="140"/>
                      <a:pt x="52" y="139"/>
                    </a:cubicBezTo>
                    <a:cubicBezTo>
                      <a:pt x="51" y="137"/>
                      <a:pt x="51" y="136"/>
                      <a:pt x="51" y="134"/>
                    </a:cubicBezTo>
                    <a:cubicBezTo>
                      <a:pt x="50" y="133"/>
                      <a:pt x="50" y="133"/>
                      <a:pt x="50" y="132"/>
                    </a:cubicBezTo>
                    <a:cubicBezTo>
                      <a:pt x="50" y="131"/>
                      <a:pt x="50" y="130"/>
                      <a:pt x="49" y="129"/>
                    </a:cubicBezTo>
                    <a:cubicBezTo>
                      <a:pt x="49" y="128"/>
                      <a:pt x="49" y="126"/>
                      <a:pt x="49" y="125"/>
                    </a:cubicBezTo>
                    <a:cubicBezTo>
                      <a:pt x="49" y="123"/>
                      <a:pt x="48" y="122"/>
                      <a:pt x="48" y="121"/>
                    </a:cubicBezTo>
                    <a:cubicBezTo>
                      <a:pt x="48" y="120"/>
                      <a:pt x="48" y="120"/>
                      <a:pt x="48" y="119"/>
                    </a:cubicBezTo>
                    <a:cubicBezTo>
                      <a:pt x="48" y="118"/>
                      <a:pt x="48" y="118"/>
                      <a:pt x="48" y="117"/>
                    </a:cubicBezTo>
                    <a:cubicBezTo>
                      <a:pt x="48" y="116"/>
                      <a:pt x="48" y="116"/>
                      <a:pt x="48" y="115"/>
                    </a:cubicBezTo>
                    <a:cubicBezTo>
                      <a:pt x="48" y="113"/>
                      <a:pt x="48" y="112"/>
                      <a:pt x="48" y="112"/>
                    </a:cubicBezTo>
                    <a:cubicBezTo>
                      <a:pt x="48" y="112"/>
                      <a:pt x="48" y="112"/>
                      <a:pt x="48" y="110"/>
                    </a:cubicBezTo>
                    <a:cubicBezTo>
                      <a:pt x="48" y="109"/>
                      <a:pt x="49" y="109"/>
                      <a:pt x="49" y="108"/>
                    </a:cubicBezTo>
                    <a:cubicBezTo>
                      <a:pt x="49" y="107"/>
                      <a:pt x="49" y="106"/>
                      <a:pt x="49" y="106"/>
                    </a:cubicBezTo>
                    <a:cubicBezTo>
                      <a:pt x="49" y="105"/>
                      <a:pt x="49" y="105"/>
                      <a:pt x="49" y="104"/>
                    </a:cubicBezTo>
                    <a:cubicBezTo>
                      <a:pt x="49" y="103"/>
                      <a:pt x="50" y="102"/>
                      <a:pt x="50" y="100"/>
                    </a:cubicBezTo>
                    <a:cubicBezTo>
                      <a:pt x="50" y="99"/>
                      <a:pt x="51" y="97"/>
                      <a:pt x="51" y="96"/>
                    </a:cubicBezTo>
                    <a:cubicBezTo>
                      <a:pt x="51" y="95"/>
                      <a:pt x="52" y="94"/>
                      <a:pt x="52" y="93"/>
                    </a:cubicBezTo>
                    <a:cubicBezTo>
                      <a:pt x="52" y="93"/>
                      <a:pt x="52" y="92"/>
                      <a:pt x="53" y="91"/>
                    </a:cubicBezTo>
                    <a:cubicBezTo>
                      <a:pt x="53" y="90"/>
                      <a:pt x="54" y="88"/>
                      <a:pt x="55" y="87"/>
                    </a:cubicBezTo>
                    <a:cubicBezTo>
                      <a:pt x="55" y="85"/>
                      <a:pt x="56" y="84"/>
                      <a:pt x="57" y="82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9" y="79"/>
                      <a:pt x="59" y="79"/>
                      <a:pt x="60" y="78"/>
                    </a:cubicBezTo>
                    <a:cubicBezTo>
                      <a:pt x="61" y="75"/>
                      <a:pt x="63" y="73"/>
                      <a:pt x="65" y="71"/>
                    </a:cubicBezTo>
                    <a:cubicBezTo>
                      <a:pt x="66" y="70"/>
                      <a:pt x="66" y="69"/>
                      <a:pt x="67" y="69"/>
                    </a:cubicBezTo>
                    <a:cubicBezTo>
                      <a:pt x="68" y="68"/>
                      <a:pt x="69" y="67"/>
                      <a:pt x="69" y="67"/>
                    </a:cubicBezTo>
                    <a:cubicBezTo>
                      <a:pt x="70" y="66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2" y="64"/>
                    </a:cubicBezTo>
                    <a:cubicBezTo>
                      <a:pt x="73" y="63"/>
                      <a:pt x="74" y="63"/>
                      <a:pt x="75" y="62"/>
                    </a:cubicBezTo>
                    <a:cubicBezTo>
                      <a:pt x="75" y="61"/>
                      <a:pt x="76" y="61"/>
                      <a:pt x="77" y="60"/>
                    </a:cubicBezTo>
                    <a:cubicBezTo>
                      <a:pt x="79" y="59"/>
                      <a:pt x="82" y="57"/>
                      <a:pt x="85" y="55"/>
                    </a:cubicBezTo>
                    <a:cubicBezTo>
                      <a:pt x="85" y="55"/>
                      <a:pt x="86" y="55"/>
                      <a:pt x="87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9" y="53"/>
                      <a:pt x="89" y="53"/>
                      <a:pt x="89" y="53"/>
                    </a:cubicBezTo>
                    <a:cubicBezTo>
                      <a:pt x="91" y="53"/>
                      <a:pt x="92" y="52"/>
                      <a:pt x="94" y="51"/>
                    </a:cubicBezTo>
                    <a:cubicBezTo>
                      <a:pt x="95" y="51"/>
                      <a:pt x="97" y="51"/>
                      <a:pt x="98" y="50"/>
                    </a:cubicBezTo>
                    <a:cubicBezTo>
                      <a:pt x="99" y="50"/>
                      <a:pt x="100" y="49"/>
                      <a:pt x="101" y="49"/>
                    </a:cubicBezTo>
                    <a:cubicBezTo>
                      <a:pt x="102" y="49"/>
                      <a:pt x="102" y="49"/>
                      <a:pt x="103" y="49"/>
                    </a:cubicBezTo>
                    <a:cubicBezTo>
                      <a:pt x="105" y="49"/>
                      <a:pt x="106" y="48"/>
                      <a:pt x="108" y="48"/>
                    </a:cubicBezTo>
                    <a:cubicBezTo>
                      <a:pt x="109" y="48"/>
                      <a:pt x="110" y="48"/>
                      <a:pt x="112" y="48"/>
                    </a:cubicBezTo>
                    <a:cubicBezTo>
                      <a:pt x="112" y="48"/>
                      <a:pt x="113" y="48"/>
                      <a:pt x="113" y="48"/>
                    </a:cubicBezTo>
                    <a:cubicBezTo>
                      <a:pt x="114" y="48"/>
                      <a:pt x="115" y="48"/>
                      <a:pt x="115" y="48"/>
                    </a:cubicBezTo>
                    <a:cubicBezTo>
                      <a:pt x="116" y="48"/>
                      <a:pt x="117" y="48"/>
                      <a:pt x="118" y="48"/>
                    </a:cubicBezTo>
                    <a:cubicBezTo>
                      <a:pt x="119" y="48"/>
                      <a:pt x="120" y="48"/>
                      <a:pt x="120" y="48"/>
                    </a:cubicBezTo>
                    <a:cubicBezTo>
                      <a:pt x="120" y="48"/>
                      <a:pt x="121" y="48"/>
                      <a:pt x="122" y="48"/>
                    </a:cubicBezTo>
                    <a:cubicBezTo>
                      <a:pt x="123" y="48"/>
                      <a:pt x="124" y="48"/>
                      <a:pt x="125" y="48"/>
                    </a:cubicBezTo>
                    <a:cubicBezTo>
                      <a:pt x="126" y="48"/>
                      <a:pt x="126" y="48"/>
                      <a:pt x="127" y="48"/>
                    </a:cubicBezTo>
                    <a:cubicBezTo>
                      <a:pt x="127" y="48"/>
                      <a:pt x="128" y="49"/>
                      <a:pt x="128" y="49"/>
                    </a:cubicBezTo>
                    <a:cubicBezTo>
                      <a:pt x="130" y="49"/>
                      <a:pt x="131" y="49"/>
                      <a:pt x="132" y="49"/>
                    </a:cubicBezTo>
                    <a:cubicBezTo>
                      <a:pt x="134" y="50"/>
                      <a:pt x="135" y="50"/>
                      <a:pt x="137" y="51"/>
                    </a:cubicBezTo>
                    <a:cubicBezTo>
                      <a:pt x="138" y="51"/>
                      <a:pt x="138" y="51"/>
                      <a:pt x="139" y="51"/>
                    </a:cubicBezTo>
                    <a:cubicBezTo>
                      <a:pt x="140" y="52"/>
                      <a:pt x="141" y="52"/>
                      <a:pt x="141" y="52"/>
                    </a:cubicBezTo>
                    <a:cubicBezTo>
                      <a:pt x="143" y="53"/>
                      <a:pt x="144" y="53"/>
                      <a:pt x="146" y="54"/>
                    </a:cubicBezTo>
                    <a:cubicBezTo>
                      <a:pt x="147" y="55"/>
                      <a:pt x="149" y="56"/>
                      <a:pt x="150" y="57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4" y="59"/>
                      <a:pt x="155" y="59"/>
                    </a:cubicBezTo>
                    <a:cubicBezTo>
                      <a:pt x="157" y="61"/>
                      <a:pt x="159" y="63"/>
                      <a:pt x="161" y="64"/>
                    </a:cubicBezTo>
                    <a:cubicBezTo>
                      <a:pt x="162" y="65"/>
                      <a:pt x="163" y="66"/>
                      <a:pt x="164" y="67"/>
                    </a:cubicBezTo>
                    <a:cubicBezTo>
                      <a:pt x="165" y="67"/>
                      <a:pt x="165" y="68"/>
                      <a:pt x="166" y="69"/>
                    </a:cubicBezTo>
                    <a:cubicBezTo>
                      <a:pt x="167" y="70"/>
                      <a:pt x="167" y="70"/>
                      <a:pt x="167" y="70"/>
                    </a:cubicBezTo>
                    <a:cubicBezTo>
                      <a:pt x="167" y="70"/>
                      <a:pt x="168" y="71"/>
                      <a:pt x="169" y="72"/>
                    </a:cubicBezTo>
                    <a:cubicBezTo>
                      <a:pt x="169" y="73"/>
                      <a:pt x="170" y="73"/>
                      <a:pt x="171" y="74"/>
                    </a:cubicBezTo>
                    <a:cubicBezTo>
                      <a:pt x="171" y="75"/>
                      <a:pt x="172" y="76"/>
                      <a:pt x="173" y="77"/>
                    </a:cubicBezTo>
                    <a:cubicBezTo>
                      <a:pt x="174" y="79"/>
                      <a:pt x="176" y="81"/>
                      <a:pt x="177" y="84"/>
                    </a:cubicBezTo>
                    <a:cubicBezTo>
                      <a:pt x="177" y="85"/>
                      <a:pt x="178" y="86"/>
                      <a:pt x="178" y="86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88"/>
                      <a:pt x="179" y="88"/>
                      <a:pt x="179" y="88"/>
                    </a:cubicBezTo>
                    <a:cubicBezTo>
                      <a:pt x="180" y="90"/>
                      <a:pt x="180" y="92"/>
                      <a:pt x="181" y="93"/>
                    </a:cubicBezTo>
                    <a:cubicBezTo>
                      <a:pt x="182" y="95"/>
                      <a:pt x="182" y="96"/>
                      <a:pt x="183" y="98"/>
                    </a:cubicBezTo>
                    <a:cubicBezTo>
                      <a:pt x="183" y="99"/>
                      <a:pt x="183" y="99"/>
                      <a:pt x="183" y="100"/>
                    </a:cubicBezTo>
                    <a:cubicBezTo>
                      <a:pt x="183" y="101"/>
                      <a:pt x="183" y="102"/>
                      <a:pt x="184" y="103"/>
                    </a:cubicBezTo>
                    <a:cubicBezTo>
                      <a:pt x="184" y="104"/>
                      <a:pt x="184" y="106"/>
                      <a:pt x="184" y="107"/>
                    </a:cubicBezTo>
                    <a:cubicBezTo>
                      <a:pt x="185" y="109"/>
                      <a:pt x="185" y="110"/>
                      <a:pt x="185" y="111"/>
                    </a:cubicBezTo>
                    <a:cubicBezTo>
                      <a:pt x="185" y="112"/>
                      <a:pt x="185" y="112"/>
                      <a:pt x="185" y="113"/>
                    </a:cubicBezTo>
                    <a:cubicBezTo>
                      <a:pt x="185" y="114"/>
                      <a:pt x="185" y="114"/>
                      <a:pt x="185" y="115"/>
                    </a:cubicBezTo>
                    <a:cubicBezTo>
                      <a:pt x="185" y="116"/>
                      <a:pt x="185" y="117"/>
                      <a:pt x="185" y="117"/>
                    </a:cubicBezTo>
                    <a:cubicBezTo>
                      <a:pt x="185" y="119"/>
                      <a:pt x="185" y="120"/>
                      <a:pt x="185" y="120"/>
                    </a:cubicBezTo>
                    <a:cubicBezTo>
                      <a:pt x="185" y="120"/>
                      <a:pt x="185" y="120"/>
                      <a:pt x="185" y="122"/>
                    </a:cubicBezTo>
                    <a:cubicBezTo>
                      <a:pt x="185" y="123"/>
                      <a:pt x="185" y="123"/>
                      <a:pt x="184" y="125"/>
                    </a:cubicBezTo>
                    <a:cubicBezTo>
                      <a:pt x="184" y="125"/>
                      <a:pt x="184" y="126"/>
                      <a:pt x="184" y="126"/>
                    </a:cubicBezTo>
                    <a:cubicBezTo>
                      <a:pt x="184" y="127"/>
                      <a:pt x="184" y="127"/>
                      <a:pt x="184" y="128"/>
                    </a:cubicBezTo>
                    <a:cubicBezTo>
                      <a:pt x="184" y="129"/>
                      <a:pt x="183" y="130"/>
                      <a:pt x="183" y="132"/>
                    </a:cubicBezTo>
                    <a:cubicBezTo>
                      <a:pt x="183" y="133"/>
                      <a:pt x="182" y="135"/>
                      <a:pt x="182" y="136"/>
                    </a:cubicBezTo>
                    <a:cubicBezTo>
                      <a:pt x="182" y="137"/>
                      <a:pt x="181" y="138"/>
                      <a:pt x="181" y="139"/>
                    </a:cubicBezTo>
                    <a:cubicBezTo>
                      <a:pt x="181" y="139"/>
                      <a:pt x="181" y="140"/>
                      <a:pt x="180" y="141"/>
                    </a:cubicBezTo>
                    <a:cubicBezTo>
                      <a:pt x="180" y="142"/>
                      <a:pt x="179" y="144"/>
                      <a:pt x="178" y="145"/>
                    </a:cubicBezTo>
                    <a:cubicBezTo>
                      <a:pt x="178" y="147"/>
                      <a:pt x="177" y="148"/>
                      <a:pt x="176" y="150"/>
                    </a:cubicBezTo>
                    <a:cubicBezTo>
                      <a:pt x="175" y="151"/>
                      <a:pt x="175" y="151"/>
                      <a:pt x="175" y="151"/>
                    </a:cubicBezTo>
                    <a:cubicBezTo>
                      <a:pt x="175" y="152"/>
                      <a:pt x="175" y="152"/>
                      <a:pt x="175" y="152"/>
                    </a:cubicBezTo>
                    <a:cubicBezTo>
                      <a:pt x="174" y="153"/>
                      <a:pt x="174" y="153"/>
                      <a:pt x="173" y="154"/>
                    </a:cubicBezTo>
                    <a:cubicBezTo>
                      <a:pt x="172" y="157"/>
                      <a:pt x="170" y="159"/>
                      <a:pt x="168" y="161"/>
                    </a:cubicBezTo>
                    <a:cubicBezTo>
                      <a:pt x="168" y="162"/>
                      <a:pt x="167" y="163"/>
                      <a:pt x="166" y="163"/>
                    </a:cubicBezTo>
                    <a:cubicBezTo>
                      <a:pt x="165" y="164"/>
                      <a:pt x="165" y="165"/>
                      <a:pt x="164" y="165"/>
                    </a:cubicBezTo>
                    <a:cubicBezTo>
                      <a:pt x="163" y="166"/>
                      <a:pt x="162" y="167"/>
                      <a:pt x="162" y="167"/>
                    </a:cubicBezTo>
                    <a:cubicBezTo>
                      <a:pt x="162" y="167"/>
                      <a:pt x="162" y="167"/>
                      <a:pt x="161" y="168"/>
                    </a:cubicBezTo>
                    <a:cubicBezTo>
                      <a:pt x="160" y="169"/>
                      <a:pt x="159" y="169"/>
                      <a:pt x="159" y="170"/>
                    </a:cubicBezTo>
                    <a:cubicBezTo>
                      <a:pt x="158" y="171"/>
                      <a:pt x="157" y="171"/>
                      <a:pt x="156" y="172"/>
                    </a:cubicBezTo>
                    <a:cubicBezTo>
                      <a:pt x="154" y="173"/>
                      <a:pt x="151" y="175"/>
                      <a:pt x="148" y="177"/>
                    </a:cubicBezTo>
                    <a:cubicBezTo>
                      <a:pt x="148" y="177"/>
                      <a:pt x="147" y="177"/>
                      <a:pt x="146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3" y="179"/>
                      <a:pt x="141" y="180"/>
                      <a:pt x="139" y="181"/>
                    </a:cubicBezTo>
                    <a:cubicBezTo>
                      <a:pt x="138" y="181"/>
                      <a:pt x="136" y="182"/>
                      <a:pt x="135" y="182"/>
                    </a:cubicBezTo>
                    <a:cubicBezTo>
                      <a:pt x="134" y="182"/>
                      <a:pt x="133" y="183"/>
                      <a:pt x="132" y="183"/>
                    </a:cubicBezTo>
                    <a:cubicBezTo>
                      <a:pt x="131" y="183"/>
                      <a:pt x="131" y="183"/>
                      <a:pt x="130" y="183"/>
                    </a:cubicBezTo>
                    <a:cubicBezTo>
                      <a:pt x="128" y="183"/>
                      <a:pt x="127" y="184"/>
                      <a:pt x="125" y="184"/>
                    </a:cubicBezTo>
                    <a:cubicBezTo>
                      <a:pt x="124" y="184"/>
                      <a:pt x="123" y="184"/>
                      <a:pt x="121" y="184"/>
                    </a:cubicBezTo>
                    <a:cubicBezTo>
                      <a:pt x="121" y="184"/>
                      <a:pt x="120" y="184"/>
                      <a:pt x="120" y="184"/>
                    </a:cubicBezTo>
                    <a:cubicBezTo>
                      <a:pt x="119" y="184"/>
                      <a:pt x="118" y="184"/>
                      <a:pt x="118" y="184"/>
                    </a:cubicBezTo>
                    <a:cubicBezTo>
                      <a:pt x="117" y="184"/>
                      <a:pt x="116" y="184"/>
                      <a:pt x="115" y="184"/>
                    </a:cubicBezTo>
                    <a:cubicBezTo>
                      <a:pt x="114" y="184"/>
                      <a:pt x="113" y="184"/>
                      <a:pt x="113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6" name="Freeform: Shape 5"/>
              <p:cNvSpPr/>
              <p:nvPr/>
            </p:nvSpPr>
            <p:spPr bwMode="auto">
              <a:xfrm>
                <a:off x="7007016" y="3219939"/>
                <a:ext cx="1366730" cy="1429709"/>
              </a:xfrm>
              <a:custGeom>
                <a:avLst/>
                <a:gdLst>
                  <a:gd name="T0" fmla="*/ 385 w 682"/>
                  <a:gd name="T1" fmla="*/ 638 h 680"/>
                  <a:gd name="T2" fmla="*/ 425 w 682"/>
                  <a:gd name="T3" fmla="*/ 634 h 680"/>
                  <a:gd name="T4" fmla="*/ 489 w 682"/>
                  <a:gd name="T5" fmla="*/ 641 h 680"/>
                  <a:gd name="T6" fmla="*/ 512 w 682"/>
                  <a:gd name="T7" fmla="*/ 589 h 680"/>
                  <a:gd name="T8" fmla="*/ 569 w 682"/>
                  <a:gd name="T9" fmla="*/ 586 h 680"/>
                  <a:gd name="T10" fmla="*/ 586 w 682"/>
                  <a:gd name="T11" fmla="*/ 524 h 680"/>
                  <a:gd name="T12" fmla="*/ 604 w 682"/>
                  <a:gd name="T13" fmla="*/ 488 h 680"/>
                  <a:gd name="T14" fmla="*/ 659 w 682"/>
                  <a:gd name="T15" fmla="*/ 461 h 680"/>
                  <a:gd name="T16" fmla="*/ 640 w 682"/>
                  <a:gd name="T17" fmla="*/ 408 h 680"/>
                  <a:gd name="T18" fmla="*/ 643 w 682"/>
                  <a:gd name="T19" fmla="*/ 360 h 680"/>
                  <a:gd name="T20" fmla="*/ 681 w 682"/>
                  <a:gd name="T21" fmla="*/ 312 h 680"/>
                  <a:gd name="T22" fmla="*/ 634 w 682"/>
                  <a:gd name="T23" fmla="*/ 263 h 680"/>
                  <a:gd name="T24" fmla="*/ 629 w 682"/>
                  <a:gd name="T25" fmla="*/ 219 h 680"/>
                  <a:gd name="T26" fmla="*/ 609 w 682"/>
                  <a:gd name="T27" fmla="*/ 160 h 680"/>
                  <a:gd name="T28" fmla="*/ 564 w 682"/>
                  <a:gd name="T29" fmla="*/ 134 h 680"/>
                  <a:gd name="T30" fmla="*/ 559 w 682"/>
                  <a:gd name="T31" fmla="*/ 76 h 680"/>
                  <a:gd name="T32" fmla="*/ 499 w 682"/>
                  <a:gd name="T33" fmla="*/ 75 h 680"/>
                  <a:gd name="T34" fmla="*/ 455 w 682"/>
                  <a:gd name="T35" fmla="*/ 57 h 680"/>
                  <a:gd name="T36" fmla="*/ 412 w 682"/>
                  <a:gd name="T37" fmla="*/ 5 h 680"/>
                  <a:gd name="T38" fmla="*/ 360 w 682"/>
                  <a:gd name="T39" fmla="*/ 36 h 680"/>
                  <a:gd name="T40" fmla="*/ 304 w 682"/>
                  <a:gd name="T41" fmla="*/ 8 h 680"/>
                  <a:gd name="T42" fmla="*/ 257 w 682"/>
                  <a:gd name="T43" fmla="*/ 17 h 680"/>
                  <a:gd name="T44" fmla="*/ 224 w 682"/>
                  <a:gd name="T45" fmla="*/ 58 h 680"/>
                  <a:gd name="T46" fmla="*/ 168 w 682"/>
                  <a:gd name="T47" fmla="*/ 49 h 680"/>
                  <a:gd name="T48" fmla="*/ 136 w 682"/>
                  <a:gd name="T49" fmla="*/ 114 h 680"/>
                  <a:gd name="T50" fmla="*/ 109 w 682"/>
                  <a:gd name="T51" fmla="*/ 143 h 680"/>
                  <a:gd name="T52" fmla="*/ 50 w 682"/>
                  <a:gd name="T53" fmla="*/ 160 h 680"/>
                  <a:gd name="T54" fmla="*/ 63 w 682"/>
                  <a:gd name="T55" fmla="*/ 217 h 680"/>
                  <a:gd name="T56" fmla="*/ 42 w 682"/>
                  <a:gd name="T57" fmla="*/ 264 h 680"/>
                  <a:gd name="T58" fmla="*/ 5 w 682"/>
                  <a:gd name="T59" fmla="*/ 316 h 680"/>
                  <a:gd name="T60" fmla="*/ 38 w 682"/>
                  <a:gd name="T61" fmla="*/ 362 h 680"/>
                  <a:gd name="T62" fmla="*/ 9 w 682"/>
                  <a:gd name="T63" fmla="*/ 422 h 680"/>
                  <a:gd name="T64" fmla="*/ 52 w 682"/>
                  <a:gd name="T65" fmla="*/ 458 h 680"/>
                  <a:gd name="T66" fmla="*/ 79 w 682"/>
                  <a:gd name="T67" fmla="*/ 492 h 680"/>
                  <a:gd name="T68" fmla="*/ 81 w 682"/>
                  <a:gd name="T69" fmla="*/ 560 h 680"/>
                  <a:gd name="T70" fmla="*/ 141 w 682"/>
                  <a:gd name="T71" fmla="*/ 567 h 680"/>
                  <a:gd name="T72" fmla="*/ 176 w 682"/>
                  <a:gd name="T73" fmla="*/ 616 h 680"/>
                  <a:gd name="T74" fmla="*/ 219 w 682"/>
                  <a:gd name="T75" fmla="*/ 648 h 680"/>
                  <a:gd name="T76" fmla="*/ 273 w 682"/>
                  <a:gd name="T77" fmla="*/ 634 h 680"/>
                  <a:gd name="T78" fmla="*/ 310 w 682"/>
                  <a:gd name="T79" fmla="*/ 674 h 680"/>
                  <a:gd name="T80" fmla="*/ 297 w 682"/>
                  <a:gd name="T81" fmla="*/ 588 h 680"/>
                  <a:gd name="T82" fmla="*/ 231 w 682"/>
                  <a:gd name="T83" fmla="*/ 567 h 680"/>
                  <a:gd name="T84" fmla="*/ 182 w 682"/>
                  <a:gd name="T85" fmla="*/ 537 h 680"/>
                  <a:gd name="T86" fmla="*/ 117 w 682"/>
                  <a:gd name="T87" fmla="*/ 459 h 680"/>
                  <a:gd name="T88" fmla="*/ 89 w 682"/>
                  <a:gd name="T89" fmla="*/ 375 h 680"/>
                  <a:gd name="T90" fmla="*/ 101 w 682"/>
                  <a:gd name="T91" fmla="*/ 255 h 680"/>
                  <a:gd name="T92" fmla="*/ 145 w 682"/>
                  <a:gd name="T93" fmla="*/ 176 h 680"/>
                  <a:gd name="T94" fmla="*/ 239 w 682"/>
                  <a:gd name="T95" fmla="*/ 106 h 680"/>
                  <a:gd name="T96" fmla="*/ 338 w 682"/>
                  <a:gd name="T97" fmla="*/ 85 h 680"/>
                  <a:gd name="T98" fmla="*/ 435 w 682"/>
                  <a:gd name="T99" fmla="*/ 103 h 680"/>
                  <a:gd name="T100" fmla="*/ 517 w 682"/>
                  <a:gd name="T101" fmla="*/ 156 h 680"/>
                  <a:gd name="T102" fmla="*/ 544 w 682"/>
                  <a:gd name="T103" fmla="*/ 187 h 680"/>
                  <a:gd name="T104" fmla="*/ 587 w 682"/>
                  <a:gd name="T105" fmla="*/ 276 h 680"/>
                  <a:gd name="T106" fmla="*/ 592 w 682"/>
                  <a:gd name="T107" fmla="*/ 373 h 680"/>
                  <a:gd name="T108" fmla="*/ 557 w 682"/>
                  <a:gd name="T109" fmla="*/ 471 h 680"/>
                  <a:gd name="T110" fmla="*/ 488 w 682"/>
                  <a:gd name="T111" fmla="*/ 545 h 680"/>
                  <a:gd name="T112" fmla="*/ 403 w 682"/>
                  <a:gd name="T113" fmla="*/ 58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2" h="680">
                    <a:moveTo>
                      <a:pt x="345" y="680"/>
                    </a:moveTo>
                    <a:cubicBezTo>
                      <a:pt x="348" y="680"/>
                      <a:pt x="352" y="678"/>
                      <a:pt x="353" y="675"/>
                    </a:cubicBezTo>
                    <a:cubicBezTo>
                      <a:pt x="353" y="675"/>
                      <a:pt x="354" y="673"/>
                      <a:pt x="355" y="670"/>
                    </a:cubicBezTo>
                    <a:cubicBezTo>
                      <a:pt x="357" y="668"/>
                      <a:pt x="359" y="664"/>
                      <a:pt x="360" y="660"/>
                    </a:cubicBezTo>
                    <a:cubicBezTo>
                      <a:pt x="364" y="653"/>
                      <a:pt x="367" y="645"/>
                      <a:pt x="367" y="645"/>
                    </a:cubicBezTo>
                    <a:cubicBezTo>
                      <a:pt x="368" y="642"/>
                      <a:pt x="371" y="640"/>
                      <a:pt x="374" y="640"/>
                    </a:cubicBezTo>
                    <a:cubicBezTo>
                      <a:pt x="374" y="640"/>
                      <a:pt x="379" y="639"/>
                      <a:pt x="385" y="638"/>
                    </a:cubicBezTo>
                    <a:cubicBezTo>
                      <a:pt x="388" y="638"/>
                      <a:pt x="390" y="638"/>
                      <a:pt x="392" y="637"/>
                    </a:cubicBezTo>
                    <a:cubicBezTo>
                      <a:pt x="394" y="637"/>
                      <a:pt x="395" y="637"/>
                      <a:pt x="395" y="637"/>
                    </a:cubicBezTo>
                    <a:cubicBezTo>
                      <a:pt x="395" y="637"/>
                      <a:pt x="397" y="636"/>
                      <a:pt x="399" y="636"/>
                    </a:cubicBezTo>
                    <a:cubicBezTo>
                      <a:pt x="401" y="636"/>
                      <a:pt x="403" y="635"/>
                      <a:pt x="406" y="635"/>
                    </a:cubicBezTo>
                    <a:cubicBezTo>
                      <a:pt x="409" y="634"/>
                      <a:pt x="411" y="633"/>
                      <a:pt x="413" y="633"/>
                    </a:cubicBezTo>
                    <a:cubicBezTo>
                      <a:pt x="415" y="632"/>
                      <a:pt x="417" y="632"/>
                      <a:pt x="417" y="632"/>
                    </a:cubicBezTo>
                    <a:cubicBezTo>
                      <a:pt x="420" y="631"/>
                      <a:pt x="423" y="632"/>
                      <a:pt x="425" y="634"/>
                    </a:cubicBezTo>
                    <a:cubicBezTo>
                      <a:pt x="425" y="634"/>
                      <a:pt x="431" y="640"/>
                      <a:pt x="437" y="646"/>
                    </a:cubicBezTo>
                    <a:cubicBezTo>
                      <a:pt x="443" y="652"/>
                      <a:pt x="449" y="657"/>
                      <a:pt x="449" y="657"/>
                    </a:cubicBezTo>
                    <a:cubicBezTo>
                      <a:pt x="451" y="659"/>
                      <a:pt x="455" y="660"/>
                      <a:pt x="458" y="659"/>
                    </a:cubicBezTo>
                    <a:cubicBezTo>
                      <a:pt x="458" y="659"/>
                      <a:pt x="465" y="656"/>
                      <a:pt x="471" y="654"/>
                    </a:cubicBezTo>
                    <a:cubicBezTo>
                      <a:pt x="474" y="653"/>
                      <a:pt x="477" y="651"/>
                      <a:pt x="479" y="650"/>
                    </a:cubicBezTo>
                    <a:cubicBezTo>
                      <a:pt x="482" y="649"/>
                      <a:pt x="483" y="649"/>
                      <a:pt x="483" y="649"/>
                    </a:cubicBezTo>
                    <a:cubicBezTo>
                      <a:pt x="486" y="647"/>
                      <a:pt x="489" y="644"/>
                      <a:pt x="489" y="641"/>
                    </a:cubicBezTo>
                    <a:cubicBezTo>
                      <a:pt x="489" y="641"/>
                      <a:pt x="489" y="632"/>
                      <a:pt x="489" y="624"/>
                    </a:cubicBezTo>
                    <a:cubicBezTo>
                      <a:pt x="490" y="620"/>
                      <a:pt x="490" y="616"/>
                      <a:pt x="490" y="613"/>
                    </a:cubicBezTo>
                    <a:cubicBezTo>
                      <a:pt x="489" y="610"/>
                      <a:pt x="489" y="608"/>
                      <a:pt x="489" y="608"/>
                    </a:cubicBezTo>
                    <a:cubicBezTo>
                      <a:pt x="489" y="605"/>
                      <a:pt x="491" y="602"/>
                      <a:pt x="494" y="600"/>
                    </a:cubicBezTo>
                    <a:cubicBezTo>
                      <a:pt x="494" y="600"/>
                      <a:pt x="495" y="599"/>
                      <a:pt x="497" y="598"/>
                    </a:cubicBezTo>
                    <a:cubicBezTo>
                      <a:pt x="498" y="597"/>
                      <a:pt x="501" y="596"/>
                      <a:pt x="503" y="594"/>
                    </a:cubicBezTo>
                    <a:cubicBezTo>
                      <a:pt x="508" y="591"/>
                      <a:pt x="512" y="589"/>
                      <a:pt x="512" y="589"/>
                    </a:cubicBezTo>
                    <a:cubicBezTo>
                      <a:pt x="512" y="589"/>
                      <a:pt x="516" y="585"/>
                      <a:pt x="521" y="582"/>
                    </a:cubicBezTo>
                    <a:cubicBezTo>
                      <a:pt x="523" y="581"/>
                      <a:pt x="525" y="579"/>
                      <a:pt x="527" y="578"/>
                    </a:cubicBezTo>
                    <a:cubicBezTo>
                      <a:pt x="528" y="576"/>
                      <a:pt x="529" y="576"/>
                      <a:pt x="529" y="576"/>
                    </a:cubicBezTo>
                    <a:cubicBezTo>
                      <a:pt x="532" y="574"/>
                      <a:pt x="535" y="573"/>
                      <a:pt x="538" y="574"/>
                    </a:cubicBezTo>
                    <a:cubicBezTo>
                      <a:pt x="538" y="574"/>
                      <a:pt x="540" y="575"/>
                      <a:pt x="543" y="576"/>
                    </a:cubicBezTo>
                    <a:cubicBezTo>
                      <a:pt x="546" y="577"/>
                      <a:pt x="550" y="579"/>
                      <a:pt x="553" y="580"/>
                    </a:cubicBezTo>
                    <a:cubicBezTo>
                      <a:pt x="561" y="583"/>
                      <a:pt x="569" y="586"/>
                      <a:pt x="569" y="586"/>
                    </a:cubicBezTo>
                    <a:cubicBezTo>
                      <a:pt x="572" y="587"/>
                      <a:pt x="576" y="586"/>
                      <a:pt x="578" y="583"/>
                    </a:cubicBezTo>
                    <a:cubicBezTo>
                      <a:pt x="578" y="583"/>
                      <a:pt x="580" y="582"/>
                      <a:pt x="581" y="580"/>
                    </a:cubicBezTo>
                    <a:cubicBezTo>
                      <a:pt x="583" y="578"/>
                      <a:pt x="586" y="576"/>
                      <a:pt x="588" y="574"/>
                    </a:cubicBezTo>
                    <a:cubicBezTo>
                      <a:pt x="592" y="569"/>
                      <a:pt x="597" y="564"/>
                      <a:pt x="597" y="564"/>
                    </a:cubicBezTo>
                    <a:cubicBezTo>
                      <a:pt x="599" y="561"/>
                      <a:pt x="600" y="557"/>
                      <a:pt x="599" y="554"/>
                    </a:cubicBezTo>
                    <a:cubicBezTo>
                      <a:pt x="599" y="554"/>
                      <a:pt x="596" y="547"/>
                      <a:pt x="593" y="539"/>
                    </a:cubicBezTo>
                    <a:cubicBezTo>
                      <a:pt x="590" y="531"/>
                      <a:pt x="586" y="524"/>
                      <a:pt x="586" y="524"/>
                    </a:cubicBezTo>
                    <a:cubicBezTo>
                      <a:pt x="585" y="521"/>
                      <a:pt x="585" y="518"/>
                      <a:pt x="587" y="515"/>
                    </a:cubicBezTo>
                    <a:cubicBezTo>
                      <a:pt x="587" y="515"/>
                      <a:pt x="588" y="514"/>
                      <a:pt x="589" y="512"/>
                    </a:cubicBezTo>
                    <a:cubicBezTo>
                      <a:pt x="590" y="511"/>
                      <a:pt x="592" y="508"/>
                      <a:pt x="593" y="506"/>
                    </a:cubicBezTo>
                    <a:cubicBezTo>
                      <a:pt x="595" y="504"/>
                      <a:pt x="596" y="502"/>
                      <a:pt x="597" y="500"/>
                    </a:cubicBezTo>
                    <a:cubicBezTo>
                      <a:pt x="598" y="498"/>
                      <a:pt x="599" y="497"/>
                      <a:pt x="599" y="497"/>
                    </a:cubicBezTo>
                    <a:cubicBezTo>
                      <a:pt x="599" y="497"/>
                      <a:pt x="600" y="496"/>
                      <a:pt x="601" y="494"/>
                    </a:cubicBezTo>
                    <a:cubicBezTo>
                      <a:pt x="602" y="493"/>
                      <a:pt x="603" y="490"/>
                      <a:pt x="604" y="488"/>
                    </a:cubicBezTo>
                    <a:cubicBezTo>
                      <a:pt x="607" y="483"/>
                      <a:pt x="610" y="478"/>
                      <a:pt x="610" y="478"/>
                    </a:cubicBezTo>
                    <a:cubicBezTo>
                      <a:pt x="611" y="476"/>
                      <a:pt x="614" y="474"/>
                      <a:pt x="617" y="474"/>
                    </a:cubicBezTo>
                    <a:cubicBezTo>
                      <a:pt x="617" y="474"/>
                      <a:pt x="625" y="473"/>
                      <a:pt x="634" y="473"/>
                    </a:cubicBezTo>
                    <a:cubicBezTo>
                      <a:pt x="638" y="473"/>
                      <a:pt x="642" y="472"/>
                      <a:pt x="645" y="472"/>
                    </a:cubicBezTo>
                    <a:cubicBezTo>
                      <a:pt x="648" y="472"/>
                      <a:pt x="650" y="471"/>
                      <a:pt x="650" y="471"/>
                    </a:cubicBezTo>
                    <a:cubicBezTo>
                      <a:pt x="653" y="471"/>
                      <a:pt x="656" y="469"/>
                      <a:pt x="657" y="465"/>
                    </a:cubicBezTo>
                    <a:cubicBezTo>
                      <a:pt x="657" y="465"/>
                      <a:pt x="658" y="464"/>
                      <a:pt x="659" y="461"/>
                    </a:cubicBezTo>
                    <a:cubicBezTo>
                      <a:pt x="660" y="459"/>
                      <a:pt x="661" y="456"/>
                      <a:pt x="662" y="453"/>
                    </a:cubicBezTo>
                    <a:cubicBezTo>
                      <a:pt x="663" y="450"/>
                      <a:pt x="664" y="446"/>
                      <a:pt x="665" y="444"/>
                    </a:cubicBezTo>
                    <a:cubicBezTo>
                      <a:pt x="666" y="442"/>
                      <a:pt x="666" y="440"/>
                      <a:pt x="666" y="440"/>
                    </a:cubicBezTo>
                    <a:cubicBezTo>
                      <a:pt x="667" y="436"/>
                      <a:pt x="667" y="433"/>
                      <a:pt x="664" y="430"/>
                    </a:cubicBezTo>
                    <a:cubicBezTo>
                      <a:pt x="664" y="430"/>
                      <a:pt x="659" y="425"/>
                      <a:pt x="653" y="419"/>
                    </a:cubicBezTo>
                    <a:cubicBezTo>
                      <a:pt x="650" y="416"/>
                      <a:pt x="647" y="413"/>
                      <a:pt x="644" y="411"/>
                    </a:cubicBezTo>
                    <a:cubicBezTo>
                      <a:pt x="642" y="409"/>
                      <a:pt x="640" y="408"/>
                      <a:pt x="640" y="408"/>
                    </a:cubicBezTo>
                    <a:cubicBezTo>
                      <a:pt x="638" y="406"/>
                      <a:pt x="637" y="403"/>
                      <a:pt x="637" y="400"/>
                    </a:cubicBezTo>
                    <a:cubicBezTo>
                      <a:pt x="637" y="400"/>
                      <a:pt x="638" y="398"/>
                      <a:pt x="638" y="396"/>
                    </a:cubicBezTo>
                    <a:cubicBezTo>
                      <a:pt x="639" y="394"/>
                      <a:pt x="639" y="392"/>
                      <a:pt x="639" y="389"/>
                    </a:cubicBezTo>
                    <a:cubicBezTo>
                      <a:pt x="640" y="386"/>
                      <a:pt x="640" y="384"/>
                      <a:pt x="641" y="382"/>
                    </a:cubicBezTo>
                    <a:cubicBezTo>
                      <a:pt x="641" y="380"/>
                      <a:pt x="641" y="378"/>
                      <a:pt x="641" y="378"/>
                    </a:cubicBezTo>
                    <a:cubicBezTo>
                      <a:pt x="641" y="378"/>
                      <a:pt x="642" y="373"/>
                      <a:pt x="642" y="368"/>
                    </a:cubicBezTo>
                    <a:cubicBezTo>
                      <a:pt x="643" y="365"/>
                      <a:pt x="643" y="362"/>
                      <a:pt x="643" y="360"/>
                    </a:cubicBezTo>
                    <a:cubicBezTo>
                      <a:pt x="643" y="358"/>
                      <a:pt x="643" y="357"/>
                      <a:pt x="643" y="357"/>
                    </a:cubicBezTo>
                    <a:cubicBezTo>
                      <a:pt x="643" y="354"/>
                      <a:pt x="645" y="351"/>
                      <a:pt x="648" y="349"/>
                    </a:cubicBezTo>
                    <a:cubicBezTo>
                      <a:pt x="648" y="349"/>
                      <a:pt x="655" y="346"/>
                      <a:pt x="663" y="342"/>
                    </a:cubicBezTo>
                    <a:cubicBezTo>
                      <a:pt x="666" y="340"/>
                      <a:pt x="670" y="338"/>
                      <a:pt x="673" y="337"/>
                    </a:cubicBezTo>
                    <a:cubicBezTo>
                      <a:pt x="675" y="335"/>
                      <a:pt x="677" y="334"/>
                      <a:pt x="677" y="334"/>
                    </a:cubicBezTo>
                    <a:cubicBezTo>
                      <a:pt x="680" y="332"/>
                      <a:pt x="682" y="329"/>
                      <a:pt x="682" y="325"/>
                    </a:cubicBezTo>
                    <a:cubicBezTo>
                      <a:pt x="682" y="325"/>
                      <a:pt x="681" y="319"/>
                      <a:pt x="681" y="312"/>
                    </a:cubicBezTo>
                    <a:cubicBezTo>
                      <a:pt x="681" y="309"/>
                      <a:pt x="680" y="305"/>
                      <a:pt x="680" y="303"/>
                    </a:cubicBezTo>
                    <a:cubicBezTo>
                      <a:pt x="680" y="300"/>
                      <a:pt x="680" y="299"/>
                      <a:pt x="680" y="299"/>
                    </a:cubicBezTo>
                    <a:cubicBezTo>
                      <a:pt x="679" y="295"/>
                      <a:pt x="677" y="292"/>
                      <a:pt x="674" y="291"/>
                    </a:cubicBezTo>
                    <a:cubicBezTo>
                      <a:pt x="674" y="291"/>
                      <a:pt x="666" y="288"/>
                      <a:pt x="658" y="285"/>
                    </a:cubicBezTo>
                    <a:cubicBezTo>
                      <a:pt x="651" y="282"/>
                      <a:pt x="643" y="280"/>
                      <a:pt x="643" y="280"/>
                    </a:cubicBezTo>
                    <a:cubicBezTo>
                      <a:pt x="640" y="279"/>
                      <a:pt x="638" y="277"/>
                      <a:pt x="637" y="273"/>
                    </a:cubicBezTo>
                    <a:cubicBezTo>
                      <a:pt x="637" y="273"/>
                      <a:pt x="636" y="268"/>
                      <a:pt x="634" y="263"/>
                    </a:cubicBezTo>
                    <a:cubicBezTo>
                      <a:pt x="633" y="258"/>
                      <a:pt x="631" y="253"/>
                      <a:pt x="631" y="253"/>
                    </a:cubicBezTo>
                    <a:cubicBezTo>
                      <a:pt x="631" y="253"/>
                      <a:pt x="631" y="251"/>
                      <a:pt x="630" y="249"/>
                    </a:cubicBezTo>
                    <a:cubicBezTo>
                      <a:pt x="630" y="247"/>
                      <a:pt x="629" y="245"/>
                      <a:pt x="628" y="242"/>
                    </a:cubicBezTo>
                    <a:cubicBezTo>
                      <a:pt x="627" y="240"/>
                      <a:pt x="626" y="237"/>
                      <a:pt x="626" y="235"/>
                    </a:cubicBezTo>
                    <a:cubicBezTo>
                      <a:pt x="625" y="233"/>
                      <a:pt x="625" y="232"/>
                      <a:pt x="625" y="232"/>
                    </a:cubicBezTo>
                    <a:cubicBezTo>
                      <a:pt x="623" y="229"/>
                      <a:pt x="624" y="226"/>
                      <a:pt x="626" y="223"/>
                    </a:cubicBezTo>
                    <a:cubicBezTo>
                      <a:pt x="626" y="223"/>
                      <a:pt x="627" y="222"/>
                      <a:pt x="629" y="219"/>
                    </a:cubicBezTo>
                    <a:cubicBezTo>
                      <a:pt x="631" y="217"/>
                      <a:pt x="634" y="214"/>
                      <a:pt x="636" y="211"/>
                    </a:cubicBezTo>
                    <a:cubicBezTo>
                      <a:pt x="641" y="204"/>
                      <a:pt x="646" y="197"/>
                      <a:pt x="646" y="197"/>
                    </a:cubicBezTo>
                    <a:cubicBezTo>
                      <a:pt x="648" y="195"/>
                      <a:pt x="649" y="191"/>
                      <a:pt x="647" y="188"/>
                    </a:cubicBezTo>
                    <a:cubicBezTo>
                      <a:pt x="647" y="188"/>
                      <a:pt x="644" y="182"/>
                      <a:pt x="641" y="176"/>
                    </a:cubicBezTo>
                    <a:cubicBezTo>
                      <a:pt x="637" y="170"/>
                      <a:pt x="634" y="164"/>
                      <a:pt x="634" y="164"/>
                    </a:cubicBezTo>
                    <a:cubicBezTo>
                      <a:pt x="632" y="161"/>
                      <a:pt x="629" y="159"/>
                      <a:pt x="626" y="159"/>
                    </a:cubicBezTo>
                    <a:cubicBezTo>
                      <a:pt x="626" y="159"/>
                      <a:pt x="617" y="160"/>
                      <a:pt x="609" y="160"/>
                    </a:cubicBezTo>
                    <a:cubicBezTo>
                      <a:pt x="605" y="161"/>
                      <a:pt x="601" y="161"/>
                      <a:pt x="598" y="162"/>
                    </a:cubicBezTo>
                    <a:cubicBezTo>
                      <a:pt x="595" y="162"/>
                      <a:pt x="593" y="162"/>
                      <a:pt x="593" y="162"/>
                    </a:cubicBezTo>
                    <a:cubicBezTo>
                      <a:pt x="590" y="163"/>
                      <a:pt x="587" y="161"/>
                      <a:pt x="585" y="159"/>
                    </a:cubicBezTo>
                    <a:cubicBezTo>
                      <a:pt x="585" y="159"/>
                      <a:pt x="582" y="154"/>
                      <a:pt x="578" y="150"/>
                    </a:cubicBezTo>
                    <a:cubicBezTo>
                      <a:pt x="576" y="148"/>
                      <a:pt x="575" y="146"/>
                      <a:pt x="573" y="144"/>
                    </a:cubicBezTo>
                    <a:cubicBezTo>
                      <a:pt x="572" y="143"/>
                      <a:pt x="571" y="142"/>
                      <a:pt x="571" y="142"/>
                    </a:cubicBezTo>
                    <a:cubicBezTo>
                      <a:pt x="571" y="142"/>
                      <a:pt x="568" y="138"/>
                      <a:pt x="564" y="134"/>
                    </a:cubicBezTo>
                    <a:cubicBezTo>
                      <a:pt x="562" y="132"/>
                      <a:pt x="561" y="130"/>
                      <a:pt x="559" y="128"/>
                    </a:cubicBezTo>
                    <a:cubicBezTo>
                      <a:pt x="558" y="127"/>
                      <a:pt x="557" y="126"/>
                      <a:pt x="557" y="126"/>
                    </a:cubicBezTo>
                    <a:cubicBezTo>
                      <a:pt x="554" y="123"/>
                      <a:pt x="554" y="120"/>
                      <a:pt x="555" y="117"/>
                    </a:cubicBezTo>
                    <a:cubicBezTo>
                      <a:pt x="555" y="117"/>
                      <a:pt x="555" y="115"/>
                      <a:pt x="556" y="112"/>
                    </a:cubicBezTo>
                    <a:cubicBezTo>
                      <a:pt x="557" y="109"/>
                      <a:pt x="558" y="105"/>
                      <a:pt x="559" y="101"/>
                    </a:cubicBezTo>
                    <a:cubicBezTo>
                      <a:pt x="561" y="93"/>
                      <a:pt x="563" y="85"/>
                      <a:pt x="563" y="85"/>
                    </a:cubicBezTo>
                    <a:cubicBezTo>
                      <a:pt x="563" y="82"/>
                      <a:pt x="562" y="79"/>
                      <a:pt x="559" y="76"/>
                    </a:cubicBezTo>
                    <a:cubicBezTo>
                      <a:pt x="559" y="76"/>
                      <a:pt x="558" y="75"/>
                      <a:pt x="556" y="74"/>
                    </a:cubicBezTo>
                    <a:cubicBezTo>
                      <a:pt x="554" y="72"/>
                      <a:pt x="551" y="70"/>
                      <a:pt x="549" y="68"/>
                    </a:cubicBezTo>
                    <a:cubicBezTo>
                      <a:pt x="546" y="66"/>
                      <a:pt x="543" y="64"/>
                      <a:pt x="541" y="62"/>
                    </a:cubicBezTo>
                    <a:cubicBezTo>
                      <a:pt x="539" y="61"/>
                      <a:pt x="538" y="60"/>
                      <a:pt x="538" y="60"/>
                    </a:cubicBezTo>
                    <a:cubicBezTo>
                      <a:pt x="535" y="58"/>
                      <a:pt x="531" y="57"/>
                      <a:pt x="528" y="59"/>
                    </a:cubicBezTo>
                    <a:cubicBezTo>
                      <a:pt x="528" y="59"/>
                      <a:pt x="521" y="62"/>
                      <a:pt x="514" y="66"/>
                    </a:cubicBezTo>
                    <a:cubicBezTo>
                      <a:pt x="506" y="70"/>
                      <a:pt x="499" y="75"/>
                      <a:pt x="499" y="75"/>
                    </a:cubicBezTo>
                    <a:cubicBezTo>
                      <a:pt x="497" y="76"/>
                      <a:pt x="493" y="76"/>
                      <a:pt x="490" y="75"/>
                    </a:cubicBezTo>
                    <a:cubicBezTo>
                      <a:pt x="490" y="75"/>
                      <a:pt x="486" y="72"/>
                      <a:pt x="481" y="70"/>
                    </a:cubicBezTo>
                    <a:cubicBezTo>
                      <a:pt x="479" y="68"/>
                      <a:pt x="476" y="67"/>
                      <a:pt x="474" y="66"/>
                    </a:cubicBezTo>
                    <a:cubicBezTo>
                      <a:pt x="473" y="65"/>
                      <a:pt x="471" y="65"/>
                      <a:pt x="471" y="65"/>
                    </a:cubicBezTo>
                    <a:cubicBezTo>
                      <a:pt x="471" y="65"/>
                      <a:pt x="470" y="64"/>
                      <a:pt x="468" y="63"/>
                    </a:cubicBezTo>
                    <a:cubicBezTo>
                      <a:pt x="466" y="62"/>
                      <a:pt x="464" y="61"/>
                      <a:pt x="462" y="60"/>
                    </a:cubicBezTo>
                    <a:cubicBezTo>
                      <a:pt x="459" y="59"/>
                      <a:pt x="457" y="58"/>
                      <a:pt x="455" y="57"/>
                    </a:cubicBezTo>
                    <a:cubicBezTo>
                      <a:pt x="453" y="57"/>
                      <a:pt x="452" y="56"/>
                      <a:pt x="452" y="56"/>
                    </a:cubicBezTo>
                    <a:cubicBezTo>
                      <a:pt x="449" y="55"/>
                      <a:pt x="446" y="52"/>
                      <a:pt x="446" y="49"/>
                    </a:cubicBezTo>
                    <a:cubicBezTo>
                      <a:pt x="446" y="49"/>
                      <a:pt x="445" y="41"/>
                      <a:pt x="444" y="33"/>
                    </a:cubicBezTo>
                    <a:cubicBezTo>
                      <a:pt x="442" y="25"/>
                      <a:pt x="440" y="17"/>
                      <a:pt x="440" y="17"/>
                    </a:cubicBezTo>
                    <a:cubicBezTo>
                      <a:pt x="440" y="14"/>
                      <a:pt x="437" y="11"/>
                      <a:pt x="433" y="10"/>
                    </a:cubicBezTo>
                    <a:cubicBezTo>
                      <a:pt x="433" y="10"/>
                      <a:pt x="427" y="8"/>
                      <a:pt x="421" y="7"/>
                    </a:cubicBezTo>
                    <a:cubicBezTo>
                      <a:pt x="417" y="6"/>
                      <a:pt x="414" y="5"/>
                      <a:pt x="412" y="5"/>
                    </a:cubicBezTo>
                    <a:cubicBezTo>
                      <a:pt x="409" y="4"/>
                      <a:pt x="407" y="4"/>
                      <a:pt x="407" y="4"/>
                    </a:cubicBezTo>
                    <a:cubicBezTo>
                      <a:pt x="404" y="3"/>
                      <a:pt x="400" y="4"/>
                      <a:pt x="398" y="7"/>
                    </a:cubicBezTo>
                    <a:cubicBezTo>
                      <a:pt x="398" y="7"/>
                      <a:pt x="393" y="13"/>
                      <a:pt x="388" y="20"/>
                    </a:cubicBezTo>
                    <a:cubicBezTo>
                      <a:pt x="383" y="26"/>
                      <a:pt x="378" y="33"/>
                      <a:pt x="378" y="33"/>
                    </a:cubicBezTo>
                    <a:cubicBezTo>
                      <a:pt x="377" y="36"/>
                      <a:pt x="374" y="37"/>
                      <a:pt x="370" y="37"/>
                    </a:cubicBezTo>
                    <a:cubicBezTo>
                      <a:pt x="370" y="37"/>
                      <a:pt x="369" y="36"/>
                      <a:pt x="367" y="36"/>
                    </a:cubicBezTo>
                    <a:cubicBezTo>
                      <a:pt x="365" y="36"/>
                      <a:pt x="362" y="36"/>
                      <a:pt x="360" y="36"/>
                    </a:cubicBezTo>
                    <a:cubicBezTo>
                      <a:pt x="357" y="36"/>
                      <a:pt x="354" y="35"/>
                      <a:pt x="352" y="35"/>
                    </a:cubicBezTo>
                    <a:cubicBezTo>
                      <a:pt x="350" y="35"/>
                      <a:pt x="349" y="35"/>
                      <a:pt x="349" y="35"/>
                    </a:cubicBezTo>
                    <a:cubicBezTo>
                      <a:pt x="349" y="35"/>
                      <a:pt x="343" y="35"/>
                      <a:pt x="338" y="35"/>
                    </a:cubicBezTo>
                    <a:cubicBezTo>
                      <a:pt x="333" y="35"/>
                      <a:pt x="327" y="35"/>
                      <a:pt x="327" y="35"/>
                    </a:cubicBezTo>
                    <a:cubicBezTo>
                      <a:pt x="324" y="35"/>
                      <a:pt x="321" y="34"/>
                      <a:pt x="319" y="31"/>
                    </a:cubicBezTo>
                    <a:cubicBezTo>
                      <a:pt x="319" y="31"/>
                      <a:pt x="315" y="24"/>
                      <a:pt x="310" y="17"/>
                    </a:cubicBezTo>
                    <a:cubicBezTo>
                      <a:pt x="308" y="14"/>
                      <a:pt x="306" y="11"/>
                      <a:pt x="304" y="8"/>
                    </a:cubicBezTo>
                    <a:cubicBezTo>
                      <a:pt x="302" y="6"/>
                      <a:pt x="301" y="4"/>
                      <a:pt x="301" y="4"/>
                    </a:cubicBezTo>
                    <a:cubicBezTo>
                      <a:pt x="299" y="1"/>
                      <a:pt x="295" y="0"/>
                      <a:pt x="292" y="1"/>
                    </a:cubicBezTo>
                    <a:cubicBezTo>
                      <a:pt x="292" y="1"/>
                      <a:pt x="290" y="1"/>
                      <a:pt x="288" y="1"/>
                    </a:cubicBezTo>
                    <a:cubicBezTo>
                      <a:pt x="285" y="2"/>
                      <a:pt x="282" y="2"/>
                      <a:pt x="279" y="3"/>
                    </a:cubicBezTo>
                    <a:cubicBezTo>
                      <a:pt x="272" y="4"/>
                      <a:pt x="266" y="5"/>
                      <a:pt x="266" y="5"/>
                    </a:cubicBezTo>
                    <a:cubicBezTo>
                      <a:pt x="262" y="6"/>
                      <a:pt x="259" y="9"/>
                      <a:pt x="258" y="12"/>
                    </a:cubicBezTo>
                    <a:cubicBezTo>
                      <a:pt x="258" y="12"/>
                      <a:pt x="258" y="14"/>
                      <a:pt x="257" y="17"/>
                    </a:cubicBezTo>
                    <a:cubicBezTo>
                      <a:pt x="256" y="20"/>
                      <a:pt x="255" y="24"/>
                      <a:pt x="254" y="28"/>
                    </a:cubicBezTo>
                    <a:cubicBezTo>
                      <a:pt x="252" y="36"/>
                      <a:pt x="251" y="44"/>
                      <a:pt x="251" y="44"/>
                    </a:cubicBezTo>
                    <a:cubicBezTo>
                      <a:pt x="250" y="47"/>
                      <a:pt x="248" y="50"/>
                      <a:pt x="245" y="51"/>
                    </a:cubicBezTo>
                    <a:cubicBezTo>
                      <a:pt x="245" y="51"/>
                      <a:pt x="244" y="51"/>
                      <a:pt x="242" y="52"/>
                    </a:cubicBezTo>
                    <a:cubicBezTo>
                      <a:pt x="240" y="52"/>
                      <a:pt x="237" y="53"/>
                      <a:pt x="235" y="54"/>
                    </a:cubicBezTo>
                    <a:cubicBezTo>
                      <a:pt x="230" y="56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9"/>
                      <a:pt x="223" y="59"/>
                      <a:pt x="222" y="59"/>
                    </a:cubicBezTo>
                    <a:cubicBezTo>
                      <a:pt x="220" y="60"/>
                      <a:pt x="217" y="61"/>
                      <a:pt x="215" y="62"/>
                    </a:cubicBezTo>
                    <a:cubicBezTo>
                      <a:pt x="212" y="64"/>
                      <a:pt x="210" y="65"/>
                      <a:pt x="208" y="66"/>
                    </a:cubicBezTo>
                    <a:cubicBezTo>
                      <a:pt x="206" y="66"/>
                      <a:pt x="205" y="67"/>
                      <a:pt x="205" y="67"/>
                    </a:cubicBezTo>
                    <a:cubicBezTo>
                      <a:pt x="202" y="69"/>
                      <a:pt x="199" y="68"/>
                      <a:pt x="196" y="67"/>
                    </a:cubicBezTo>
                    <a:cubicBezTo>
                      <a:pt x="196" y="67"/>
                      <a:pt x="189" y="62"/>
                      <a:pt x="182" y="58"/>
                    </a:cubicBezTo>
                    <a:cubicBezTo>
                      <a:pt x="176" y="53"/>
                      <a:pt x="168" y="49"/>
                      <a:pt x="168" y="49"/>
                    </a:cubicBezTo>
                    <a:cubicBezTo>
                      <a:pt x="165" y="47"/>
                      <a:pt x="162" y="48"/>
                      <a:pt x="159" y="50"/>
                    </a:cubicBezTo>
                    <a:cubicBezTo>
                      <a:pt x="159" y="50"/>
                      <a:pt x="153" y="53"/>
                      <a:pt x="147" y="57"/>
                    </a:cubicBezTo>
                    <a:cubicBezTo>
                      <a:pt x="142" y="61"/>
                      <a:pt x="137" y="65"/>
                      <a:pt x="137" y="65"/>
                    </a:cubicBezTo>
                    <a:cubicBezTo>
                      <a:pt x="134" y="67"/>
                      <a:pt x="132" y="70"/>
                      <a:pt x="133" y="74"/>
                    </a:cubicBezTo>
                    <a:cubicBezTo>
                      <a:pt x="133" y="74"/>
                      <a:pt x="134" y="82"/>
                      <a:pt x="135" y="90"/>
                    </a:cubicBezTo>
                    <a:cubicBezTo>
                      <a:pt x="137" y="98"/>
                      <a:pt x="139" y="106"/>
                      <a:pt x="139" y="106"/>
                    </a:cubicBezTo>
                    <a:cubicBezTo>
                      <a:pt x="140" y="109"/>
                      <a:pt x="139" y="112"/>
                      <a:pt x="136" y="114"/>
                    </a:cubicBezTo>
                    <a:cubicBezTo>
                      <a:pt x="136" y="114"/>
                      <a:pt x="135" y="115"/>
                      <a:pt x="134" y="117"/>
                    </a:cubicBezTo>
                    <a:cubicBezTo>
                      <a:pt x="132" y="118"/>
                      <a:pt x="130" y="120"/>
                      <a:pt x="128" y="122"/>
                    </a:cubicBezTo>
                    <a:cubicBezTo>
                      <a:pt x="126" y="124"/>
                      <a:pt x="124" y="126"/>
                      <a:pt x="123" y="127"/>
                    </a:cubicBezTo>
                    <a:cubicBezTo>
                      <a:pt x="122" y="128"/>
                      <a:pt x="122" y="128"/>
                      <a:pt x="121" y="129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1" y="129"/>
                      <a:pt x="117" y="133"/>
                      <a:pt x="113" y="137"/>
                    </a:cubicBezTo>
                    <a:cubicBezTo>
                      <a:pt x="112" y="139"/>
                      <a:pt x="110" y="141"/>
                      <a:pt x="109" y="143"/>
                    </a:cubicBezTo>
                    <a:cubicBezTo>
                      <a:pt x="107" y="145"/>
                      <a:pt x="106" y="146"/>
                      <a:pt x="106" y="146"/>
                    </a:cubicBezTo>
                    <a:cubicBezTo>
                      <a:pt x="104" y="148"/>
                      <a:pt x="101" y="149"/>
                      <a:pt x="98" y="149"/>
                    </a:cubicBezTo>
                    <a:cubicBezTo>
                      <a:pt x="98" y="149"/>
                      <a:pt x="90" y="147"/>
                      <a:pt x="82" y="146"/>
                    </a:cubicBezTo>
                    <a:cubicBezTo>
                      <a:pt x="78" y="145"/>
                      <a:pt x="74" y="145"/>
                      <a:pt x="71" y="145"/>
                    </a:cubicBezTo>
                    <a:cubicBezTo>
                      <a:pt x="67" y="144"/>
                      <a:pt x="65" y="144"/>
                      <a:pt x="65" y="144"/>
                    </a:cubicBezTo>
                    <a:cubicBezTo>
                      <a:pt x="62" y="144"/>
                      <a:pt x="59" y="145"/>
                      <a:pt x="57" y="149"/>
                    </a:cubicBezTo>
                    <a:cubicBezTo>
                      <a:pt x="57" y="149"/>
                      <a:pt x="53" y="154"/>
                      <a:pt x="50" y="160"/>
                    </a:cubicBezTo>
                    <a:cubicBezTo>
                      <a:pt x="48" y="163"/>
                      <a:pt x="46" y="166"/>
                      <a:pt x="45" y="168"/>
                    </a:cubicBezTo>
                    <a:cubicBezTo>
                      <a:pt x="44" y="170"/>
                      <a:pt x="43" y="171"/>
                      <a:pt x="43" y="171"/>
                    </a:cubicBezTo>
                    <a:cubicBezTo>
                      <a:pt x="41" y="175"/>
                      <a:pt x="41" y="178"/>
                      <a:pt x="43" y="181"/>
                    </a:cubicBezTo>
                    <a:cubicBezTo>
                      <a:pt x="43" y="181"/>
                      <a:pt x="44" y="183"/>
                      <a:pt x="46" y="185"/>
                    </a:cubicBezTo>
                    <a:cubicBezTo>
                      <a:pt x="47" y="188"/>
                      <a:pt x="50" y="191"/>
                      <a:pt x="52" y="195"/>
                    </a:cubicBezTo>
                    <a:cubicBezTo>
                      <a:pt x="57" y="202"/>
                      <a:pt x="62" y="208"/>
                      <a:pt x="62" y="208"/>
                    </a:cubicBezTo>
                    <a:cubicBezTo>
                      <a:pt x="64" y="210"/>
                      <a:pt x="64" y="214"/>
                      <a:pt x="63" y="217"/>
                    </a:cubicBezTo>
                    <a:cubicBezTo>
                      <a:pt x="63" y="217"/>
                      <a:pt x="61" y="222"/>
                      <a:pt x="58" y="227"/>
                    </a:cubicBezTo>
                    <a:cubicBezTo>
                      <a:pt x="57" y="232"/>
                      <a:pt x="55" y="237"/>
                      <a:pt x="55" y="237"/>
                    </a:cubicBezTo>
                    <a:cubicBezTo>
                      <a:pt x="55" y="237"/>
                      <a:pt x="54" y="238"/>
                      <a:pt x="54" y="240"/>
                    </a:cubicBezTo>
                    <a:cubicBezTo>
                      <a:pt x="53" y="242"/>
                      <a:pt x="52" y="245"/>
                      <a:pt x="51" y="247"/>
                    </a:cubicBezTo>
                    <a:cubicBezTo>
                      <a:pt x="51" y="250"/>
                      <a:pt x="50" y="252"/>
                      <a:pt x="49" y="254"/>
                    </a:cubicBezTo>
                    <a:cubicBezTo>
                      <a:pt x="49" y="256"/>
                      <a:pt x="48" y="257"/>
                      <a:pt x="48" y="257"/>
                    </a:cubicBezTo>
                    <a:cubicBezTo>
                      <a:pt x="47" y="261"/>
                      <a:pt x="45" y="263"/>
                      <a:pt x="42" y="264"/>
                    </a:cubicBezTo>
                    <a:cubicBezTo>
                      <a:pt x="42" y="264"/>
                      <a:pt x="34" y="266"/>
                      <a:pt x="26" y="268"/>
                    </a:cubicBezTo>
                    <a:cubicBezTo>
                      <a:pt x="18" y="270"/>
                      <a:pt x="10" y="273"/>
                      <a:pt x="10" y="273"/>
                    </a:cubicBezTo>
                    <a:cubicBezTo>
                      <a:pt x="7" y="274"/>
                      <a:pt x="5" y="277"/>
                      <a:pt x="4" y="280"/>
                    </a:cubicBezTo>
                    <a:cubicBezTo>
                      <a:pt x="4" y="280"/>
                      <a:pt x="4" y="282"/>
                      <a:pt x="4" y="284"/>
                    </a:cubicBezTo>
                    <a:cubicBezTo>
                      <a:pt x="3" y="287"/>
                      <a:pt x="3" y="290"/>
                      <a:pt x="2" y="294"/>
                    </a:cubicBezTo>
                    <a:cubicBezTo>
                      <a:pt x="1" y="300"/>
                      <a:pt x="1" y="307"/>
                      <a:pt x="1" y="307"/>
                    </a:cubicBezTo>
                    <a:cubicBezTo>
                      <a:pt x="0" y="310"/>
                      <a:pt x="2" y="314"/>
                      <a:pt x="5" y="316"/>
                    </a:cubicBezTo>
                    <a:cubicBezTo>
                      <a:pt x="5" y="316"/>
                      <a:pt x="11" y="320"/>
                      <a:pt x="18" y="324"/>
                    </a:cubicBezTo>
                    <a:cubicBezTo>
                      <a:pt x="26" y="329"/>
                      <a:pt x="33" y="333"/>
                      <a:pt x="33" y="333"/>
                    </a:cubicBezTo>
                    <a:cubicBezTo>
                      <a:pt x="36" y="334"/>
                      <a:pt x="37" y="337"/>
                      <a:pt x="37" y="340"/>
                    </a:cubicBezTo>
                    <a:cubicBezTo>
                      <a:pt x="37" y="340"/>
                      <a:pt x="37" y="342"/>
                      <a:pt x="37" y="344"/>
                    </a:cubicBezTo>
                    <a:cubicBezTo>
                      <a:pt x="37" y="346"/>
                      <a:pt x="37" y="348"/>
                      <a:pt x="37" y="351"/>
                    </a:cubicBezTo>
                    <a:cubicBezTo>
                      <a:pt x="38" y="354"/>
                      <a:pt x="38" y="357"/>
                      <a:pt x="38" y="359"/>
                    </a:cubicBezTo>
                    <a:cubicBezTo>
                      <a:pt x="38" y="361"/>
                      <a:pt x="38" y="362"/>
                      <a:pt x="38" y="362"/>
                    </a:cubicBezTo>
                    <a:cubicBezTo>
                      <a:pt x="38" y="362"/>
                      <a:pt x="38" y="363"/>
                      <a:pt x="38" y="365"/>
                    </a:cubicBezTo>
                    <a:cubicBezTo>
                      <a:pt x="39" y="367"/>
                      <a:pt x="39" y="370"/>
                      <a:pt x="39" y="373"/>
                    </a:cubicBezTo>
                    <a:cubicBezTo>
                      <a:pt x="40" y="378"/>
                      <a:pt x="41" y="383"/>
                      <a:pt x="41" y="383"/>
                    </a:cubicBezTo>
                    <a:cubicBezTo>
                      <a:pt x="41" y="387"/>
                      <a:pt x="40" y="390"/>
                      <a:pt x="37" y="392"/>
                    </a:cubicBezTo>
                    <a:cubicBezTo>
                      <a:pt x="37" y="392"/>
                      <a:pt x="31" y="397"/>
                      <a:pt x="24" y="402"/>
                    </a:cubicBezTo>
                    <a:cubicBezTo>
                      <a:pt x="18" y="407"/>
                      <a:pt x="12" y="413"/>
                      <a:pt x="12" y="413"/>
                    </a:cubicBezTo>
                    <a:cubicBezTo>
                      <a:pt x="10" y="415"/>
                      <a:pt x="9" y="419"/>
                      <a:pt x="9" y="422"/>
                    </a:cubicBezTo>
                    <a:cubicBezTo>
                      <a:pt x="9" y="422"/>
                      <a:pt x="10" y="424"/>
                      <a:pt x="11" y="426"/>
                    </a:cubicBezTo>
                    <a:cubicBezTo>
                      <a:pt x="11" y="429"/>
                      <a:pt x="12" y="432"/>
                      <a:pt x="13" y="435"/>
                    </a:cubicBezTo>
                    <a:cubicBezTo>
                      <a:pt x="14" y="438"/>
                      <a:pt x="15" y="441"/>
                      <a:pt x="16" y="444"/>
                    </a:cubicBezTo>
                    <a:cubicBezTo>
                      <a:pt x="17" y="446"/>
                      <a:pt x="17" y="448"/>
                      <a:pt x="17" y="448"/>
                    </a:cubicBezTo>
                    <a:cubicBezTo>
                      <a:pt x="18" y="451"/>
                      <a:pt x="21" y="454"/>
                      <a:pt x="24" y="454"/>
                    </a:cubicBezTo>
                    <a:cubicBezTo>
                      <a:pt x="24" y="454"/>
                      <a:pt x="33" y="456"/>
                      <a:pt x="41" y="457"/>
                    </a:cubicBezTo>
                    <a:cubicBezTo>
                      <a:pt x="45" y="457"/>
                      <a:pt x="49" y="458"/>
                      <a:pt x="52" y="458"/>
                    </a:cubicBezTo>
                    <a:cubicBezTo>
                      <a:pt x="55" y="458"/>
                      <a:pt x="57" y="458"/>
                      <a:pt x="57" y="458"/>
                    </a:cubicBezTo>
                    <a:cubicBezTo>
                      <a:pt x="60" y="459"/>
                      <a:pt x="63" y="461"/>
                      <a:pt x="64" y="464"/>
                    </a:cubicBezTo>
                    <a:cubicBezTo>
                      <a:pt x="64" y="464"/>
                      <a:pt x="65" y="465"/>
                      <a:pt x="66" y="467"/>
                    </a:cubicBezTo>
                    <a:cubicBezTo>
                      <a:pt x="66" y="468"/>
                      <a:pt x="68" y="471"/>
                      <a:pt x="69" y="473"/>
                    </a:cubicBezTo>
                    <a:cubicBezTo>
                      <a:pt x="71" y="478"/>
                      <a:pt x="74" y="483"/>
                      <a:pt x="74" y="483"/>
                    </a:cubicBezTo>
                    <a:cubicBezTo>
                      <a:pt x="74" y="483"/>
                      <a:pt x="74" y="484"/>
                      <a:pt x="75" y="486"/>
                    </a:cubicBezTo>
                    <a:cubicBezTo>
                      <a:pt x="76" y="488"/>
                      <a:pt x="78" y="490"/>
                      <a:pt x="79" y="492"/>
                    </a:cubicBezTo>
                    <a:cubicBezTo>
                      <a:pt x="82" y="497"/>
                      <a:pt x="85" y="501"/>
                      <a:pt x="85" y="501"/>
                    </a:cubicBezTo>
                    <a:cubicBezTo>
                      <a:pt x="87" y="504"/>
                      <a:pt x="87" y="508"/>
                      <a:pt x="85" y="510"/>
                    </a:cubicBezTo>
                    <a:cubicBezTo>
                      <a:pt x="85" y="510"/>
                      <a:pt x="84" y="512"/>
                      <a:pt x="83" y="515"/>
                    </a:cubicBezTo>
                    <a:cubicBezTo>
                      <a:pt x="81" y="518"/>
                      <a:pt x="79" y="521"/>
                      <a:pt x="78" y="525"/>
                    </a:cubicBezTo>
                    <a:cubicBezTo>
                      <a:pt x="74" y="532"/>
                      <a:pt x="71" y="540"/>
                      <a:pt x="71" y="540"/>
                    </a:cubicBezTo>
                    <a:cubicBezTo>
                      <a:pt x="69" y="543"/>
                      <a:pt x="70" y="547"/>
                      <a:pt x="72" y="549"/>
                    </a:cubicBezTo>
                    <a:cubicBezTo>
                      <a:pt x="72" y="549"/>
                      <a:pt x="76" y="555"/>
                      <a:pt x="81" y="560"/>
                    </a:cubicBezTo>
                    <a:cubicBezTo>
                      <a:pt x="85" y="565"/>
                      <a:pt x="90" y="570"/>
                      <a:pt x="90" y="570"/>
                    </a:cubicBezTo>
                    <a:cubicBezTo>
                      <a:pt x="92" y="573"/>
                      <a:pt x="96" y="574"/>
                      <a:pt x="99" y="573"/>
                    </a:cubicBezTo>
                    <a:cubicBezTo>
                      <a:pt x="99" y="573"/>
                      <a:pt x="107" y="571"/>
                      <a:pt x="115" y="568"/>
                    </a:cubicBezTo>
                    <a:cubicBezTo>
                      <a:pt x="119" y="567"/>
                      <a:pt x="122" y="566"/>
                      <a:pt x="125" y="565"/>
                    </a:cubicBezTo>
                    <a:cubicBezTo>
                      <a:pt x="128" y="564"/>
                      <a:pt x="130" y="563"/>
                      <a:pt x="130" y="563"/>
                    </a:cubicBezTo>
                    <a:cubicBezTo>
                      <a:pt x="133" y="562"/>
                      <a:pt x="137" y="563"/>
                      <a:pt x="139" y="565"/>
                    </a:cubicBezTo>
                    <a:cubicBezTo>
                      <a:pt x="139" y="565"/>
                      <a:pt x="140" y="566"/>
                      <a:pt x="141" y="567"/>
                    </a:cubicBezTo>
                    <a:cubicBezTo>
                      <a:pt x="143" y="569"/>
                      <a:pt x="145" y="570"/>
                      <a:pt x="147" y="572"/>
                    </a:cubicBezTo>
                    <a:cubicBezTo>
                      <a:pt x="149" y="574"/>
                      <a:pt x="151" y="576"/>
                      <a:pt x="153" y="577"/>
                    </a:cubicBezTo>
                    <a:cubicBezTo>
                      <a:pt x="155" y="578"/>
                      <a:pt x="156" y="579"/>
                      <a:pt x="156" y="579"/>
                    </a:cubicBezTo>
                    <a:cubicBezTo>
                      <a:pt x="156" y="579"/>
                      <a:pt x="160" y="582"/>
                      <a:pt x="164" y="585"/>
                    </a:cubicBezTo>
                    <a:cubicBezTo>
                      <a:pt x="169" y="588"/>
                      <a:pt x="173" y="591"/>
                      <a:pt x="173" y="591"/>
                    </a:cubicBezTo>
                    <a:cubicBezTo>
                      <a:pt x="176" y="593"/>
                      <a:pt x="177" y="596"/>
                      <a:pt x="177" y="599"/>
                    </a:cubicBezTo>
                    <a:cubicBezTo>
                      <a:pt x="177" y="599"/>
                      <a:pt x="177" y="607"/>
                      <a:pt x="176" y="616"/>
                    </a:cubicBezTo>
                    <a:cubicBezTo>
                      <a:pt x="176" y="624"/>
                      <a:pt x="176" y="632"/>
                      <a:pt x="176" y="632"/>
                    </a:cubicBezTo>
                    <a:cubicBezTo>
                      <a:pt x="176" y="635"/>
                      <a:pt x="178" y="639"/>
                      <a:pt x="181" y="640"/>
                    </a:cubicBezTo>
                    <a:cubicBezTo>
                      <a:pt x="181" y="640"/>
                      <a:pt x="183" y="641"/>
                      <a:pt x="185" y="642"/>
                    </a:cubicBezTo>
                    <a:cubicBezTo>
                      <a:pt x="187" y="643"/>
                      <a:pt x="190" y="645"/>
                      <a:pt x="193" y="646"/>
                    </a:cubicBezTo>
                    <a:cubicBezTo>
                      <a:pt x="199" y="649"/>
                      <a:pt x="205" y="652"/>
                      <a:pt x="205" y="652"/>
                    </a:cubicBezTo>
                    <a:cubicBezTo>
                      <a:pt x="209" y="653"/>
                      <a:pt x="213" y="653"/>
                      <a:pt x="215" y="651"/>
                    </a:cubicBezTo>
                    <a:cubicBezTo>
                      <a:pt x="215" y="651"/>
                      <a:pt x="217" y="650"/>
                      <a:pt x="219" y="648"/>
                    </a:cubicBezTo>
                    <a:cubicBezTo>
                      <a:pt x="222" y="646"/>
                      <a:pt x="225" y="643"/>
                      <a:pt x="228" y="640"/>
                    </a:cubicBezTo>
                    <a:cubicBezTo>
                      <a:pt x="234" y="635"/>
                      <a:pt x="240" y="629"/>
                      <a:pt x="240" y="629"/>
                    </a:cubicBezTo>
                    <a:cubicBezTo>
                      <a:pt x="242" y="627"/>
                      <a:pt x="246" y="626"/>
                      <a:pt x="249" y="627"/>
                    </a:cubicBezTo>
                    <a:cubicBezTo>
                      <a:pt x="249" y="627"/>
                      <a:pt x="250" y="628"/>
                      <a:pt x="252" y="628"/>
                    </a:cubicBezTo>
                    <a:cubicBezTo>
                      <a:pt x="254" y="629"/>
                      <a:pt x="256" y="630"/>
                      <a:pt x="259" y="631"/>
                    </a:cubicBezTo>
                    <a:cubicBezTo>
                      <a:pt x="264" y="632"/>
                      <a:pt x="269" y="633"/>
                      <a:pt x="269" y="633"/>
                    </a:cubicBezTo>
                    <a:cubicBezTo>
                      <a:pt x="269" y="633"/>
                      <a:pt x="271" y="634"/>
                      <a:pt x="273" y="634"/>
                    </a:cubicBezTo>
                    <a:cubicBezTo>
                      <a:pt x="275" y="634"/>
                      <a:pt x="277" y="635"/>
                      <a:pt x="280" y="636"/>
                    </a:cubicBezTo>
                    <a:cubicBezTo>
                      <a:pt x="283" y="636"/>
                      <a:pt x="285" y="637"/>
                      <a:pt x="287" y="637"/>
                    </a:cubicBezTo>
                    <a:cubicBezTo>
                      <a:pt x="289" y="637"/>
                      <a:pt x="291" y="637"/>
                      <a:pt x="291" y="637"/>
                    </a:cubicBezTo>
                    <a:cubicBezTo>
                      <a:pt x="294" y="638"/>
                      <a:pt x="296" y="640"/>
                      <a:pt x="297" y="643"/>
                    </a:cubicBezTo>
                    <a:cubicBezTo>
                      <a:pt x="297" y="643"/>
                      <a:pt x="298" y="645"/>
                      <a:pt x="299" y="648"/>
                    </a:cubicBezTo>
                    <a:cubicBezTo>
                      <a:pt x="300" y="651"/>
                      <a:pt x="302" y="655"/>
                      <a:pt x="303" y="659"/>
                    </a:cubicBezTo>
                    <a:cubicBezTo>
                      <a:pt x="306" y="666"/>
                      <a:pt x="310" y="674"/>
                      <a:pt x="310" y="674"/>
                    </a:cubicBezTo>
                    <a:cubicBezTo>
                      <a:pt x="311" y="677"/>
                      <a:pt x="314" y="679"/>
                      <a:pt x="318" y="679"/>
                    </a:cubicBezTo>
                    <a:cubicBezTo>
                      <a:pt x="318" y="679"/>
                      <a:pt x="320" y="679"/>
                      <a:pt x="322" y="679"/>
                    </a:cubicBezTo>
                    <a:cubicBezTo>
                      <a:pt x="325" y="679"/>
                      <a:pt x="328" y="680"/>
                      <a:pt x="331" y="680"/>
                    </a:cubicBezTo>
                    <a:cubicBezTo>
                      <a:pt x="335" y="680"/>
                      <a:pt x="338" y="680"/>
                      <a:pt x="340" y="680"/>
                    </a:cubicBezTo>
                    <a:cubicBezTo>
                      <a:pt x="343" y="680"/>
                      <a:pt x="345" y="680"/>
                      <a:pt x="345" y="680"/>
                    </a:cubicBezTo>
                    <a:close/>
                    <a:moveTo>
                      <a:pt x="334" y="592"/>
                    </a:moveTo>
                    <a:cubicBezTo>
                      <a:pt x="320" y="592"/>
                      <a:pt x="307" y="590"/>
                      <a:pt x="297" y="588"/>
                    </a:cubicBezTo>
                    <a:cubicBezTo>
                      <a:pt x="295" y="588"/>
                      <a:pt x="293" y="588"/>
                      <a:pt x="291" y="587"/>
                    </a:cubicBezTo>
                    <a:cubicBezTo>
                      <a:pt x="289" y="587"/>
                      <a:pt x="287" y="586"/>
                      <a:pt x="285" y="586"/>
                    </a:cubicBezTo>
                    <a:cubicBezTo>
                      <a:pt x="284" y="586"/>
                      <a:pt x="283" y="586"/>
                      <a:pt x="282" y="585"/>
                    </a:cubicBezTo>
                    <a:cubicBezTo>
                      <a:pt x="281" y="585"/>
                      <a:pt x="281" y="585"/>
                      <a:pt x="281" y="585"/>
                    </a:cubicBezTo>
                    <a:cubicBezTo>
                      <a:pt x="281" y="585"/>
                      <a:pt x="279" y="585"/>
                      <a:pt x="277" y="584"/>
                    </a:cubicBezTo>
                    <a:cubicBezTo>
                      <a:pt x="274" y="583"/>
                      <a:pt x="270" y="582"/>
                      <a:pt x="265" y="581"/>
                    </a:cubicBezTo>
                    <a:cubicBezTo>
                      <a:pt x="255" y="578"/>
                      <a:pt x="243" y="573"/>
                      <a:pt x="231" y="567"/>
                    </a:cubicBezTo>
                    <a:cubicBezTo>
                      <a:pt x="225" y="565"/>
                      <a:pt x="219" y="561"/>
                      <a:pt x="214" y="558"/>
                    </a:cubicBezTo>
                    <a:cubicBezTo>
                      <a:pt x="208" y="555"/>
                      <a:pt x="203" y="552"/>
                      <a:pt x="199" y="549"/>
                    </a:cubicBezTo>
                    <a:cubicBezTo>
                      <a:pt x="197" y="548"/>
                      <a:pt x="195" y="547"/>
                      <a:pt x="194" y="546"/>
                    </a:cubicBezTo>
                    <a:cubicBezTo>
                      <a:pt x="192" y="544"/>
                      <a:pt x="191" y="543"/>
                      <a:pt x="189" y="542"/>
                    </a:cubicBezTo>
                    <a:cubicBezTo>
                      <a:pt x="187" y="541"/>
                      <a:pt x="186" y="540"/>
                      <a:pt x="186" y="540"/>
                    </a:cubicBezTo>
                    <a:cubicBezTo>
                      <a:pt x="186" y="540"/>
                      <a:pt x="185" y="539"/>
                      <a:pt x="185" y="539"/>
                    </a:cubicBezTo>
                    <a:cubicBezTo>
                      <a:pt x="184" y="538"/>
                      <a:pt x="183" y="538"/>
                      <a:pt x="182" y="537"/>
                    </a:cubicBezTo>
                    <a:cubicBezTo>
                      <a:pt x="180" y="535"/>
                      <a:pt x="177" y="532"/>
                      <a:pt x="173" y="529"/>
                    </a:cubicBezTo>
                    <a:cubicBezTo>
                      <a:pt x="166" y="523"/>
                      <a:pt x="156" y="513"/>
                      <a:pt x="147" y="503"/>
                    </a:cubicBezTo>
                    <a:cubicBezTo>
                      <a:pt x="139" y="493"/>
                      <a:pt x="131" y="482"/>
                      <a:pt x="126" y="474"/>
                    </a:cubicBezTo>
                    <a:cubicBezTo>
                      <a:pt x="124" y="472"/>
                      <a:pt x="123" y="470"/>
                      <a:pt x="122" y="468"/>
                    </a:cubicBezTo>
                    <a:cubicBezTo>
                      <a:pt x="121" y="466"/>
                      <a:pt x="120" y="464"/>
                      <a:pt x="120" y="463"/>
                    </a:cubicBezTo>
                    <a:cubicBezTo>
                      <a:pt x="119" y="462"/>
                      <a:pt x="118" y="461"/>
                      <a:pt x="118" y="460"/>
                    </a:cubicBezTo>
                    <a:cubicBezTo>
                      <a:pt x="117" y="460"/>
                      <a:pt x="117" y="459"/>
                      <a:pt x="117" y="459"/>
                    </a:cubicBezTo>
                    <a:cubicBezTo>
                      <a:pt x="117" y="459"/>
                      <a:pt x="117" y="458"/>
                      <a:pt x="115" y="455"/>
                    </a:cubicBezTo>
                    <a:cubicBezTo>
                      <a:pt x="114" y="453"/>
                      <a:pt x="112" y="449"/>
                      <a:pt x="110" y="444"/>
                    </a:cubicBezTo>
                    <a:cubicBezTo>
                      <a:pt x="109" y="442"/>
                      <a:pt x="108" y="440"/>
                      <a:pt x="107" y="437"/>
                    </a:cubicBezTo>
                    <a:cubicBezTo>
                      <a:pt x="106" y="434"/>
                      <a:pt x="104" y="432"/>
                      <a:pt x="103" y="429"/>
                    </a:cubicBezTo>
                    <a:cubicBezTo>
                      <a:pt x="102" y="426"/>
                      <a:pt x="101" y="423"/>
                      <a:pt x="100" y="420"/>
                    </a:cubicBezTo>
                    <a:cubicBezTo>
                      <a:pt x="99" y="417"/>
                      <a:pt x="98" y="413"/>
                      <a:pt x="97" y="410"/>
                    </a:cubicBezTo>
                    <a:cubicBezTo>
                      <a:pt x="93" y="398"/>
                      <a:pt x="91" y="384"/>
                      <a:pt x="89" y="375"/>
                    </a:cubicBezTo>
                    <a:cubicBezTo>
                      <a:pt x="88" y="365"/>
                      <a:pt x="87" y="358"/>
                      <a:pt x="87" y="358"/>
                    </a:cubicBezTo>
                    <a:cubicBezTo>
                      <a:pt x="87" y="358"/>
                      <a:pt x="87" y="356"/>
                      <a:pt x="87" y="354"/>
                    </a:cubicBezTo>
                    <a:cubicBezTo>
                      <a:pt x="87" y="351"/>
                      <a:pt x="87" y="347"/>
                      <a:pt x="87" y="342"/>
                    </a:cubicBezTo>
                    <a:cubicBezTo>
                      <a:pt x="87" y="332"/>
                      <a:pt x="87" y="318"/>
                      <a:pt x="89" y="305"/>
                    </a:cubicBezTo>
                    <a:cubicBezTo>
                      <a:pt x="91" y="292"/>
                      <a:pt x="94" y="279"/>
                      <a:pt x="96" y="269"/>
                    </a:cubicBezTo>
                    <a:cubicBezTo>
                      <a:pt x="98" y="264"/>
                      <a:pt x="99" y="261"/>
                      <a:pt x="100" y="258"/>
                    </a:cubicBezTo>
                    <a:cubicBezTo>
                      <a:pt x="100" y="256"/>
                      <a:pt x="101" y="255"/>
                      <a:pt x="101" y="255"/>
                    </a:cubicBezTo>
                    <a:cubicBezTo>
                      <a:pt x="101" y="254"/>
                      <a:pt x="101" y="253"/>
                      <a:pt x="101" y="253"/>
                    </a:cubicBezTo>
                    <a:cubicBezTo>
                      <a:pt x="101" y="253"/>
                      <a:pt x="102" y="252"/>
                      <a:pt x="103" y="249"/>
                    </a:cubicBezTo>
                    <a:cubicBezTo>
                      <a:pt x="103" y="248"/>
                      <a:pt x="104" y="246"/>
                      <a:pt x="105" y="244"/>
                    </a:cubicBezTo>
                    <a:cubicBezTo>
                      <a:pt x="106" y="242"/>
                      <a:pt x="106" y="240"/>
                      <a:pt x="107" y="238"/>
                    </a:cubicBezTo>
                    <a:cubicBezTo>
                      <a:pt x="109" y="233"/>
                      <a:pt x="112" y="228"/>
                      <a:pt x="115" y="223"/>
                    </a:cubicBezTo>
                    <a:cubicBezTo>
                      <a:pt x="118" y="217"/>
                      <a:pt x="121" y="211"/>
                      <a:pt x="124" y="206"/>
                    </a:cubicBezTo>
                    <a:cubicBezTo>
                      <a:pt x="131" y="194"/>
                      <a:pt x="139" y="183"/>
                      <a:pt x="145" y="176"/>
                    </a:cubicBezTo>
                    <a:cubicBezTo>
                      <a:pt x="149" y="172"/>
                      <a:pt x="151" y="169"/>
                      <a:pt x="153" y="167"/>
                    </a:cubicBezTo>
                    <a:cubicBezTo>
                      <a:pt x="155" y="165"/>
                      <a:pt x="156" y="164"/>
                      <a:pt x="156" y="164"/>
                    </a:cubicBezTo>
                    <a:cubicBezTo>
                      <a:pt x="156" y="164"/>
                      <a:pt x="158" y="162"/>
                      <a:pt x="160" y="160"/>
                    </a:cubicBezTo>
                    <a:cubicBezTo>
                      <a:pt x="162" y="158"/>
                      <a:pt x="165" y="155"/>
                      <a:pt x="168" y="152"/>
                    </a:cubicBezTo>
                    <a:cubicBezTo>
                      <a:pt x="176" y="145"/>
                      <a:pt x="186" y="137"/>
                      <a:pt x="197" y="129"/>
                    </a:cubicBezTo>
                    <a:cubicBezTo>
                      <a:pt x="208" y="122"/>
                      <a:pt x="220" y="115"/>
                      <a:pt x="229" y="111"/>
                    </a:cubicBezTo>
                    <a:cubicBezTo>
                      <a:pt x="233" y="108"/>
                      <a:pt x="237" y="107"/>
                      <a:pt x="239" y="106"/>
                    </a:cubicBezTo>
                    <a:cubicBezTo>
                      <a:pt x="242" y="104"/>
                      <a:pt x="244" y="104"/>
                      <a:pt x="244" y="104"/>
                    </a:cubicBezTo>
                    <a:cubicBezTo>
                      <a:pt x="244" y="104"/>
                      <a:pt x="245" y="103"/>
                      <a:pt x="248" y="102"/>
                    </a:cubicBezTo>
                    <a:cubicBezTo>
                      <a:pt x="251" y="101"/>
                      <a:pt x="254" y="99"/>
                      <a:pt x="259" y="98"/>
                    </a:cubicBezTo>
                    <a:cubicBezTo>
                      <a:pt x="269" y="95"/>
                      <a:pt x="281" y="91"/>
                      <a:pt x="294" y="89"/>
                    </a:cubicBezTo>
                    <a:cubicBezTo>
                      <a:pt x="301" y="87"/>
                      <a:pt x="308" y="87"/>
                      <a:pt x="314" y="86"/>
                    </a:cubicBezTo>
                    <a:cubicBezTo>
                      <a:pt x="320" y="85"/>
                      <a:pt x="326" y="85"/>
                      <a:pt x="331" y="85"/>
                    </a:cubicBezTo>
                    <a:cubicBezTo>
                      <a:pt x="333" y="85"/>
                      <a:pt x="336" y="85"/>
                      <a:pt x="338" y="85"/>
                    </a:cubicBezTo>
                    <a:cubicBezTo>
                      <a:pt x="340" y="85"/>
                      <a:pt x="341" y="85"/>
                      <a:pt x="343" y="85"/>
                    </a:cubicBezTo>
                    <a:cubicBezTo>
                      <a:pt x="346" y="85"/>
                      <a:pt x="347" y="85"/>
                      <a:pt x="347" y="85"/>
                    </a:cubicBezTo>
                    <a:cubicBezTo>
                      <a:pt x="347" y="85"/>
                      <a:pt x="348" y="85"/>
                      <a:pt x="349" y="85"/>
                    </a:cubicBezTo>
                    <a:cubicBezTo>
                      <a:pt x="349" y="85"/>
                      <a:pt x="350" y="85"/>
                      <a:pt x="352" y="85"/>
                    </a:cubicBezTo>
                    <a:cubicBezTo>
                      <a:pt x="355" y="85"/>
                      <a:pt x="359" y="85"/>
                      <a:pt x="364" y="86"/>
                    </a:cubicBezTo>
                    <a:cubicBezTo>
                      <a:pt x="374" y="87"/>
                      <a:pt x="387" y="89"/>
                      <a:pt x="400" y="92"/>
                    </a:cubicBezTo>
                    <a:cubicBezTo>
                      <a:pt x="413" y="95"/>
                      <a:pt x="426" y="99"/>
                      <a:pt x="435" y="103"/>
                    </a:cubicBezTo>
                    <a:cubicBezTo>
                      <a:pt x="439" y="105"/>
                      <a:pt x="443" y="106"/>
                      <a:pt x="446" y="107"/>
                    </a:cubicBezTo>
                    <a:cubicBezTo>
                      <a:pt x="449" y="109"/>
                      <a:pt x="450" y="109"/>
                      <a:pt x="450" y="109"/>
                    </a:cubicBezTo>
                    <a:cubicBezTo>
                      <a:pt x="450" y="109"/>
                      <a:pt x="456" y="112"/>
                      <a:pt x="465" y="117"/>
                    </a:cubicBezTo>
                    <a:cubicBezTo>
                      <a:pt x="473" y="122"/>
                      <a:pt x="485" y="129"/>
                      <a:pt x="495" y="137"/>
                    </a:cubicBezTo>
                    <a:cubicBezTo>
                      <a:pt x="498" y="139"/>
                      <a:pt x="500" y="141"/>
                      <a:pt x="503" y="143"/>
                    </a:cubicBezTo>
                    <a:cubicBezTo>
                      <a:pt x="505" y="145"/>
                      <a:pt x="508" y="147"/>
                      <a:pt x="510" y="150"/>
                    </a:cubicBezTo>
                    <a:cubicBezTo>
                      <a:pt x="512" y="152"/>
                      <a:pt x="515" y="154"/>
                      <a:pt x="517" y="156"/>
                    </a:cubicBezTo>
                    <a:cubicBezTo>
                      <a:pt x="519" y="158"/>
                      <a:pt x="521" y="160"/>
                      <a:pt x="522" y="161"/>
                    </a:cubicBezTo>
                    <a:cubicBezTo>
                      <a:pt x="526" y="165"/>
                      <a:pt x="529" y="168"/>
                      <a:pt x="531" y="170"/>
                    </a:cubicBezTo>
                    <a:cubicBezTo>
                      <a:pt x="533" y="172"/>
                      <a:pt x="534" y="174"/>
                      <a:pt x="534" y="174"/>
                    </a:cubicBezTo>
                    <a:cubicBezTo>
                      <a:pt x="534" y="174"/>
                      <a:pt x="534" y="174"/>
                      <a:pt x="534" y="175"/>
                    </a:cubicBezTo>
                    <a:cubicBezTo>
                      <a:pt x="535" y="175"/>
                      <a:pt x="536" y="176"/>
                      <a:pt x="537" y="177"/>
                    </a:cubicBezTo>
                    <a:cubicBezTo>
                      <a:pt x="537" y="178"/>
                      <a:pt x="539" y="180"/>
                      <a:pt x="540" y="181"/>
                    </a:cubicBezTo>
                    <a:cubicBezTo>
                      <a:pt x="541" y="183"/>
                      <a:pt x="543" y="185"/>
                      <a:pt x="544" y="187"/>
                    </a:cubicBezTo>
                    <a:cubicBezTo>
                      <a:pt x="550" y="195"/>
                      <a:pt x="557" y="206"/>
                      <a:pt x="564" y="218"/>
                    </a:cubicBezTo>
                    <a:cubicBezTo>
                      <a:pt x="570" y="229"/>
                      <a:pt x="575" y="241"/>
                      <a:pt x="579" y="251"/>
                    </a:cubicBezTo>
                    <a:cubicBezTo>
                      <a:pt x="580" y="255"/>
                      <a:pt x="582" y="259"/>
                      <a:pt x="583" y="262"/>
                    </a:cubicBezTo>
                    <a:cubicBezTo>
                      <a:pt x="583" y="264"/>
                      <a:pt x="583" y="265"/>
                      <a:pt x="584" y="265"/>
                    </a:cubicBezTo>
                    <a:cubicBezTo>
                      <a:pt x="584" y="266"/>
                      <a:pt x="584" y="267"/>
                      <a:pt x="584" y="267"/>
                    </a:cubicBezTo>
                    <a:cubicBezTo>
                      <a:pt x="584" y="267"/>
                      <a:pt x="584" y="268"/>
                      <a:pt x="585" y="271"/>
                    </a:cubicBezTo>
                    <a:cubicBezTo>
                      <a:pt x="586" y="272"/>
                      <a:pt x="586" y="274"/>
                      <a:pt x="587" y="276"/>
                    </a:cubicBezTo>
                    <a:cubicBezTo>
                      <a:pt x="587" y="278"/>
                      <a:pt x="588" y="280"/>
                      <a:pt x="588" y="283"/>
                    </a:cubicBezTo>
                    <a:cubicBezTo>
                      <a:pt x="589" y="287"/>
                      <a:pt x="590" y="293"/>
                      <a:pt x="591" y="299"/>
                    </a:cubicBezTo>
                    <a:cubicBezTo>
                      <a:pt x="592" y="305"/>
                      <a:pt x="593" y="312"/>
                      <a:pt x="594" y="319"/>
                    </a:cubicBezTo>
                    <a:cubicBezTo>
                      <a:pt x="595" y="332"/>
                      <a:pt x="595" y="345"/>
                      <a:pt x="594" y="355"/>
                    </a:cubicBezTo>
                    <a:cubicBezTo>
                      <a:pt x="593" y="360"/>
                      <a:pt x="593" y="364"/>
                      <a:pt x="593" y="367"/>
                    </a:cubicBezTo>
                    <a:cubicBezTo>
                      <a:pt x="592" y="370"/>
                      <a:pt x="592" y="372"/>
                      <a:pt x="592" y="372"/>
                    </a:cubicBezTo>
                    <a:cubicBezTo>
                      <a:pt x="592" y="372"/>
                      <a:pt x="592" y="372"/>
                      <a:pt x="592" y="373"/>
                    </a:cubicBezTo>
                    <a:cubicBezTo>
                      <a:pt x="592" y="374"/>
                      <a:pt x="592" y="375"/>
                      <a:pt x="591" y="376"/>
                    </a:cubicBezTo>
                    <a:cubicBezTo>
                      <a:pt x="591" y="378"/>
                      <a:pt x="591" y="379"/>
                      <a:pt x="591" y="381"/>
                    </a:cubicBezTo>
                    <a:cubicBezTo>
                      <a:pt x="590" y="383"/>
                      <a:pt x="590" y="386"/>
                      <a:pt x="589" y="388"/>
                    </a:cubicBezTo>
                    <a:cubicBezTo>
                      <a:pt x="588" y="398"/>
                      <a:pt x="584" y="411"/>
                      <a:pt x="580" y="423"/>
                    </a:cubicBezTo>
                    <a:cubicBezTo>
                      <a:pt x="575" y="436"/>
                      <a:pt x="570" y="448"/>
                      <a:pt x="565" y="457"/>
                    </a:cubicBezTo>
                    <a:cubicBezTo>
                      <a:pt x="563" y="461"/>
                      <a:pt x="561" y="465"/>
                      <a:pt x="559" y="467"/>
                    </a:cubicBezTo>
                    <a:cubicBezTo>
                      <a:pt x="558" y="470"/>
                      <a:pt x="557" y="471"/>
                      <a:pt x="557" y="471"/>
                    </a:cubicBezTo>
                    <a:cubicBezTo>
                      <a:pt x="557" y="471"/>
                      <a:pt x="556" y="473"/>
                      <a:pt x="554" y="475"/>
                    </a:cubicBezTo>
                    <a:cubicBezTo>
                      <a:pt x="553" y="478"/>
                      <a:pt x="550" y="481"/>
                      <a:pt x="548" y="485"/>
                    </a:cubicBezTo>
                    <a:cubicBezTo>
                      <a:pt x="542" y="493"/>
                      <a:pt x="534" y="504"/>
                      <a:pt x="525" y="513"/>
                    </a:cubicBezTo>
                    <a:cubicBezTo>
                      <a:pt x="515" y="523"/>
                      <a:pt x="505" y="532"/>
                      <a:pt x="497" y="538"/>
                    </a:cubicBezTo>
                    <a:cubicBezTo>
                      <a:pt x="496" y="539"/>
                      <a:pt x="496" y="539"/>
                      <a:pt x="495" y="540"/>
                    </a:cubicBezTo>
                    <a:cubicBezTo>
                      <a:pt x="494" y="541"/>
                      <a:pt x="493" y="541"/>
                      <a:pt x="492" y="542"/>
                    </a:cubicBezTo>
                    <a:cubicBezTo>
                      <a:pt x="490" y="543"/>
                      <a:pt x="489" y="544"/>
                      <a:pt x="488" y="545"/>
                    </a:cubicBezTo>
                    <a:cubicBezTo>
                      <a:pt x="485" y="547"/>
                      <a:pt x="484" y="548"/>
                      <a:pt x="484" y="548"/>
                    </a:cubicBezTo>
                    <a:cubicBezTo>
                      <a:pt x="484" y="548"/>
                      <a:pt x="483" y="549"/>
                      <a:pt x="480" y="550"/>
                    </a:cubicBezTo>
                    <a:cubicBezTo>
                      <a:pt x="479" y="551"/>
                      <a:pt x="478" y="552"/>
                      <a:pt x="476" y="553"/>
                    </a:cubicBezTo>
                    <a:cubicBezTo>
                      <a:pt x="475" y="554"/>
                      <a:pt x="474" y="554"/>
                      <a:pt x="473" y="555"/>
                    </a:cubicBezTo>
                    <a:cubicBezTo>
                      <a:pt x="472" y="555"/>
                      <a:pt x="471" y="556"/>
                      <a:pt x="470" y="557"/>
                    </a:cubicBezTo>
                    <a:cubicBezTo>
                      <a:pt x="461" y="562"/>
                      <a:pt x="450" y="568"/>
                      <a:pt x="437" y="573"/>
                    </a:cubicBezTo>
                    <a:cubicBezTo>
                      <a:pt x="425" y="578"/>
                      <a:pt x="412" y="582"/>
                      <a:pt x="403" y="585"/>
                    </a:cubicBezTo>
                    <a:cubicBezTo>
                      <a:pt x="398" y="586"/>
                      <a:pt x="394" y="587"/>
                      <a:pt x="391" y="587"/>
                    </a:cubicBezTo>
                    <a:cubicBezTo>
                      <a:pt x="388" y="588"/>
                      <a:pt x="387" y="588"/>
                      <a:pt x="387" y="588"/>
                    </a:cubicBezTo>
                    <a:cubicBezTo>
                      <a:pt x="387" y="588"/>
                      <a:pt x="385" y="588"/>
                      <a:pt x="382" y="589"/>
                    </a:cubicBezTo>
                    <a:cubicBezTo>
                      <a:pt x="379" y="589"/>
                      <a:pt x="375" y="590"/>
                      <a:pt x="370" y="591"/>
                    </a:cubicBezTo>
                    <a:cubicBezTo>
                      <a:pt x="360" y="592"/>
                      <a:pt x="347" y="593"/>
                      <a:pt x="334" y="5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7" name="Freeform: Shape 6"/>
              <p:cNvSpPr/>
              <p:nvPr/>
            </p:nvSpPr>
            <p:spPr bwMode="auto">
              <a:xfrm>
                <a:off x="4380787" y="1845446"/>
                <a:ext cx="1364849" cy="1429709"/>
              </a:xfrm>
              <a:custGeom>
                <a:avLst/>
                <a:gdLst>
                  <a:gd name="T0" fmla="*/ 387 w 681"/>
                  <a:gd name="T1" fmla="*/ 643 h 680"/>
                  <a:gd name="T2" fmla="*/ 436 w 681"/>
                  <a:gd name="T3" fmla="*/ 626 h 680"/>
                  <a:gd name="T4" fmla="*/ 492 w 681"/>
                  <a:gd name="T5" fmla="*/ 645 h 680"/>
                  <a:gd name="T6" fmla="*/ 520 w 681"/>
                  <a:gd name="T7" fmla="*/ 583 h 680"/>
                  <a:gd name="T8" fmla="*/ 569 w 681"/>
                  <a:gd name="T9" fmla="*/ 566 h 680"/>
                  <a:gd name="T10" fmla="*/ 612 w 681"/>
                  <a:gd name="T11" fmla="*/ 546 h 680"/>
                  <a:gd name="T12" fmla="*/ 604 w 681"/>
                  <a:gd name="T13" fmla="*/ 489 h 680"/>
                  <a:gd name="T14" fmla="*/ 642 w 681"/>
                  <a:gd name="T15" fmla="*/ 453 h 680"/>
                  <a:gd name="T16" fmla="*/ 670 w 681"/>
                  <a:gd name="T17" fmla="*/ 409 h 680"/>
                  <a:gd name="T18" fmla="*/ 644 w 681"/>
                  <a:gd name="T19" fmla="*/ 348 h 680"/>
                  <a:gd name="T20" fmla="*/ 680 w 681"/>
                  <a:gd name="T21" fmla="*/ 303 h 680"/>
                  <a:gd name="T22" fmla="*/ 632 w 681"/>
                  <a:gd name="T23" fmla="*/ 254 h 680"/>
                  <a:gd name="T24" fmla="*/ 618 w 681"/>
                  <a:gd name="T25" fmla="*/ 205 h 680"/>
                  <a:gd name="T26" fmla="*/ 625 w 681"/>
                  <a:gd name="T27" fmla="*/ 149 h 680"/>
                  <a:gd name="T28" fmla="*/ 561 w 681"/>
                  <a:gd name="T29" fmla="*/ 129 h 680"/>
                  <a:gd name="T30" fmla="*/ 543 w 681"/>
                  <a:gd name="T31" fmla="*/ 88 h 680"/>
                  <a:gd name="T32" fmla="*/ 496 w 681"/>
                  <a:gd name="T33" fmla="*/ 56 h 680"/>
                  <a:gd name="T34" fmla="*/ 443 w 681"/>
                  <a:gd name="T35" fmla="*/ 53 h 680"/>
                  <a:gd name="T36" fmla="*/ 408 w 681"/>
                  <a:gd name="T37" fmla="*/ 4 h 680"/>
                  <a:gd name="T38" fmla="*/ 351 w 681"/>
                  <a:gd name="T39" fmla="*/ 35 h 680"/>
                  <a:gd name="T40" fmla="*/ 311 w 681"/>
                  <a:gd name="T41" fmla="*/ 37 h 680"/>
                  <a:gd name="T42" fmla="*/ 244 w 681"/>
                  <a:gd name="T43" fmla="*/ 11 h 680"/>
                  <a:gd name="T44" fmla="*/ 210 w 681"/>
                  <a:gd name="T45" fmla="*/ 65 h 680"/>
                  <a:gd name="T46" fmla="*/ 165 w 681"/>
                  <a:gd name="T47" fmla="*/ 69 h 680"/>
                  <a:gd name="T48" fmla="*/ 116 w 681"/>
                  <a:gd name="T49" fmla="*/ 88 h 680"/>
                  <a:gd name="T50" fmla="*/ 106 w 681"/>
                  <a:gd name="T51" fmla="*/ 147 h 680"/>
                  <a:gd name="T52" fmla="*/ 45 w 681"/>
                  <a:gd name="T53" fmla="*/ 168 h 680"/>
                  <a:gd name="T54" fmla="*/ 56 w 681"/>
                  <a:gd name="T55" fmla="*/ 235 h 680"/>
                  <a:gd name="T56" fmla="*/ 44 w 681"/>
                  <a:gd name="T57" fmla="*/ 277 h 680"/>
                  <a:gd name="T58" fmla="*/ 0 w 681"/>
                  <a:gd name="T59" fmla="*/ 325 h 680"/>
                  <a:gd name="T60" fmla="*/ 39 w 681"/>
                  <a:gd name="T61" fmla="*/ 364 h 680"/>
                  <a:gd name="T62" fmla="*/ 38 w 681"/>
                  <a:gd name="T63" fmla="*/ 415 h 680"/>
                  <a:gd name="T64" fmla="*/ 49 w 681"/>
                  <a:gd name="T65" fmla="*/ 476 h 680"/>
                  <a:gd name="T66" fmla="*/ 84 w 681"/>
                  <a:gd name="T67" fmla="*/ 500 h 680"/>
                  <a:gd name="T68" fmla="*/ 90 w 681"/>
                  <a:gd name="T69" fmla="*/ 570 h 680"/>
                  <a:gd name="T70" fmla="*/ 155 w 681"/>
                  <a:gd name="T71" fmla="*/ 578 h 680"/>
                  <a:gd name="T72" fmla="*/ 191 w 681"/>
                  <a:gd name="T73" fmla="*/ 602 h 680"/>
                  <a:gd name="T74" fmla="*/ 214 w 681"/>
                  <a:gd name="T75" fmla="*/ 655 h 680"/>
                  <a:gd name="T76" fmla="*/ 268 w 681"/>
                  <a:gd name="T77" fmla="*/ 633 h 680"/>
                  <a:gd name="T78" fmla="*/ 311 w 681"/>
                  <a:gd name="T79" fmla="*/ 640 h 680"/>
                  <a:gd name="T80" fmla="*/ 302 w 681"/>
                  <a:gd name="T81" fmla="*/ 589 h 680"/>
                  <a:gd name="T82" fmla="*/ 204 w 681"/>
                  <a:gd name="T83" fmla="*/ 552 h 680"/>
                  <a:gd name="T84" fmla="*/ 135 w 681"/>
                  <a:gd name="T85" fmla="*/ 488 h 680"/>
                  <a:gd name="T86" fmla="*/ 103 w 681"/>
                  <a:gd name="T87" fmla="*/ 426 h 680"/>
                  <a:gd name="T88" fmla="*/ 88 w 681"/>
                  <a:gd name="T89" fmla="*/ 358 h 680"/>
                  <a:gd name="T90" fmla="*/ 98 w 681"/>
                  <a:gd name="T91" fmla="*/ 265 h 680"/>
                  <a:gd name="T92" fmla="*/ 149 w 681"/>
                  <a:gd name="T93" fmla="*/ 173 h 680"/>
                  <a:gd name="T94" fmla="*/ 229 w 681"/>
                  <a:gd name="T95" fmla="*/ 111 h 680"/>
                  <a:gd name="T96" fmla="*/ 336 w 681"/>
                  <a:gd name="T97" fmla="*/ 85 h 680"/>
                  <a:gd name="T98" fmla="*/ 435 w 681"/>
                  <a:gd name="T99" fmla="*/ 103 h 680"/>
                  <a:gd name="T100" fmla="*/ 523 w 681"/>
                  <a:gd name="T101" fmla="*/ 162 h 680"/>
                  <a:gd name="T102" fmla="*/ 577 w 681"/>
                  <a:gd name="T103" fmla="*/ 246 h 680"/>
                  <a:gd name="T104" fmla="*/ 595 w 681"/>
                  <a:gd name="T105" fmla="*/ 339 h 680"/>
                  <a:gd name="T106" fmla="*/ 590 w 681"/>
                  <a:gd name="T107" fmla="*/ 389 h 680"/>
                  <a:gd name="T108" fmla="*/ 561 w 681"/>
                  <a:gd name="T109" fmla="*/ 465 h 680"/>
                  <a:gd name="T110" fmla="*/ 485 w 681"/>
                  <a:gd name="T111" fmla="*/ 548 h 680"/>
                  <a:gd name="T112" fmla="*/ 399 w 681"/>
                  <a:gd name="T113" fmla="*/ 586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1" h="680">
                    <a:moveTo>
                      <a:pt x="354" y="680"/>
                    </a:moveTo>
                    <a:cubicBezTo>
                      <a:pt x="357" y="680"/>
                      <a:pt x="361" y="679"/>
                      <a:pt x="363" y="679"/>
                    </a:cubicBezTo>
                    <a:cubicBezTo>
                      <a:pt x="366" y="679"/>
                      <a:pt x="367" y="679"/>
                      <a:pt x="367" y="679"/>
                    </a:cubicBezTo>
                    <a:cubicBezTo>
                      <a:pt x="371" y="679"/>
                      <a:pt x="374" y="677"/>
                      <a:pt x="376" y="674"/>
                    </a:cubicBezTo>
                    <a:cubicBezTo>
                      <a:pt x="376" y="674"/>
                      <a:pt x="379" y="666"/>
                      <a:pt x="382" y="658"/>
                    </a:cubicBezTo>
                    <a:cubicBezTo>
                      <a:pt x="383" y="654"/>
                      <a:pt x="385" y="651"/>
                      <a:pt x="386" y="648"/>
                    </a:cubicBezTo>
                    <a:cubicBezTo>
                      <a:pt x="387" y="645"/>
                      <a:pt x="387" y="643"/>
                      <a:pt x="387" y="643"/>
                    </a:cubicBezTo>
                    <a:cubicBezTo>
                      <a:pt x="388" y="640"/>
                      <a:pt x="391" y="638"/>
                      <a:pt x="394" y="637"/>
                    </a:cubicBezTo>
                    <a:cubicBezTo>
                      <a:pt x="394" y="637"/>
                      <a:pt x="396" y="637"/>
                      <a:pt x="398" y="636"/>
                    </a:cubicBezTo>
                    <a:cubicBezTo>
                      <a:pt x="400" y="636"/>
                      <a:pt x="402" y="636"/>
                      <a:pt x="405" y="635"/>
                    </a:cubicBezTo>
                    <a:cubicBezTo>
                      <a:pt x="410" y="634"/>
                      <a:pt x="415" y="633"/>
                      <a:pt x="415" y="633"/>
                    </a:cubicBezTo>
                    <a:cubicBezTo>
                      <a:pt x="415" y="633"/>
                      <a:pt x="421" y="631"/>
                      <a:pt x="426" y="630"/>
                    </a:cubicBezTo>
                    <a:cubicBezTo>
                      <a:pt x="428" y="629"/>
                      <a:pt x="431" y="628"/>
                      <a:pt x="433" y="627"/>
                    </a:cubicBezTo>
                    <a:cubicBezTo>
                      <a:pt x="435" y="627"/>
                      <a:pt x="436" y="626"/>
                      <a:pt x="436" y="626"/>
                    </a:cubicBezTo>
                    <a:cubicBezTo>
                      <a:pt x="439" y="625"/>
                      <a:pt x="443" y="626"/>
                      <a:pt x="445" y="628"/>
                    </a:cubicBezTo>
                    <a:cubicBezTo>
                      <a:pt x="445" y="628"/>
                      <a:pt x="446" y="630"/>
                      <a:pt x="449" y="632"/>
                    </a:cubicBezTo>
                    <a:cubicBezTo>
                      <a:pt x="451" y="634"/>
                      <a:pt x="454" y="636"/>
                      <a:pt x="457" y="639"/>
                    </a:cubicBezTo>
                    <a:cubicBezTo>
                      <a:pt x="463" y="644"/>
                      <a:pt x="470" y="650"/>
                      <a:pt x="470" y="650"/>
                    </a:cubicBezTo>
                    <a:cubicBezTo>
                      <a:pt x="472" y="652"/>
                      <a:pt x="476" y="652"/>
                      <a:pt x="480" y="650"/>
                    </a:cubicBezTo>
                    <a:cubicBezTo>
                      <a:pt x="480" y="650"/>
                      <a:pt x="481" y="650"/>
                      <a:pt x="483" y="649"/>
                    </a:cubicBezTo>
                    <a:cubicBezTo>
                      <a:pt x="486" y="648"/>
                      <a:pt x="489" y="646"/>
                      <a:pt x="492" y="645"/>
                    </a:cubicBezTo>
                    <a:cubicBezTo>
                      <a:pt x="498" y="642"/>
                      <a:pt x="504" y="639"/>
                      <a:pt x="504" y="639"/>
                    </a:cubicBezTo>
                    <a:cubicBezTo>
                      <a:pt x="507" y="637"/>
                      <a:pt x="509" y="634"/>
                      <a:pt x="509" y="630"/>
                    </a:cubicBezTo>
                    <a:cubicBezTo>
                      <a:pt x="509" y="630"/>
                      <a:pt x="509" y="622"/>
                      <a:pt x="508" y="614"/>
                    </a:cubicBezTo>
                    <a:cubicBezTo>
                      <a:pt x="508" y="606"/>
                      <a:pt x="507" y="598"/>
                      <a:pt x="507" y="598"/>
                    </a:cubicBezTo>
                    <a:cubicBezTo>
                      <a:pt x="507" y="594"/>
                      <a:pt x="508" y="591"/>
                      <a:pt x="511" y="590"/>
                    </a:cubicBezTo>
                    <a:cubicBezTo>
                      <a:pt x="511" y="590"/>
                      <a:pt x="512" y="589"/>
                      <a:pt x="514" y="588"/>
                    </a:cubicBezTo>
                    <a:cubicBezTo>
                      <a:pt x="516" y="586"/>
                      <a:pt x="518" y="585"/>
                      <a:pt x="520" y="583"/>
                    </a:cubicBezTo>
                    <a:cubicBezTo>
                      <a:pt x="522" y="582"/>
                      <a:pt x="524" y="580"/>
                      <a:pt x="526" y="579"/>
                    </a:cubicBezTo>
                    <a:cubicBezTo>
                      <a:pt x="527" y="578"/>
                      <a:pt x="529" y="577"/>
                      <a:pt x="529" y="577"/>
                    </a:cubicBezTo>
                    <a:cubicBezTo>
                      <a:pt x="529" y="577"/>
                      <a:pt x="530" y="576"/>
                      <a:pt x="531" y="575"/>
                    </a:cubicBezTo>
                    <a:cubicBezTo>
                      <a:pt x="533" y="573"/>
                      <a:pt x="535" y="572"/>
                      <a:pt x="537" y="570"/>
                    </a:cubicBezTo>
                    <a:cubicBezTo>
                      <a:pt x="541" y="566"/>
                      <a:pt x="545" y="563"/>
                      <a:pt x="545" y="563"/>
                    </a:cubicBezTo>
                    <a:cubicBezTo>
                      <a:pt x="547" y="561"/>
                      <a:pt x="551" y="560"/>
                      <a:pt x="554" y="561"/>
                    </a:cubicBezTo>
                    <a:cubicBezTo>
                      <a:pt x="554" y="561"/>
                      <a:pt x="561" y="564"/>
                      <a:pt x="569" y="566"/>
                    </a:cubicBezTo>
                    <a:cubicBezTo>
                      <a:pt x="573" y="567"/>
                      <a:pt x="577" y="568"/>
                      <a:pt x="580" y="569"/>
                    </a:cubicBezTo>
                    <a:cubicBezTo>
                      <a:pt x="583" y="570"/>
                      <a:pt x="585" y="570"/>
                      <a:pt x="585" y="570"/>
                    </a:cubicBezTo>
                    <a:cubicBezTo>
                      <a:pt x="588" y="571"/>
                      <a:pt x="592" y="570"/>
                      <a:pt x="594" y="567"/>
                    </a:cubicBezTo>
                    <a:cubicBezTo>
                      <a:pt x="594" y="567"/>
                      <a:pt x="596" y="566"/>
                      <a:pt x="597" y="564"/>
                    </a:cubicBezTo>
                    <a:cubicBezTo>
                      <a:pt x="599" y="562"/>
                      <a:pt x="601" y="559"/>
                      <a:pt x="603" y="557"/>
                    </a:cubicBezTo>
                    <a:cubicBezTo>
                      <a:pt x="605" y="554"/>
                      <a:pt x="607" y="552"/>
                      <a:pt x="609" y="550"/>
                    </a:cubicBezTo>
                    <a:cubicBezTo>
                      <a:pt x="611" y="548"/>
                      <a:pt x="612" y="546"/>
                      <a:pt x="612" y="546"/>
                    </a:cubicBezTo>
                    <a:cubicBezTo>
                      <a:pt x="614" y="544"/>
                      <a:pt x="614" y="540"/>
                      <a:pt x="613" y="537"/>
                    </a:cubicBezTo>
                    <a:cubicBezTo>
                      <a:pt x="613" y="537"/>
                      <a:pt x="610" y="529"/>
                      <a:pt x="606" y="522"/>
                    </a:cubicBezTo>
                    <a:cubicBezTo>
                      <a:pt x="604" y="518"/>
                      <a:pt x="602" y="515"/>
                      <a:pt x="601" y="512"/>
                    </a:cubicBezTo>
                    <a:cubicBezTo>
                      <a:pt x="599" y="509"/>
                      <a:pt x="598" y="508"/>
                      <a:pt x="598" y="508"/>
                    </a:cubicBezTo>
                    <a:cubicBezTo>
                      <a:pt x="597" y="505"/>
                      <a:pt x="597" y="501"/>
                      <a:pt x="598" y="499"/>
                    </a:cubicBezTo>
                    <a:cubicBezTo>
                      <a:pt x="598" y="499"/>
                      <a:pt x="599" y="497"/>
                      <a:pt x="600" y="496"/>
                    </a:cubicBezTo>
                    <a:cubicBezTo>
                      <a:pt x="601" y="494"/>
                      <a:pt x="603" y="492"/>
                      <a:pt x="604" y="489"/>
                    </a:cubicBezTo>
                    <a:cubicBezTo>
                      <a:pt x="605" y="487"/>
                      <a:pt x="607" y="485"/>
                      <a:pt x="608" y="483"/>
                    </a:cubicBezTo>
                    <a:cubicBezTo>
                      <a:pt x="609" y="481"/>
                      <a:pt x="609" y="480"/>
                      <a:pt x="609" y="480"/>
                    </a:cubicBezTo>
                    <a:cubicBezTo>
                      <a:pt x="609" y="480"/>
                      <a:pt x="612" y="475"/>
                      <a:pt x="614" y="470"/>
                    </a:cubicBezTo>
                    <a:cubicBezTo>
                      <a:pt x="615" y="468"/>
                      <a:pt x="616" y="465"/>
                      <a:pt x="617" y="464"/>
                    </a:cubicBezTo>
                    <a:cubicBezTo>
                      <a:pt x="618" y="462"/>
                      <a:pt x="619" y="460"/>
                      <a:pt x="619" y="460"/>
                    </a:cubicBezTo>
                    <a:cubicBezTo>
                      <a:pt x="620" y="457"/>
                      <a:pt x="623" y="455"/>
                      <a:pt x="626" y="455"/>
                    </a:cubicBezTo>
                    <a:cubicBezTo>
                      <a:pt x="626" y="455"/>
                      <a:pt x="634" y="454"/>
                      <a:pt x="642" y="453"/>
                    </a:cubicBezTo>
                    <a:cubicBezTo>
                      <a:pt x="646" y="453"/>
                      <a:pt x="650" y="452"/>
                      <a:pt x="653" y="452"/>
                    </a:cubicBezTo>
                    <a:cubicBezTo>
                      <a:pt x="656" y="451"/>
                      <a:pt x="658" y="451"/>
                      <a:pt x="658" y="451"/>
                    </a:cubicBezTo>
                    <a:cubicBezTo>
                      <a:pt x="662" y="450"/>
                      <a:pt x="664" y="448"/>
                      <a:pt x="665" y="444"/>
                    </a:cubicBezTo>
                    <a:cubicBezTo>
                      <a:pt x="665" y="444"/>
                      <a:pt x="668" y="438"/>
                      <a:pt x="669" y="431"/>
                    </a:cubicBezTo>
                    <a:cubicBezTo>
                      <a:pt x="670" y="428"/>
                      <a:pt x="671" y="425"/>
                      <a:pt x="672" y="423"/>
                    </a:cubicBezTo>
                    <a:cubicBezTo>
                      <a:pt x="672" y="420"/>
                      <a:pt x="673" y="418"/>
                      <a:pt x="673" y="418"/>
                    </a:cubicBezTo>
                    <a:cubicBezTo>
                      <a:pt x="674" y="415"/>
                      <a:pt x="673" y="411"/>
                      <a:pt x="670" y="409"/>
                    </a:cubicBezTo>
                    <a:cubicBezTo>
                      <a:pt x="670" y="409"/>
                      <a:pt x="664" y="404"/>
                      <a:pt x="658" y="398"/>
                    </a:cubicBezTo>
                    <a:cubicBezTo>
                      <a:pt x="651" y="393"/>
                      <a:pt x="645" y="388"/>
                      <a:pt x="645" y="388"/>
                    </a:cubicBezTo>
                    <a:cubicBezTo>
                      <a:pt x="642" y="386"/>
                      <a:pt x="641" y="383"/>
                      <a:pt x="641" y="380"/>
                    </a:cubicBezTo>
                    <a:cubicBezTo>
                      <a:pt x="641" y="380"/>
                      <a:pt x="642" y="375"/>
                      <a:pt x="643" y="369"/>
                    </a:cubicBezTo>
                    <a:cubicBezTo>
                      <a:pt x="643" y="364"/>
                      <a:pt x="644" y="359"/>
                      <a:pt x="644" y="359"/>
                    </a:cubicBezTo>
                    <a:cubicBezTo>
                      <a:pt x="644" y="359"/>
                      <a:pt x="644" y="357"/>
                      <a:pt x="644" y="355"/>
                    </a:cubicBezTo>
                    <a:cubicBezTo>
                      <a:pt x="644" y="353"/>
                      <a:pt x="644" y="350"/>
                      <a:pt x="644" y="348"/>
                    </a:cubicBezTo>
                    <a:cubicBezTo>
                      <a:pt x="644" y="345"/>
                      <a:pt x="644" y="342"/>
                      <a:pt x="644" y="340"/>
                    </a:cubicBezTo>
                    <a:cubicBezTo>
                      <a:pt x="644" y="338"/>
                      <a:pt x="644" y="337"/>
                      <a:pt x="644" y="337"/>
                    </a:cubicBezTo>
                    <a:cubicBezTo>
                      <a:pt x="644" y="334"/>
                      <a:pt x="646" y="331"/>
                      <a:pt x="649" y="329"/>
                    </a:cubicBezTo>
                    <a:cubicBezTo>
                      <a:pt x="649" y="329"/>
                      <a:pt x="650" y="328"/>
                      <a:pt x="653" y="327"/>
                    </a:cubicBezTo>
                    <a:cubicBezTo>
                      <a:pt x="656" y="325"/>
                      <a:pt x="659" y="323"/>
                      <a:pt x="663" y="321"/>
                    </a:cubicBezTo>
                    <a:cubicBezTo>
                      <a:pt x="670" y="317"/>
                      <a:pt x="677" y="312"/>
                      <a:pt x="677" y="312"/>
                    </a:cubicBezTo>
                    <a:cubicBezTo>
                      <a:pt x="679" y="310"/>
                      <a:pt x="681" y="307"/>
                      <a:pt x="680" y="303"/>
                    </a:cubicBezTo>
                    <a:cubicBezTo>
                      <a:pt x="680" y="303"/>
                      <a:pt x="680" y="296"/>
                      <a:pt x="679" y="290"/>
                    </a:cubicBezTo>
                    <a:cubicBezTo>
                      <a:pt x="678" y="283"/>
                      <a:pt x="677" y="277"/>
                      <a:pt x="677" y="277"/>
                    </a:cubicBezTo>
                    <a:cubicBezTo>
                      <a:pt x="676" y="273"/>
                      <a:pt x="674" y="270"/>
                      <a:pt x="670" y="269"/>
                    </a:cubicBezTo>
                    <a:cubicBezTo>
                      <a:pt x="670" y="269"/>
                      <a:pt x="662" y="267"/>
                      <a:pt x="655" y="264"/>
                    </a:cubicBezTo>
                    <a:cubicBezTo>
                      <a:pt x="651" y="263"/>
                      <a:pt x="647" y="262"/>
                      <a:pt x="644" y="262"/>
                    </a:cubicBezTo>
                    <a:cubicBezTo>
                      <a:pt x="641" y="261"/>
                      <a:pt x="639" y="260"/>
                      <a:pt x="639" y="260"/>
                    </a:cubicBezTo>
                    <a:cubicBezTo>
                      <a:pt x="636" y="260"/>
                      <a:pt x="633" y="257"/>
                      <a:pt x="632" y="254"/>
                    </a:cubicBezTo>
                    <a:cubicBezTo>
                      <a:pt x="632" y="254"/>
                      <a:pt x="631" y="249"/>
                      <a:pt x="629" y="244"/>
                    </a:cubicBezTo>
                    <a:cubicBezTo>
                      <a:pt x="628" y="241"/>
                      <a:pt x="627" y="239"/>
                      <a:pt x="627" y="237"/>
                    </a:cubicBezTo>
                    <a:cubicBezTo>
                      <a:pt x="626" y="235"/>
                      <a:pt x="626" y="234"/>
                      <a:pt x="626" y="234"/>
                    </a:cubicBezTo>
                    <a:cubicBezTo>
                      <a:pt x="626" y="234"/>
                      <a:pt x="624" y="229"/>
                      <a:pt x="622" y="224"/>
                    </a:cubicBezTo>
                    <a:cubicBezTo>
                      <a:pt x="621" y="221"/>
                      <a:pt x="620" y="219"/>
                      <a:pt x="619" y="217"/>
                    </a:cubicBezTo>
                    <a:cubicBezTo>
                      <a:pt x="618" y="215"/>
                      <a:pt x="617" y="214"/>
                      <a:pt x="617" y="214"/>
                    </a:cubicBezTo>
                    <a:cubicBezTo>
                      <a:pt x="616" y="211"/>
                      <a:pt x="616" y="207"/>
                      <a:pt x="618" y="205"/>
                    </a:cubicBezTo>
                    <a:cubicBezTo>
                      <a:pt x="618" y="205"/>
                      <a:pt x="619" y="203"/>
                      <a:pt x="621" y="201"/>
                    </a:cubicBezTo>
                    <a:cubicBezTo>
                      <a:pt x="623" y="198"/>
                      <a:pt x="625" y="195"/>
                      <a:pt x="628" y="192"/>
                    </a:cubicBezTo>
                    <a:cubicBezTo>
                      <a:pt x="632" y="185"/>
                      <a:pt x="637" y="178"/>
                      <a:pt x="637" y="178"/>
                    </a:cubicBezTo>
                    <a:cubicBezTo>
                      <a:pt x="639" y="175"/>
                      <a:pt x="638" y="171"/>
                      <a:pt x="637" y="168"/>
                    </a:cubicBezTo>
                    <a:cubicBezTo>
                      <a:pt x="637" y="168"/>
                      <a:pt x="636" y="167"/>
                      <a:pt x="635" y="164"/>
                    </a:cubicBezTo>
                    <a:cubicBezTo>
                      <a:pt x="633" y="162"/>
                      <a:pt x="632" y="159"/>
                      <a:pt x="630" y="157"/>
                    </a:cubicBezTo>
                    <a:cubicBezTo>
                      <a:pt x="628" y="154"/>
                      <a:pt x="626" y="151"/>
                      <a:pt x="625" y="149"/>
                    </a:cubicBezTo>
                    <a:cubicBezTo>
                      <a:pt x="623" y="147"/>
                      <a:pt x="622" y="145"/>
                      <a:pt x="622" y="145"/>
                    </a:cubicBezTo>
                    <a:cubicBezTo>
                      <a:pt x="620" y="142"/>
                      <a:pt x="617" y="141"/>
                      <a:pt x="614" y="141"/>
                    </a:cubicBezTo>
                    <a:cubicBezTo>
                      <a:pt x="614" y="141"/>
                      <a:pt x="605" y="142"/>
                      <a:pt x="597" y="143"/>
                    </a:cubicBezTo>
                    <a:cubicBezTo>
                      <a:pt x="589" y="144"/>
                      <a:pt x="581" y="146"/>
                      <a:pt x="581" y="146"/>
                    </a:cubicBezTo>
                    <a:cubicBezTo>
                      <a:pt x="578" y="147"/>
                      <a:pt x="575" y="145"/>
                      <a:pt x="573" y="143"/>
                    </a:cubicBezTo>
                    <a:cubicBezTo>
                      <a:pt x="573" y="143"/>
                      <a:pt x="569" y="139"/>
                      <a:pt x="566" y="135"/>
                    </a:cubicBezTo>
                    <a:cubicBezTo>
                      <a:pt x="564" y="133"/>
                      <a:pt x="562" y="131"/>
                      <a:pt x="561" y="129"/>
                    </a:cubicBezTo>
                    <a:cubicBezTo>
                      <a:pt x="559" y="128"/>
                      <a:pt x="558" y="127"/>
                      <a:pt x="558" y="127"/>
                    </a:cubicBezTo>
                    <a:cubicBezTo>
                      <a:pt x="558" y="127"/>
                      <a:pt x="557" y="126"/>
                      <a:pt x="556" y="125"/>
                    </a:cubicBezTo>
                    <a:cubicBezTo>
                      <a:pt x="555" y="123"/>
                      <a:pt x="553" y="121"/>
                      <a:pt x="551" y="119"/>
                    </a:cubicBezTo>
                    <a:cubicBezTo>
                      <a:pt x="549" y="118"/>
                      <a:pt x="547" y="116"/>
                      <a:pt x="545" y="114"/>
                    </a:cubicBezTo>
                    <a:cubicBezTo>
                      <a:pt x="544" y="113"/>
                      <a:pt x="543" y="112"/>
                      <a:pt x="543" y="112"/>
                    </a:cubicBezTo>
                    <a:cubicBezTo>
                      <a:pt x="540" y="110"/>
                      <a:pt x="539" y="107"/>
                      <a:pt x="540" y="104"/>
                    </a:cubicBezTo>
                    <a:cubicBezTo>
                      <a:pt x="540" y="104"/>
                      <a:pt x="542" y="96"/>
                      <a:pt x="543" y="88"/>
                    </a:cubicBezTo>
                    <a:cubicBezTo>
                      <a:pt x="545" y="80"/>
                      <a:pt x="546" y="71"/>
                      <a:pt x="546" y="71"/>
                    </a:cubicBezTo>
                    <a:cubicBezTo>
                      <a:pt x="546" y="68"/>
                      <a:pt x="545" y="65"/>
                      <a:pt x="542" y="62"/>
                    </a:cubicBezTo>
                    <a:cubicBezTo>
                      <a:pt x="542" y="62"/>
                      <a:pt x="536" y="59"/>
                      <a:pt x="531" y="55"/>
                    </a:cubicBezTo>
                    <a:cubicBezTo>
                      <a:pt x="528" y="53"/>
                      <a:pt x="525" y="51"/>
                      <a:pt x="523" y="50"/>
                    </a:cubicBezTo>
                    <a:cubicBezTo>
                      <a:pt x="521" y="49"/>
                      <a:pt x="519" y="48"/>
                      <a:pt x="519" y="48"/>
                    </a:cubicBezTo>
                    <a:cubicBezTo>
                      <a:pt x="516" y="46"/>
                      <a:pt x="513" y="46"/>
                      <a:pt x="510" y="47"/>
                    </a:cubicBezTo>
                    <a:cubicBezTo>
                      <a:pt x="510" y="47"/>
                      <a:pt x="503" y="51"/>
                      <a:pt x="496" y="56"/>
                    </a:cubicBezTo>
                    <a:cubicBezTo>
                      <a:pt x="489" y="60"/>
                      <a:pt x="482" y="65"/>
                      <a:pt x="482" y="65"/>
                    </a:cubicBezTo>
                    <a:cubicBezTo>
                      <a:pt x="480" y="67"/>
                      <a:pt x="476" y="67"/>
                      <a:pt x="473" y="66"/>
                    </a:cubicBezTo>
                    <a:cubicBezTo>
                      <a:pt x="473" y="66"/>
                      <a:pt x="472" y="65"/>
                      <a:pt x="470" y="64"/>
                    </a:cubicBezTo>
                    <a:cubicBezTo>
                      <a:pt x="468" y="63"/>
                      <a:pt x="466" y="62"/>
                      <a:pt x="463" y="61"/>
                    </a:cubicBezTo>
                    <a:cubicBezTo>
                      <a:pt x="461" y="60"/>
                      <a:pt x="458" y="59"/>
                      <a:pt x="457" y="58"/>
                    </a:cubicBezTo>
                    <a:cubicBezTo>
                      <a:pt x="455" y="57"/>
                      <a:pt x="453" y="57"/>
                      <a:pt x="453" y="57"/>
                    </a:cubicBezTo>
                    <a:cubicBezTo>
                      <a:pt x="453" y="57"/>
                      <a:pt x="448" y="55"/>
                      <a:pt x="443" y="53"/>
                    </a:cubicBezTo>
                    <a:cubicBezTo>
                      <a:pt x="438" y="51"/>
                      <a:pt x="433" y="50"/>
                      <a:pt x="433" y="50"/>
                    </a:cubicBezTo>
                    <a:cubicBezTo>
                      <a:pt x="430" y="49"/>
                      <a:pt x="428" y="46"/>
                      <a:pt x="427" y="43"/>
                    </a:cubicBezTo>
                    <a:cubicBezTo>
                      <a:pt x="427" y="43"/>
                      <a:pt x="426" y="35"/>
                      <a:pt x="424" y="27"/>
                    </a:cubicBezTo>
                    <a:cubicBezTo>
                      <a:pt x="423" y="23"/>
                      <a:pt x="422" y="19"/>
                      <a:pt x="421" y="16"/>
                    </a:cubicBezTo>
                    <a:cubicBezTo>
                      <a:pt x="420" y="13"/>
                      <a:pt x="419" y="11"/>
                      <a:pt x="419" y="11"/>
                    </a:cubicBezTo>
                    <a:cubicBezTo>
                      <a:pt x="419" y="8"/>
                      <a:pt x="416" y="5"/>
                      <a:pt x="412" y="5"/>
                    </a:cubicBezTo>
                    <a:cubicBezTo>
                      <a:pt x="412" y="5"/>
                      <a:pt x="410" y="4"/>
                      <a:pt x="408" y="4"/>
                    </a:cubicBezTo>
                    <a:cubicBezTo>
                      <a:pt x="406" y="3"/>
                      <a:pt x="402" y="3"/>
                      <a:pt x="399" y="2"/>
                    </a:cubicBezTo>
                    <a:cubicBezTo>
                      <a:pt x="392" y="1"/>
                      <a:pt x="386" y="0"/>
                      <a:pt x="386" y="0"/>
                    </a:cubicBezTo>
                    <a:cubicBezTo>
                      <a:pt x="382" y="0"/>
                      <a:pt x="379" y="1"/>
                      <a:pt x="377" y="4"/>
                    </a:cubicBezTo>
                    <a:cubicBezTo>
                      <a:pt x="377" y="4"/>
                      <a:pt x="375" y="5"/>
                      <a:pt x="374" y="8"/>
                    </a:cubicBezTo>
                    <a:cubicBezTo>
                      <a:pt x="372" y="10"/>
                      <a:pt x="370" y="14"/>
                      <a:pt x="367" y="17"/>
                    </a:cubicBezTo>
                    <a:cubicBezTo>
                      <a:pt x="363" y="24"/>
                      <a:pt x="359" y="31"/>
                      <a:pt x="359" y="31"/>
                    </a:cubicBezTo>
                    <a:cubicBezTo>
                      <a:pt x="357" y="34"/>
                      <a:pt x="354" y="35"/>
                      <a:pt x="351" y="35"/>
                    </a:cubicBezTo>
                    <a:cubicBezTo>
                      <a:pt x="351" y="35"/>
                      <a:pt x="349" y="35"/>
                      <a:pt x="347" y="35"/>
                    </a:cubicBezTo>
                    <a:cubicBezTo>
                      <a:pt x="345" y="35"/>
                      <a:pt x="343" y="35"/>
                      <a:pt x="340" y="35"/>
                    </a:cubicBezTo>
                    <a:cubicBezTo>
                      <a:pt x="335" y="35"/>
                      <a:pt x="329" y="35"/>
                      <a:pt x="329" y="35"/>
                    </a:cubicBezTo>
                    <a:cubicBezTo>
                      <a:pt x="329" y="35"/>
                      <a:pt x="329" y="35"/>
                      <a:pt x="328" y="35"/>
                    </a:cubicBezTo>
                    <a:cubicBezTo>
                      <a:pt x="328" y="35"/>
                      <a:pt x="327" y="35"/>
                      <a:pt x="326" y="36"/>
                    </a:cubicBezTo>
                    <a:cubicBezTo>
                      <a:pt x="324" y="36"/>
                      <a:pt x="321" y="36"/>
                      <a:pt x="318" y="36"/>
                    </a:cubicBezTo>
                    <a:cubicBezTo>
                      <a:pt x="316" y="36"/>
                      <a:pt x="313" y="36"/>
                      <a:pt x="311" y="37"/>
                    </a:cubicBezTo>
                    <a:cubicBezTo>
                      <a:pt x="309" y="37"/>
                      <a:pt x="308" y="37"/>
                      <a:pt x="308" y="37"/>
                    </a:cubicBezTo>
                    <a:cubicBezTo>
                      <a:pt x="304" y="37"/>
                      <a:pt x="301" y="36"/>
                      <a:pt x="299" y="33"/>
                    </a:cubicBezTo>
                    <a:cubicBezTo>
                      <a:pt x="299" y="33"/>
                      <a:pt x="295" y="27"/>
                      <a:pt x="290" y="20"/>
                    </a:cubicBezTo>
                    <a:cubicBezTo>
                      <a:pt x="285" y="14"/>
                      <a:pt x="279" y="7"/>
                      <a:pt x="279" y="7"/>
                    </a:cubicBezTo>
                    <a:cubicBezTo>
                      <a:pt x="277" y="5"/>
                      <a:pt x="274" y="4"/>
                      <a:pt x="270" y="5"/>
                    </a:cubicBezTo>
                    <a:cubicBezTo>
                      <a:pt x="270" y="5"/>
                      <a:pt x="264" y="6"/>
                      <a:pt x="257" y="8"/>
                    </a:cubicBezTo>
                    <a:cubicBezTo>
                      <a:pt x="251" y="9"/>
                      <a:pt x="244" y="11"/>
                      <a:pt x="244" y="11"/>
                    </a:cubicBezTo>
                    <a:cubicBezTo>
                      <a:pt x="241" y="12"/>
                      <a:pt x="238" y="15"/>
                      <a:pt x="237" y="18"/>
                    </a:cubicBezTo>
                    <a:cubicBezTo>
                      <a:pt x="237" y="18"/>
                      <a:pt x="236" y="26"/>
                      <a:pt x="234" y="34"/>
                    </a:cubicBezTo>
                    <a:cubicBezTo>
                      <a:pt x="233" y="42"/>
                      <a:pt x="232" y="51"/>
                      <a:pt x="232" y="51"/>
                    </a:cubicBezTo>
                    <a:cubicBezTo>
                      <a:pt x="232" y="54"/>
                      <a:pt x="230" y="56"/>
                      <a:pt x="227" y="58"/>
                    </a:cubicBezTo>
                    <a:cubicBezTo>
                      <a:pt x="227" y="58"/>
                      <a:pt x="225" y="58"/>
                      <a:pt x="223" y="59"/>
                    </a:cubicBezTo>
                    <a:cubicBezTo>
                      <a:pt x="222" y="60"/>
                      <a:pt x="219" y="61"/>
                      <a:pt x="217" y="62"/>
                    </a:cubicBezTo>
                    <a:cubicBezTo>
                      <a:pt x="214" y="63"/>
                      <a:pt x="212" y="64"/>
                      <a:pt x="210" y="65"/>
                    </a:cubicBezTo>
                    <a:cubicBezTo>
                      <a:pt x="209" y="65"/>
                      <a:pt x="208" y="66"/>
                      <a:pt x="208" y="66"/>
                    </a:cubicBezTo>
                    <a:cubicBezTo>
                      <a:pt x="207" y="66"/>
                      <a:pt x="207" y="66"/>
                      <a:pt x="207" y="66"/>
                    </a:cubicBezTo>
                    <a:cubicBezTo>
                      <a:pt x="207" y="66"/>
                      <a:pt x="202" y="69"/>
                      <a:pt x="197" y="71"/>
                    </a:cubicBezTo>
                    <a:cubicBezTo>
                      <a:pt x="195" y="73"/>
                      <a:pt x="193" y="74"/>
                      <a:pt x="191" y="75"/>
                    </a:cubicBezTo>
                    <a:cubicBezTo>
                      <a:pt x="189" y="76"/>
                      <a:pt x="188" y="77"/>
                      <a:pt x="188" y="77"/>
                    </a:cubicBezTo>
                    <a:cubicBezTo>
                      <a:pt x="185" y="78"/>
                      <a:pt x="182" y="78"/>
                      <a:pt x="179" y="77"/>
                    </a:cubicBezTo>
                    <a:cubicBezTo>
                      <a:pt x="179" y="77"/>
                      <a:pt x="172" y="72"/>
                      <a:pt x="165" y="69"/>
                    </a:cubicBezTo>
                    <a:cubicBezTo>
                      <a:pt x="161" y="67"/>
                      <a:pt x="157" y="65"/>
                      <a:pt x="155" y="63"/>
                    </a:cubicBezTo>
                    <a:cubicBezTo>
                      <a:pt x="152" y="62"/>
                      <a:pt x="150" y="61"/>
                      <a:pt x="150" y="61"/>
                    </a:cubicBezTo>
                    <a:cubicBezTo>
                      <a:pt x="147" y="60"/>
                      <a:pt x="143" y="60"/>
                      <a:pt x="140" y="62"/>
                    </a:cubicBezTo>
                    <a:cubicBezTo>
                      <a:pt x="140" y="62"/>
                      <a:pt x="135" y="66"/>
                      <a:pt x="130" y="70"/>
                    </a:cubicBezTo>
                    <a:cubicBezTo>
                      <a:pt x="127" y="72"/>
                      <a:pt x="124" y="74"/>
                      <a:pt x="123" y="76"/>
                    </a:cubicBezTo>
                    <a:cubicBezTo>
                      <a:pt x="121" y="78"/>
                      <a:pt x="119" y="79"/>
                      <a:pt x="119" y="79"/>
                    </a:cubicBezTo>
                    <a:cubicBezTo>
                      <a:pt x="117" y="81"/>
                      <a:pt x="115" y="85"/>
                      <a:pt x="116" y="88"/>
                    </a:cubicBezTo>
                    <a:cubicBezTo>
                      <a:pt x="116" y="88"/>
                      <a:pt x="116" y="90"/>
                      <a:pt x="117" y="93"/>
                    </a:cubicBezTo>
                    <a:cubicBezTo>
                      <a:pt x="118" y="96"/>
                      <a:pt x="119" y="100"/>
                      <a:pt x="120" y="104"/>
                    </a:cubicBezTo>
                    <a:cubicBezTo>
                      <a:pt x="122" y="112"/>
                      <a:pt x="124" y="120"/>
                      <a:pt x="124" y="120"/>
                    </a:cubicBezTo>
                    <a:cubicBezTo>
                      <a:pt x="125" y="123"/>
                      <a:pt x="124" y="126"/>
                      <a:pt x="122" y="128"/>
                    </a:cubicBezTo>
                    <a:cubicBezTo>
                      <a:pt x="122" y="128"/>
                      <a:pt x="119" y="132"/>
                      <a:pt x="115" y="136"/>
                    </a:cubicBezTo>
                    <a:cubicBezTo>
                      <a:pt x="111" y="140"/>
                      <a:pt x="108" y="144"/>
                      <a:pt x="108" y="144"/>
                    </a:cubicBezTo>
                    <a:cubicBezTo>
                      <a:pt x="108" y="144"/>
                      <a:pt x="107" y="145"/>
                      <a:pt x="106" y="147"/>
                    </a:cubicBezTo>
                    <a:cubicBezTo>
                      <a:pt x="104" y="149"/>
                      <a:pt x="103" y="151"/>
                      <a:pt x="101" y="153"/>
                    </a:cubicBezTo>
                    <a:cubicBezTo>
                      <a:pt x="99" y="155"/>
                      <a:pt x="98" y="157"/>
                      <a:pt x="97" y="159"/>
                    </a:cubicBezTo>
                    <a:cubicBezTo>
                      <a:pt x="95" y="160"/>
                      <a:pt x="95" y="162"/>
                      <a:pt x="95" y="162"/>
                    </a:cubicBezTo>
                    <a:cubicBezTo>
                      <a:pt x="93" y="164"/>
                      <a:pt x="90" y="166"/>
                      <a:pt x="86" y="165"/>
                    </a:cubicBezTo>
                    <a:cubicBezTo>
                      <a:pt x="86" y="165"/>
                      <a:pt x="78" y="164"/>
                      <a:pt x="70" y="164"/>
                    </a:cubicBezTo>
                    <a:cubicBezTo>
                      <a:pt x="62" y="163"/>
                      <a:pt x="54" y="163"/>
                      <a:pt x="54" y="163"/>
                    </a:cubicBezTo>
                    <a:cubicBezTo>
                      <a:pt x="50" y="163"/>
                      <a:pt x="47" y="164"/>
                      <a:pt x="45" y="168"/>
                    </a:cubicBezTo>
                    <a:cubicBezTo>
                      <a:pt x="45" y="168"/>
                      <a:pt x="45" y="169"/>
                      <a:pt x="43" y="171"/>
                    </a:cubicBezTo>
                    <a:cubicBezTo>
                      <a:pt x="42" y="174"/>
                      <a:pt x="40" y="176"/>
                      <a:pt x="39" y="179"/>
                    </a:cubicBezTo>
                    <a:cubicBezTo>
                      <a:pt x="36" y="185"/>
                      <a:pt x="33" y="191"/>
                      <a:pt x="33" y="191"/>
                    </a:cubicBezTo>
                    <a:cubicBezTo>
                      <a:pt x="31" y="195"/>
                      <a:pt x="32" y="198"/>
                      <a:pt x="34" y="201"/>
                    </a:cubicBezTo>
                    <a:cubicBezTo>
                      <a:pt x="34" y="201"/>
                      <a:pt x="38" y="208"/>
                      <a:pt x="44" y="214"/>
                    </a:cubicBezTo>
                    <a:cubicBezTo>
                      <a:pt x="49" y="221"/>
                      <a:pt x="54" y="227"/>
                      <a:pt x="54" y="227"/>
                    </a:cubicBezTo>
                    <a:cubicBezTo>
                      <a:pt x="56" y="229"/>
                      <a:pt x="57" y="232"/>
                      <a:pt x="56" y="235"/>
                    </a:cubicBezTo>
                    <a:cubicBezTo>
                      <a:pt x="56" y="235"/>
                      <a:pt x="55" y="237"/>
                      <a:pt x="55" y="239"/>
                    </a:cubicBezTo>
                    <a:cubicBezTo>
                      <a:pt x="54" y="241"/>
                      <a:pt x="53" y="243"/>
                      <a:pt x="52" y="246"/>
                    </a:cubicBezTo>
                    <a:cubicBezTo>
                      <a:pt x="51" y="248"/>
                      <a:pt x="50" y="251"/>
                      <a:pt x="50" y="253"/>
                    </a:cubicBezTo>
                    <a:cubicBezTo>
                      <a:pt x="49" y="255"/>
                      <a:pt x="49" y="256"/>
                      <a:pt x="49" y="256"/>
                    </a:cubicBezTo>
                    <a:cubicBezTo>
                      <a:pt x="49" y="256"/>
                      <a:pt x="49" y="257"/>
                      <a:pt x="48" y="259"/>
                    </a:cubicBezTo>
                    <a:cubicBezTo>
                      <a:pt x="48" y="261"/>
                      <a:pt x="47" y="264"/>
                      <a:pt x="46" y="266"/>
                    </a:cubicBezTo>
                    <a:cubicBezTo>
                      <a:pt x="45" y="272"/>
                      <a:pt x="44" y="277"/>
                      <a:pt x="44" y="277"/>
                    </a:cubicBezTo>
                    <a:cubicBezTo>
                      <a:pt x="43" y="280"/>
                      <a:pt x="41" y="283"/>
                      <a:pt x="38" y="284"/>
                    </a:cubicBezTo>
                    <a:cubicBezTo>
                      <a:pt x="38" y="284"/>
                      <a:pt x="30" y="286"/>
                      <a:pt x="22" y="289"/>
                    </a:cubicBezTo>
                    <a:cubicBezTo>
                      <a:pt x="15" y="292"/>
                      <a:pt x="7" y="295"/>
                      <a:pt x="7" y="295"/>
                    </a:cubicBezTo>
                    <a:cubicBezTo>
                      <a:pt x="4" y="296"/>
                      <a:pt x="2" y="299"/>
                      <a:pt x="1" y="303"/>
                    </a:cubicBezTo>
                    <a:cubicBezTo>
                      <a:pt x="1" y="303"/>
                      <a:pt x="1" y="304"/>
                      <a:pt x="1" y="307"/>
                    </a:cubicBezTo>
                    <a:cubicBezTo>
                      <a:pt x="1" y="309"/>
                      <a:pt x="1" y="313"/>
                      <a:pt x="0" y="316"/>
                    </a:cubicBezTo>
                    <a:cubicBezTo>
                      <a:pt x="0" y="319"/>
                      <a:pt x="0" y="323"/>
                      <a:pt x="0" y="325"/>
                    </a:cubicBezTo>
                    <a:cubicBezTo>
                      <a:pt x="0" y="328"/>
                      <a:pt x="0" y="329"/>
                      <a:pt x="0" y="329"/>
                    </a:cubicBezTo>
                    <a:cubicBezTo>
                      <a:pt x="0" y="333"/>
                      <a:pt x="1" y="336"/>
                      <a:pt x="4" y="338"/>
                    </a:cubicBezTo>
                    <a:cubicBezTo>
                      <a:pt x="4" y="338"/>
                      <a:pt x="11" y="342"/>
                      <a:pt x="19" y="346"/>
                    </a:cubicBezTo>
                    <a:cubicBezTo>
                      <a:pt x="22" y="348"/>
                      <a:pt x="26" y="350"/>
                      <a:pt x="29" y="351"/>
                    </a:cubicBezTo>
                    <a:cubicBezTo>
                      <a:pt x="31" y="352"/>
                      <a:pt x="33" y="353"/>
                      <a:pt x="33" y="353"/>
                    </a:cubicBezTo>
                    <a:cubicBezTo>
                      <a:pt x="36" y="354"/>
                      <a:pt x="38" y="357"/>
                      <a:pt x="38" y="360"/>
                    </a:cubicBezTo>
                    <a:cubicBezTo>
                      <a:pt x="38" y="360"/>
                      <a:pt x="39" y="362"/>
                      <a:pt x="39" y="364"/>
                    </a:cubicBezTo>
                    <a:cubicBezTo>
                      <a:pt x="39" y="366"/>
                      <a:pt x="39" y="368"/>
                      <a:pt x="39" y="371"/>
                    </a:cubicBezTo>
                    <a:cubicBezTo>
                      <a:pt x="40" y="376"/>
                      <a:pt x="41" y="382"/>
                      <a:pt x="41" y="382"/>
                    </a:cubicBezTo>
                    <a:cubicBezTo>
                      <a:pt x="41" y="382"/>
                      <a:pt x="41" y="383"/>
                      <a:pt x="41" y="385"/>
                    </a:cubicBezTo>
                    <a:cubicBezTo>
                      <a:pt x="42" y="387"/>
                      <a:pt x="42" y="390"/>
                      <a:pt x="43" y="392"/>
                    </a:cubicBezTo>
                    <a:cubicBezTo>
                      <a:pt x="43" y="398"/>
                      <a:pt x="45" y="403"/>
                      <a:pt x="45" y="403"/>
                    </a:cubicBezTo>
                    <a:cubicBezTo>
                      <a:pt x="45" y="406"/>
                      <a:pt x="44" y="410"/>
                      <a:pt x="42" y="412"/>
                    </a:cubicBezTo>
                    <a:cubicBezTo>
                      <a:pt x="42" y="412"/>
                      <a:pt x="40" y="413"/>
                      <a:pt x="38" y="415"/>
                    </a:cubicBezTo>
                    <a:cubicBezTo>
                      <a:pt x="36" y="417"/>
                      <a:pt x="33" y="420"/>
                      <a:pt x="30" y="423"/>
                    </a:cubicBezTo>
                    <a:cubicBezTo>
                      <a:pt x="24" y="428"/>
                      <a:pt x="18" y="434"/>
                      <a:pt x="18" y="434"/>
                    </a:cubicBezTo>
                    <a:cubicBezTo>
                      <a:pt x="16" y="437"/>
                      <a:pt x="15" y="440"/>
                      <a:pt x="16" y="444"/>
                    </a:cubicBezTo>
                    <a:cubicBezTo>
                      <a:pt x="16" y="444"/>
                      <a:pt x="18" y="450"/>
                      <a:pt x="21" y="456"/>
                    </a:cubicBezTo>
                    <a:cubicBezTo>
                      <a:pt x="23" y="463"/>
                      <a:pt x="25" y="469"/>
                      <a:pt x="25" y="469"/>
                    </a:cubicBezTo>
                    <a:cubicBezTo>
                      <a:pt x="27" y="472"/>
                      <a:pt x="30" y="475"/>
                      <a:pt x="33" y="475"/>
                    </a:cubicBezTo>
                    <a:cubicBezTo>
                      <a:pt x="33" y="475"/>
                      <a:pt x="41" y="476"/>
                      <a:pt x="49" y="476"/>
                    </a:cubicBezTo>
                    <a:cubicBezTo>
                      <a:pt x="54" y="476"/>
                      <a:pt x="58" y="477"/>
                      <a:pt x="61" y="477"/>
                    </a:cubicBezTo>
                    <a:cubicBezTo>
                      <a:pt x="64" y="477"/>
                      <a:pt x="66" y="477"/>
                      <a:pt x="66" y="477"/>
                    </a:cubicBezTo>
                    <a:cubicBezTo>
                      <a:pt x="69" y="477"/>
                      <a:pt x="72" y="479"/>
                      <a:pt x="73" y="482"/>
                    </a:cubicBezTo>
                    <a:cubicBezTo>
                      <a:pt x="73" y="482"/>
                      <a:pt x="74" y="483"/>
                      <a:pt x="75" y="485"/>
                    </a:cubicBezTo>
                    <a:cubicBezTo>
                      <a:pt x="76" y="486"/>
                      <a:pt x="77" y="489"/>
                      <a:pt x="79" y="491"/>
                    </a:cubicBezTo>
                    <a:cubicBezTo>
                      <a:pt x="80" y="493"/>
                      <a:pt x="81" y="496"/>
                      <a:pt x="82" y="497"/>
                    </a:cubicBezTo>
                    <a:cubicBezTo>
                      <a:pt x="84" y="499"/>
                      <a:pt x="84" y="500"/>
                      <a:pt x="84" y="500"/>
                    </a:cubicBezTo>
                    <a:cubicBezTo>
                      <a:pt x="84" y="500"/>
                      <a:pt x="87" y="505"/>
                      <a:pt x="90" y="509"/>
                    </a:cubicBezTo>
                    <a:cubicBezTo>
                      <a:pt x="93" y="514"/>
                      <a:pt x="96" y="518"/>
                      <a:pt x="96" y="518"/>
                    </a:cubicBezTo>
                    <a:cubicBezTo>
                      <a:pt x="98" y="521"/>
                      <a:pt x="99" y="524"/>
                      <a:pt x="97" y="527"/>
                    </a:cubicBezTo>
                    <a:cubicBezTo>
                      <a:pt x="97" y="527"/>
                      <a:pt x="94" y="534"/>
                      <a:pt x="91" y="542"/>
                    </a:cubicBezTo>
                    <a:cubicBezTo>
                      <a:pt x="88" y="550"/>
                      <a:pt x="85" y="557"/>
                      <a:pt x="85" y="557"/>
                    </a:cubicBezTo>
                    <a:cubicBezTo>
                      <a:pt x="84" y="560"/>
                      <a:pt x="85" y="564"/>
                      <a:pt x="87" y="567"/>
                    </a:cubicBezTo>
                    <a:cubicBezTo>
                      <a:pt x="87" y="567"/>
                      <a:pt x="88" y="568"/>
                      <a:pt x="90" y="570"/>
                    </a:cubicBezTo>
                    <a:cubicBezTo>
                      <a:pt x="92" y="572"/>
                      <a:pt x="94" y="574"/>
                      <a:pt x="96" y="577"/>
                    </a:cubicBezTo>
                    <a:cubicBezTo>
                      <a:pt x="101" y="581"/>
                      <a:pt x="106" y="586"/>
                      <a:pt x="106" y="586"/>
                    </a:cubicBezTo>
                    <a:cubicBezTo>
                      <a:pt x="108" y="588"/>
                      <a:pt x="112" y="589"/>
                      <a:pt x="115" y="588"/>
                    </a:cubicBezTo>
                    <a:cubicBezTo>
                      <a:pt x="115" y="588"/>
                      <a:pt x="117" y="588"/>
                      <a:pt x="120" y="587"/>
                    </a:cubicBezTo>
                    <a:cubicBezTo>
                      <a:pt x="123" y="586"/>
                      <a:pt x="127" y="584"/>
                      <a:pt x="131" y="583"/>
                    </a:cubicBezTo>
                    <a:cubicBezTo>
                      <a:pt x="138" y="580"/>
                      <a:pt x="146" y="577"/>
                      <a:pt x="146" y="577"/>
                    </a:cubicBezTo>
                    <a:cubicBezTo>
                      <a:pt x="149" y="576"/>
                      <a:pt x="152" y="576"/>
                      <a:pt x="155" y="578"/>
                    </a:cubicBezTo>
                    <a:cubicBezTo>
                      <a:pt x="155" y="578"/>
                      <a:pt x="156" y="579"/>
                      <a:pt x="157" y="580"/>
                    </a:cubicBezTo>
                    <a:cubicBezTo>
                      <a:pt x="159" y="581"/>
                      <a:pt x="161" y="583"/>
                      <a:pt x="163" y="584"/>
                    </a:cubicBezTo>
                    <a:cubicBezTo>
                      <a:pt x="168" y="587"/>
                      <a:pt x="172" y="591"/>
                      <a:pt x="172" y="591"/>
                    </a:cubicBezTo>
                    <a:cubicBezTo>
                      <a:pt x="172" y="591"/>
                      <a:pt x="173" y="591"/>
                      <a:pt x="175" y="592"/>
                    </a:cubicBezTo>
                    <a:cubicBezTo>
                      <a:pt x="177" y="593"/>
                      <a:pt x="179" y="595"/>
                      <a:pt x="181" y="596"/>
                    </a:cubicBezTo>
                    <a:cubicBezTo>
                      <a:pt x="184" y="598"/>
                      <a:pt x="186" y="599"/>
                      <a:pt x="188" y="600"/>
                    </a:cubicBezTo>
                    <a:cubicBezTo>
                      <a:pt x="189" y="601"/>
                      <a:pt x="191" y="602"/>
                      <a:pt x="191" y="602"/>
                    </a:cubicBezTo>
                    <a:cubicBezTo>
                      <a:pt x="193" y="603"/>
                      <a:pt x="195" y="606"/>
                      <a:pt x="195" y="610"/>
                    </a:cubicBezTo>
                    <a:cubicBezTo>
                      <a:pt x="195" y="610"/>
                      <a:pt x="195" y="612"/>
                      <a:pt x="195" y="615"/>
                    </a:cubicBezTo>
                    <a:cubicBezTo>
                      <a:pt x="195" y="618"/>
                      <a:pt x="195" y="622"/>
                      <a:pt x="195" y="626"/>
                    </a:cubicBezTo>
                    <a:cubicBezTo>
                      <a:pt x="195" y="634"/>
                      <a:pt x="196" y="643"/>
                      <a:pt x="196" y="643"/>
                    </a:cubicBezTo>
                    <a:cubicBezTo>
                      <a:pt x="196" y="646"/>
                      <a:pt x="199" y="649"/>
                      <a:pt x="202" y="650"/>
                    </a:cubicBezTo>
                    <a:cubicBezTo>
                      <a:pt x="202" y="650"/>
                      <a:pt x="203" y="651"/>
                      <a:pt x="206" y="652"/>
                    </a:cubicBezTo>
                    <a:cubicBezTo>
                      <a:pt x="208" y="653"/>
                      <a:pt x="211" y="654"/>
                      <a:pt x="214" y="655"/>
                    </a:cubicBezTo>
                    <a:cubicBezTo>
                      <a:pt x="217" y="657"/>
                      <a:pt x="220" y="658"/>
                      <a:pt x="223" y="659"/>
                    </a:cubicBezTo>
                    <a:cubicBezTo>
                      <a:pt x="225" y="660"/>
                      <a:pt x="227" y="660"/>
                      <a:pt x="227" y="660"/>
                    </a:cubicBezTo>
                    <a:cubicBezTo>
                      <a:pt x="230" y="661"/>
                      <a:pt x="234" y="661"/>
                      <a:pt x="236" y="659"/>
                    </a:cubicBezTo>
                    <a:cubicBezTo>
                      <a:pt x="236" y="659"/>
                      <a:pt x="238" y="657"/>
                      <a:pt x="240" y="655"/>
                    </a:cubicBezTo>
                    <a:cubicBezTo>
                      <a:pt x="242" y="653"/>
                      <a:pt x="245" y="650"/>
                      <a:pt x="248" y="647"/>
                    </a:cubicBezTo>
                    <a:cubicBezTo>
                      <a:pt x="254" y="641"/>
                      <a:pt x="260" y="635"/>
                      <a:pt x="260" y="635"/>
                    </a:cubicBezTo>
                    <a:cubicBezTo>
                      <a:pt x="262" y="633"/>
                      <a:pt x="265" y="632"/>
                      <a:pt x="268" y="633"/>
                    </a:cubicBezTo>
                    <a:cubicBezTo>
                      <a:pt x="268" y="633"/>
                      <a:pt x="273" y="634"/>
                      <a:pt x="279" y="635"/>
                    </a:cubicBezTo>
                    <a:cubicBezTo>
                      <a:pt x="281" y="636"/>
                      <a:pt x="284" y="636"/>
                      <a:pt x="286" y="637"/>
                    </a:cubicBezTo>
                    <a:cubicBezTo>
                      <a:pt x="288" y="637"/>
                      <a:pt x="289" y="637"/>
                      <a:pt x="289" y="637"/>
                    </a:cubicBezTo>
                    <a:cubicBezTo>
                      <a:pt x="289" y="637"/>
                      <a:pt x="291" y="638"/>
                      <a:pt x="293" y="638"/>
                    </a:cubicBezTo>
                    <a:cubicBezTo>
                      <a:pt x="295" y="638"/>
                      <a:pt x="297" y="639"/>
                      <a:pt x="300" y="639"/>
                    </a:cubicBezTo>
                    <a:cubicBezTo>
                      <a:pt x="303" y="639"/>
                      <a:pt x="305" y="640"/>
                      <a:pt x="307" y="640"/>
                    </a:cubicBezTo>
                    <a:cubicBezTo>
                      <a:pt x="309" y="640"/>
                      <a:pt x="311" y="640"/>
                      <a:pt x="311" y="640"/>
                    </a:cubicBezTo>
                    <a:cubicBezTo>
                      <a:pt x="314" y="641"/>
                      <a:pt x="317" y="643"/>
                      <a:pt x="318" y="646"/>
                    </a:cubicBezTo>
                    <a:cubicBezTo>
                      <a:pt x="318" y="646"/>
                      <a:pt x="321" y="653"/>
                      <a:pt x="325" y="660"/>
                    </a:cubicBezTo>
                    <a:cubicBezTo>
                      <a:pt x="328" y="668"/>
                      <a:pt x="332" y="675"/>
                      <a:pt x="332" y="675"/>
                    </a:cubicBezTo>
                    <a:cubicBezTo>
                      <a:pt x="334" y="678"/>
                      <a:pt x="337" y="680"/>
                      <a:pt x="341" y="680"/>
                    </a:cubicBezTo>
                    <a:cubicBezTo>
                      <a:pt x="341" y="680"/>
                      <a:pt x="347" y="680"/>
                      <a:pt x="354" y="680"/>
                    </a:cubicBezTo>
                    <a:close/>
                    <a:moveTo>
                      <a:pt x="314" y="591"/>
                    </a:moveTo>
                    <a:cubicBezTo>
                      <a:pt x="309" y="590"/>
                      <a:pt x="305" y="590"/>
                      <a:pt x="302" y="589"/>
                    </a:cubicBezTo>
                    <a:cubicBezTo>
                      <a:pt x="299" y="589"/>
                      <a:pt x="298" y="589"/>
                      <a:pt x="298" y="589"/>
                    </a:cubicBezTo>
                    <a:cubicBezTo>
                      <a:pt x="298" y="589"/>
                      <a:pt x="296" y="588"/>
                      <a:pt x="293" y="588"/>
                    </a:cubicBezTo>
                    <a:cubicBezTo>
                      <a:pt x="290" y="587"/>
                      <a:pt x="286" y="586"/>
                      <a:pt x="282" y="585"/>
                    </a:cubicBezTo>
                    <a:cubicBezTo>
                      <a:pt x="272" y="583"/>
                      <a:pt x="259" y="579"/>
                      <a:pt x="247" y="574"/>
                    </a:cubicBezTo>
                    <a:cubicBezTo>
                      <a:pt x="234" y="569"/>
                      <a:pt x="222" y="563"/>
                      <a:pt x="214" y="558"/>
                    </a:cubicBezTo>
                    <a:cubicBezTo>
                      <a:pt x="212" y="557"/>
                      <a:pt x="210" y="556"/>
                      <a:pt x="208" y="555"/>
                    </a:cubicBezTo>
                    <a:cubicBezTo>
                      <a:pt x="206" y="554"/>
                      <a:pt x="205" y="553"/>
                      <a:pt x="204" y="552"/>
                    </a:cubicBezTo>
                    <a:cubicBezTo>
                      <a:pt x="202" y="551"/>
                      <a:pt x="201" y="551"/>
                      <a:pt x="201" y="550"/>
                    </a:cubicBezTo>
                    <a:cubicBezTo>
                      <a:pt x="200" y="550"/>
                      <a:pt x="200" y="549"/>
                      <a:pt x="200" y="549"/>
                    </a:cubicBezTo>
                    <a:cubicBezTo>
                      <a:pt x="200" y="549"/>
                      <a:pt x="198" y="549"/>
                      <a:pt x="196" y="547"/>
                    </a:cubicBezTo>
                    <a:cubicBezTo>
                      <a:pt x="194" y="545"/>
                      <a:pt x="190" y="543"/>
                      <a:pt x="186" y="540"/>
                    </a:cubicBezTo>
                    <a:cubicBezTo>
                      <a:pt x="178" y="534"/>
                      <a:pt x="168" y="525"/>
                      <a:pt x="159" y="515"/>
                    </a:cubicBezTo>
                    <a:cubicBezTo>
                      <a:pt x="154" y="511"/>
                      <a:pt x="150" y="506"/>
                      <a:pt x="146" y="501"/>
                    </a:cubicBezTo>
                    <a:cubicBezTo>
                      <a:pt x="142" y="496"/>
                      <a:pt x="138" y="492"/>
                      <a:pt x="135" y="488"/>
                    </a:cubicBezTo>
                    <a:cubicBezTo>
                      <a:pt x="134" y="486"/>
                      <a:pt x="133" y="484"/>
                      <a:pt x="131" y="482"/>
                    </a:cubicBezTo>
                    <a:cubicBezTo>
                      <a:pt x="130" y="480"/>
                      <a:pt x="129" y="479"/>
                      <a:pt x="129" y="478"/>
                    </a:cubicBezTo>
                    <a:cubicBezTo>
                      <a:pt x="127" y="475"/>
                      <a:pt x="126" y="474"/>
                      <a:pt x="126" y="474"/>
                    </a:cubicBezTo>
                    <a:cubicBezTo>
                      <a:pt x="126" y="474"/>
                      <a:pt x="126" y="474"/>
                      <a:pt x="125" y="473"/>
                    </a:cubicBezTo>
                    <a:cubicBezTo>
                      <a:pt x="125" y="472"/>
                      <a:pt x="124" y="471"/>
                      <a:pt x="124" y="470"/>
                    </a:cubicBezTo>
                    <a:cubicBezTo>
                      <a:pt x="122" y="467"/>
                      <a:pt x="120" y="464"/>
                      <a:pt x="118" y="460"/>
                    </a:cubicBezTo>
                    <a:cubicBezTo>
                      <a:pt x="113" y="451"/>
                      <a:pt x="107" y="439"/>
                      <a:pt x="103" y="426"/>
                    </a:cubicBezTo>
                    <a:cubicBezTo>
                      <a:pt x="98" y="414"/>
                      <a:pt x="95" y="401"/>
                      <a:pt x="93" y="391"/>
                    </a:cubicBezTo>
                    <a:cubicBezTo>
                      <a:pt x="92" y="389"/>
                      <a:pt x="92" y="386"/>
                      <a:pt x="91" y="384"/>
                    </a:cubicBezTo>
                    <a:cubicBezTo>
                      <a:pt x="91" y="382"/>
                      <a:pt x="91" y="381"/>
                      <a:pt x="90" y="379"/>
                    </a:cubicBezTo>
                    <a:cubicBezTo>
                      <a:pt x="90" y="378"/>
                      <a:pt x="90" y="377"/>
                      <a:pt x="90" y="376"/>
                    </a:cubicBezTo>
                    <a:cubicBezTo>
                      <a:pt x="90" y="375"/>
                      <a:pt x="90" y="375"/>
                      <a:pt x="90" y="375"/>
                    </a:cubicBezTo>
                    <a:cubicBezTo>
                      <a:pt x="90" y="375"/>
                      <a:pt x="89" y="373"/>
                      <a:pt x="89" y="370"/>
                    </a:cubicBezTo>
                    <a:cubicBezTo>
                      <a:pt x="89" y="367"/>
                      <a:pt x="88" y="363"/>
                      <a:pt x="88" y="358"/>
                    </a:cubicBezTo>
                    <a:cubicBezTo>
                      <a:pt x="88" y="356"/>
                      <a:pt x="87" y="353"/>
                      <a:pt x="87" y="350"/>
                    </a:cubicBezTo>
                    <a:cubicBezTo>
                      <a:pt x="87" y="347"/>
                      <a:pt x="87" y="344"/>
                      <a:pt x="87" y="341"/>
                    </a:cubicBezTo>
                    <a:cubicBezTo>
                      <a:pt x="87" y="338"/>
                      <a:pt x="87" y="335"/>
                      <a:pt x="87" y="332"/>
                    </a:cubicBezTo>
                    <a:cubicBezTo>
                      <a:pt x="87" y="328"/>
                      <a:pt x="87" y="325"/>
                      <a:pt x="88" y="322"/>
                    </a:cubicBezTo>
                    <a:cubicBezTo>
                      <a:pt x="88" y="308"/>
                      <a:pt x="91" y="295"/>
                      <a:pt x="93" y="286"/>
                    </a:cubicBezTo>
                    <a:cubicBezTo>
                      <a:pt x="95" y="276"/>
                      <a:pt x="97" y="270"/>
                      <a:pt x="97" y="270"/>
                    </a:cubicBezTo>
                    <a:cubicBezTo>
                      <a:pt x="97" y="270"/>
                      <a:pt x="97" y="268"/>
                      <a:pt x="98" y="265"/>
                    </a:cubicBezTo>
                    <a:cubicBezTo>
                      <a:pt x="99" y="262"/>
                      <a:pt x="100" y="258"/>
                      <a:pt x="102" y="254"/>
                    </a:cubicBezTo>
                    <a:cubicBezTo>
                      <a:pt x="105" y="244"/>
                      <a:pt x="110" y="232"/>
                      <a:pt x="116" y="220"/>
                    </a:cubicBezTo>
                    <a:cubicBezTo>
                      <a:pt x="123" y="208"/>
                      <a:pt x="130" y="197"/>
                      <a:pt x="136" y="189"/>
                    </a:cubicBezTo>
                    <a:cubicBezTo>
                      <a:pt x="139" y="185"/>
                      <a:pt x="141" y="182"/>
                      <a:pt x="143" y="180"/>
                    </a:cubicBezTo>
                    <a:cubicBezTo>
                      <a:pt x="144" y="178"/>
                      <a:pt x="145" y="178"/>
                      <a:pt x="145" y="177"/>
                    </a:cubicBezTo>
                    <a:cubicBezTo>
                      <a:pt x="146" y="176"/>
                      <a:pt x="146" y="176"/>
                      <a:pt x="146" y="176"/>
                    </a:cubicBezTo>
                    <a:cubicBezTo>
                      <a:pt x="146" y="176"/>
                      <a:pt x="147" y="175"/>
                      <a:pt x="149" y="173"/>
                    </a:cubicBezTo>
                    <a:cubicBezTo>
                      <a:pt x="150" y="171"/>
                      <a:pt x="151" y="170"/>
                      <a:pt x="152" y="169"/>
                    </a:cubicBezTo>
                    <a:cubicBezTo>
                      <a:pt x="154" y="167"/>
                      <a:pt x="155" y="165"/>
                      <a:pt x="157" y="164"/>
                    </a:cubicBezTo>
                    <a:cubicBezTo>
                      <a:pt x="160" y="160"/>
                      <a:pt x="165" y="156"/>
                      <a:pt x="169" y="152"/>
                    </a:cubicBezTo>
                    <a:cubicBezTo>
                      <a:pt x="174" y="148"/>
                      <a:pt x="179" y="143"/>
                      <a:pt x="184" y="139"/>
                    </a:cubicBezTo>
                    <a:cubicBezTo>
                      <a:pt x="194" y="131"/>
                      <a:pt x="205" y="123"/>
                      <a:pt x="214" y="119"/>
                    </a:cubicBezTo>
                    <a:cubicBezTo>
                      <a:pt x="218" y="116"/>
                      <a:pt x="222" y="114"/>
                      <a:pt x="225" y="113"/>
                    </a:cubicBezTo>
                    <a:cubicBezTo>
                      <a:pt x="227" y="112"/>
                      <a:pt x="229" y="111"/>
                      <a:pt x="229" y="111"/>
                    </a:cubicBezTo>
                    <a:cubicBezTo>
                      <a:pt x="229" y="111"/>
                      <a:pt x="230" y="110"/>
                      <a:pt x="233" y="109"/>
                    </a:cubicBezTo>
                    <a:cubicBezTo>
                      <a:pt x="236" y="108"/>
                      <a:pt x="239" y="106"/>
                      <a:pt x="244" y="104"/>
                    </a:cubicBezTo>
                    <a:cubicBezTo>
                      <a:pt x="253" y="100"/>
                      <a:pt x="266" y="96"/>
                      <a:pt x="279" y="92"/>
                    </a:cubicBezTo>
                    <a:cubicBezTo>
                      <a:pt x="292" y="89"/>
                      <a:pt x="305" y="87"/>
                      <a:pt x="315" y="86"/>
                    </a:cubicBezTo>
                    <a:cubicBezTo>
                      <a:pt x="320" y="85"/>
                      <a:pt x="324" y="85"/>
                      <a:pt x="327" y="85"/>
                    </a:cubicBezTo>
                    <a:cubicBezTo>
                      <a:pt x="329" y="85"/>
                      <a:pt x="331" y="85"/>
                      <a:pt x="331" y="85"/>
                    </a:cubicBezTo>
                    <a:cubicBezTo>
                      <a:pt x="331" y="85"/>
                      <a:pt x="333" y="85"/>
                      <a:pt x="336" y="85"/>
                    </a:cubicBezTo>
                    <a:cubicBezTo>
                      <a:pt x="339" y="85"/>
                      <a:pt x="343" y="85"/>
                      <a:pt x="348" y="85"/>
                    </a:cubicBezTo>
                    <a:cubicBezTo>
                      <a:pt x="358" y="85"/>
                      <a:pt x="371" y="86"/>
                      <a:pt x="384" y="88"/>
                    </a:cubicBezTo>
                    <a:cubicBezTo>
                      <a:pt x="391" y="89"/>
                      <a:pt x="397" y="91"/>
                      <a:pt x="403" y="92"/>
                    </a:cubicBezTo>
                    <a:cubicBezTo>
                      <a:pt x="409" y="94"/>
                      <a:pt x="415" y="95"/>
                      <a:pt x="419" y="97"/>
                    </a:cubicBezTo>
                    <a:cubicBezTo>
                      <a:pt x="422" y="98"/>
                      <a:pt x="424" y="99"/>
                      <a:pt x="426" y="99"/>
                    </a:cubicBezTo>
                    <a:cubicBezTo>
                      <a:pt x="428" y="100"/>
                      <a:pt x="429" y="101"/>
                      <a:pt x="431" y="101"/>
                    </a:cubicBezTo>
                    <a:cubicBezTo>
                      <a:pt x="433" y="102"/>
                      <a:pt x="435" y="103"/>
                      <a:pt x="435" y="103"/>
                    </a:cubicBezTo>
                    <a:cubicBezTo>
                      <a:pt x="435" y="103"/>
                      <a:pt x="435" y="103"/>
                      <a:pt x="436" y="103"/>
                    </a:cubicBezTo>
                    <a:cubicBezTo>
                      <a:pt x="437" y="104"/>
                      <a:pt x="438" y="104"/>
                      <a:pt x="439" y="105"/>
                    </a:cubicBezTo>
                    <a:cubicBezTo>
                      <a:pt x="442" y="106"/>
                      <a:pt x="446" y="107"/>
                      <a:pt x="450" y="109"/>
                    </a:cubicBezTo>
                    <a:cubicBezTo>
                      <a:pt x="459" y="114"/>
                      <a:pt x="471" y="120"/>
                      <a:pt x="482" y="128"/>
                    </a:cubicBezTo>
                    <a:cubicBezTo>
                      <a:pt x="493" y="135"/>
                      <a:pt x="503" y="143"/>
                      <a:pt x="511" y="150"/>
                    </a:cubicBezTo>
                    <a:cubicBezTo>
                      <a:pt x="515" y="153"/>
                      <a:pt x="518" y="156"/>
                      <a:pt x="520" y="158"/>
                    </a:cubicBezTo>
                    <a:cubicBezTo>
                      <a:pt x="522" y="160"/>
                      <a:pt x="523" y="162"/>
                      <a:pt x="523" y="162"/>
                    </a:cubicBezTo>
                    <a:cubicBezTo>
                      <a:pt x="523" y="162"/>
                      <a:pt x="528" y="166"/>
                      <a:pt x="534" y="174"/>
                    </a:cubicBezTo>
                    <a:cubicBezTo>
                      <a:pt x="540" y="181"/>
                      <a:pt x="549" y="192"/>
                      <a:pt x="556" y="203"/>
                    </a:cubicBezTo>
                    <a:cubicBezTo>
                      <a:pt x="558" y="206"/>
                      <a:pt x="559" y="209"/>
                      <a:pt x="561" y="212"/>
                    </a:cubicBezTo>
                    <a:cubicBezTo>
                      <a:pt x="562" y="214"/>
                      <a:pt x="564" y="217"/>
                      <a:pt x="565" y="220"/>
                    </a:cubicBezTo>
                    <a:cubicBezTo>
                      <a:pt x="567" y="223"/>
                      <a:pt x="568" y="225"/>
                      <a:pt x="569" y="228"/>
                    </a:cubicBezTo>
                    <a:cubicBezTo>
                      <a:pt x="571" y="231"/>
                      <a:pt x="572" y="233"/>
                      <a:pt x="573" y="235"/>
                    </a:cubicBezTo>
                    <a:cubicBezTo>
                      <a:pt x="575" y="240"/>
                      <a:pt x="576" y="244"/>
                      <a:pt x="577" y="246"/>
                    </a:cubicBezTo>
                    <a:cubicBezTo>
                      <a:pt x="578" y="249"/>
                      <a:pt x="579" y="251"/>
                      <a:pt x="579" y="251"/>
                    </a:cubicBezTo>
                    <a:cubicBezTo>
                      <a:pt x="579" y="251"/>
                      <a:pt x="579" y="251"/>
                      <a:pt x="580" y="252"/>
                    </a:cubicBezTo>
                    <a:cubicBezTo>
                      <a:pt x="580" y="253"/>
                      <a:pt x="580" y="254"/>
                      <a:pt x="581" y="255"/>
                    </a:cubicBezTo>
                    <a:cubicBezTo>
                      <a:pt x="581" y="256"/>
                      <a:pt x="582" y="258"/>
                      <a:pt x="582" y="260"/>
                    </a:cubicBezTo>
                    <a:cubicBezTo>
                      <a:pt x="583" y="262"/>
                      <a:pt x="584" y="264"/>
                      <a:pt x="584" y="267"/>
                    </a:cubicBezTo>
                    <a:cubicBezTo>
                      <a:pt x="587" y="276"/>
                      <a:pt x="590" y="289"/>
                      <a:pt x="592" y="302"/>
                    </a:cubicBezTo>
                    <a:cubicBezTo>
                      <a:pt x="594" y="315"/>
                      <a:pt x="595" y="329"/>
                      <a:pt x="595" y="339"/>
                    </a:cubicBezTo>
                    <a:cubicBezTo>
                      <a:pt x="595" y="344"/>
                      <a:pt x="595" y="348"/>
                      <a:pt x="594" y="351"/>
                    </a:cubicBezTo>
                    <a:cubicBezTo>
                      <a:pt x="594" y="352"/>
                      <a:pt x="594" y="353"/>
                      <a:pt x="594" y="354"/>
                    </a:cubicBezTo>
                    <a:cubicBezTo>
                      <a:pt x="594" y="355"/>
                      <a:pt x="594" y="355"/>
                      <a:pt x="594" y="355"/>
                    </a:cubicBezTo>
                    <a:cubicBezTo>
                      <a:pt x="594" y="355"/>
                      <a:pt x="594" y="357"/>
                      <a:pt x="594" y="360"/>
                    </a:cubicBezTo>
                    <a:cubicBezTo>
                      <a:pt x="594" y="361"/>
                      <a:pt x="594" y="363"/>
                      <a:pt x="593" y="365"/>
                    </a:cubicBezTo>
                    <a:cubicBezTo>
                      <a:pt x="593" y="367"/>
                      <a:pt x="593" y="369"/>
                      <a:pt x="593" y="372"/>
                    </a:cubicBezTo>
                    <a:cubicBezTo>
                      <a:pt x="592" y="377"/>
                      <a:pt x="591" y="382"/>
                      <a:pt x="590" y="389"/>
                    </a:cubicBezTo>
                    <a:cubicBezTo>
                      <a:pt x="588" y="395"/>
                      <a:pt x="587" y="401"/>
                      <a:pt x="585" y="408"/>
                    </a:cubicBezTo>
                    <a:cubicBezTo>
                      <a:pt x="582" y="420"/>
                      <a:pt x="577" y="433"/>
                      <a:pt x="573" y="442"/>
                    </a:cubicBezTo>
                    <a:cubicBezTo>
                      <a:pt x="571" y="446"/>
                      <a:pt x="569" y="450"/>
                      <a:pt x="568" y="453"/>
                    </a:cubicBezTo>
                    <a:cubicBezTo>
                      <a:pt x="566" y="455"/>
                      <a:pt x="565" y="457"/>
                      <a:pt x="565" y="457"/>
                    </a:cubicBezTo>
                    <a:cubicBezTo>
                      <a:pt x="565" y="457"/>
                      <a:pt x="565" y="457"/>
                      <a:pt x="565" y="458"/>
                    </a:cubicBezTo>
                    <a:cubicBezTo>
                      <a:pt x="565" y="459"/>
                      <a:pt x="564" y="460"/>
                      <a:pt x="563" y="461"/>
                    </a:cubicBezTo>
                    <a:cubicBezTo>
                      <a:pt x="563" y="462"/>
                      <a:pt x="562" y="464"/>
                      <a:pt x="561" y="465"/>
                    </a:cubicBezTo>
                    <a:cubicBezTo>
                      <a:pt x="560" y="467"/>
                      <a:pt x="559" y="469"/>
                      <a:pt x="557" y="471"/>
                    </a:cubicBezTo>
                    <a:cubicBezTo>
                      <a:pt x="552" y="480"/>
                      <a:pt x="544" y="491"/>
                      <a:pt x="536" y="501"/>
                    </a:cubicBezTo>
                    <a:cubicBezTo>
                      <a:pt x="528" y="511"/>
                      <a:pt x="518" y="521"/>
                      <a:pt x="511" y="527"/>
                    </a:cubicBezTo>
                    <a:cubicBezTo>
                      <a:pt x="507" y="531"/>
                      <a:pt x="504" y="533"/>
                      <a:pt x="501" y="535"/>
                    </a:cubicBezTo>
                    <a:cubicBezTo>
                      <a:pt x="499" y="537"/>
                      <a:pt x="498" y="538"/>
                      <a:pt x="498" y="538"/>
                    </a:cubicBezTo>
                    <a:cubicBezTo>
                      <a:pt x="498" y="538"/>
                      <a:pt x="497" y="539"/>
                      <a:pt x="494" y="541"/>
                    </a:cubicBezTo>
                    <a:cubicBezTo>
                      <a:pt x="492" y="543"/>
                      <a:pt x="489" y="545"/>
                      <a:pt x="485" y="548"/>
                    </a:cubicBezTo>
                    <a:cubicBezTo>
                      <a:pt x="476" y="553"/>
                      <a:pt x="465" y="560"/>
                      <a:pt x="453" y="566"/>
                    </a:cubicBezTo>
                    <a:cubicBezTo>
                      <a:pt x="441" y="572"/>
                      <a:pt x="429" y="577"/>
                      <a:pt x="419" y="580"/>
                    </a:cubicBezTo>
                    <a:cubicBezTo>
                      <a:pt x="418" y="580"/>
                      <a:pt x="417" y="581"/>
                      <a:pt x="416" y="581"/>
                    </a:cubicBezTo>
                    <a:cubicBezTo>
                      <a:pt x="415" y="581"/>
                      <a:pt x="414" y="582"/>
                      <a:pt x="413" y="582"/>
                    </a:cubicBezTo>
                    <a:cubicBezTo>
                      <a:pt x="411" y="582"/>
                      <a:pt x="409" y="583"/>
                      <a:pt x="408" y="583"/>
                    </a:cubicBezTo>
                    <a:cubicBezTo>
                      <a:pt x="405" y="584"/>
                      <a:pt x="403" y="585"/>
                      <a:pt x="403" y="585"/>
                    </a:cubicBezTo>
                    <a:cubicBezTo>
                      <a:pt x="403" y="585"/>
                      <a:pt x="402" y="585"/>
                      <a:pt x="399" y="586"/>
                    </a:cubicBezTo>
                    <a:cubicBezTo>
                      <a:pt x="397" y="586"/>
                      <a:pt x="396" y="586"/>
                      <a:pt x="394" y="587"/>
                    </a:cubicBezTo>
                    <a:cubicBezTo>
                      <a:pt x="393" y="587"/>
                      <a:pt x="392" y="587"/>
                      <a:pt x="390" y="587"/>
                    </a:cubicBezTo>
                    <a:cubicBezTo>
                      <a:pt x="389" y="588"/>
                      <a:pt x="388" y="588"/>
                      <a:pt x="387" y="588"/>
                    </a:cubicBezTo>
                    <a:cubicBezTo>
                      <a:pt x="377" y="590"/>
                      <a:pt x="364" y="592"/>
                      <a:pt x="351" y="592"/>
                    </a:cubicBezTo>
                    <a:cubicBezTo>
                      <a:pt x="337" y="593"/>
                      <a:pt x="324" y="592"/>
                      <a:pt x="314" y="5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8" name="Freeform: Shape 8"/>
              <p:cNvSpPr/>
              <p:nvPr/>
            </p:nvSpPr>
            <p:spPr bwMode="auto">
              <a:xfrm>
                <a:off x="4063796" y="4008744"/>
                <a:ext cx="607645" cy="634988"/>
              </a:xfrm>
              <a:custGeom>
                <a:avLst/>
                <a:gdLst>
                  <a:gd name="T0" fmla="*/ 190 w 303"/>
                  <a:gd name="T1" fmla="*/ 295 h 302"/>
                  <a:gd name="T2" fmla="*/ 198 w 303"/>
                  <a:gd name="T3" fmla="*/ 270 h 302"/>
                  <a:gd name="T4" fmla="*/ 220 w 303"/>
                  <a:gd name="T5" fmla="*/ 259 h 302"/>
                  <a:gd name="T6" fmla="*/ 244 w 303"/>
                  <a:gd name="T7" fmla="*/ 264 h 302"/>
                  <a:gd name="T8" fmla="*/ 264 w 303"/>
                  <a:gd name="T9" fmla="*/ 254 h 302"/>
                  <a:gd name="T10" fmla="*/ 258 w 303"/>
                  <a:gd name="T11" fmla="*/ 220 h 302"/>
                  <a:gd name="T12" fmla="*/ 268 w 303"/>
                  <a:gd name="T13" fmla="*/ 202 h 302"/>
                  <a:gd name="T14" fmla="*/ 285 w 303"/>
                  <a:gd name="T15" fmla="*/ 190 h 302"/>
                  <a:gd name="T16" fmla="*/ 301 w 303"/>
                  <a:gd name="T17" fmla="*/ 174 h 302"/>
                  <a:gd name="T18" fmla="*/ 282 w 303"/>
                  <a:gd name="T19" fmla="*/ 149 h 302"/>
                  <a:gd name="T20" fmla="*/ 277 w 303"/>
                  <a:gd name="T21" fmla="*/ 131 h 302"/>
                  <a:gd name="T22" fmla="*/ 276 w 303"/>
                  <a:gd name="T23" fmla="*/ 112 h 302"/>
                  <a:gd name="T24" fmla="*/ 289 w 303"/>
                  <a:gd name="T25" fmla="*/ 87 h 302"/>
                  <a:gd name="T26" fmla="*/ 273 w 303"/>
                  <a:gd name="T27" fmla="*/ 71 h 302"/>
                  <a:gd name="T28" fmla="*/ 246 w 303"/>
                  <a:gd name="T29" fmla="*/ 66 h 302"/>
                  <a:gd name="T30" fmla="*/ 233 w 303"/>
                  <a:gd name="T31" fmla="*/ 53 h 302"/>
                  <a:gd name="T32" fmla="*/ 227 w 303"/>
                  <a:gd name="T33" fmla="*/ 20 h 302"/>
                  <a:gd name="T34" fmla="*/ 205 w 303"/>
                  <a:gd name="T35" fmla="*/ 13 h 302"/>
                  <a:gd name="T36" fmla="*/ 184 w 303"/>
                  <a:gd name="T37" fmla="*/ 28 h 302"/>
                  <a:gd name="T38" fmla="*/ 169 w 303"/>
                  <a:gd name="T39" fmla="*/ 25 h 302"/>
                  <a:gd name="T40" fmla="*/ 142 w 303"/>
                  <a:gd name="T41" fmla="*/ 3 h 302"/>
                  <a:gd name="T42" fmla="*/ 118 w 303"/>
                  <a:gd name="T43" fmla="*/ 3 h 302"/>
                  <a:gd name="T44" fmla="*/ 109 w 303"/>
                  <a:gd name="T45" fmla="*/ 28 h 302"/>
                  <a:gd name="T46" fmla="*/ 87 w 303"/>
                  <a:gd name="T47" fmla="*/ 42 h 302"/>
                  <a:gd name="T48" fmla="*/ 66 w 303"/>
                  <a:gd name="T49" fmla="*/ 41 h 302"/>
                  <a:gd name="T50" fmla="*/ 44 w 303"/>
                  <a:gd name="T51" fmla="*/ 45 h 302"/>
                  <a:gd name="T52" fmla="*/ 45 w 303"/>
                  <a:gd name="T53" fmla="*/ 77 h 302"/>
                  <a:gd name="T54" fmla="*/ 37 w 303"/>
                  <a:gd name="T55" fmla="*/ 96 h 302"/>
                  <a:gd name="T56" fmla="*/ 25 w 303"/>
                  <a:gd name="T57" fmla="*/ 111 h 302"/>
                  <a:gd name="T58" fmla="*/ 3 w 303"/>
                  <a:gd name="T59" fmla="*/ 122 h 302"/>
                  <a:gd name="T60" fmla="*/ 12 w 303"/>
                  <a:gd name="T61" fmla="*/ 149 h 302"/>
                  <a:gd name="T62" fmla="*/ 26 w 303"/>
                  <a:gd name="T63" fmla="*/ 170 h 302"/>
                  <a:gd name="T64" fmla="*/ 29 w 303"/>
                  <a:gd name="T65" fmla="*/ 185 h 302"/>
                  <a:gd name="T66" fmla="*/ 13 w 303"/>
                  <a:gd name="T67" fmla="*/ 213 h 302"/>
                  <a:gd name="T68" fmla="*/ 27 w 303"/>
                  <a:gd name="T69" fmla="*/ 232 h 302"/>
                  <a:gd name="T70" fmla="*/ 54 w 303"/>
                  <a:gd name="T71" fmla="*/ 233 h 302"/>
                  <a:gd name="T72" fmla="*/ 67 w 303"/>
                  <a:gd name="T73" fmla="*/ 246 h 302"/>
                  <a:gd name="T74" fmla="*/ 72 w 303"/>
                  <a:gd name="T75" fmla="*/ 277 h 302"/>
                  <a:gd name="T76" fmla="*/ 92 w 303"/>
                  <a:gd name="T77" fmla="*/ 291 h 302"/>
                  <a:gd name="T78" fmla="*/ 114 w 303"/>
                  <a:gd name="T79" fmla="*/ 276 h 302"/>
                  <a:gd name="T80" fmla="*/ 132 w 303"/>
                  <a:gd name="T81" fmla="*/ 277 h 302"/>
                  <a:gd name="T82" fmla="*/ 156 w 303"/>
                  <a:gd name="T83" fmla="*/ 291 h 302"/>
                  <a:gd name="T84" fmla="*/ 143 w 303"/>
                  <a:gd name="T85" fmla="*/ 246 h 302"/>
                  <a:gd name="T86" fmla="*/ 128 w 303"/>
                  <a:gd name="T87" fmla="*/ 244 h 302"/>
                  <a:gd name="T88" fmla="*/ 85 w 303"/>
                  <a:gd name="T89" fmla="*/ 219 h 302"/>
                  <a:gd name="T90" fmla="*/ 59 w 303"/>
                  <a:gd name="T91" fmla="*/ 176 h 302"/>
                  <a:gd name="T92" fmla="*/ 57 w 303"/>
                  <a:gd name="T93" fmla="*/ 161 h 302"/>
                  <a:gd name="T94" fmla="*/ 65 w 303"/>
                  <a:gd name="T95" fmla="*/ 111 h 302"/>
                  <a:gd name="T96" fmla="*/ 84 w 303"/>
                  <a:gd name="T97" fmla="*/ 84 h 302"/>
                  <a:gd name="T98" fmla="*/ 116 w 303"/>
                  <a:gd name="T99" fmla="*/ 63 h 302"/>
                  <a:gd name="T100" fmla="*/ 166 w 303"/>
                  <a:gd name="T101" fmla="*/ 57 h 302"/>
                  <a:gd name="T102" fmla="*/ 212 w 303"/>
                  <a:gd name="T103" fmla="*/ 77 h 302"/>
                  <a:gd name="T104" fmla="*/ 222 w 303"/>
                  <a:gd name="T105" fmla="*/ 87 h 302"/>
                  <a:gd name="T106" fmla="*/ 245 w 303"/>
                  <a:gd name="T107" fmla="*/ 133 h 302"/>
                  <a:gd name="T108" fmla="*/ 246 w 303"/>
                  <a:gd name="T109" fmla="*/ 166 h 302"/>
                  <a:gd name="T110" fmla="*/ 236 w 303"/>
                  <a:gd name="T111" fmla="*/ 196 h 302"/>
                  <a:gd name="T112" fmla="*/ 198 w 303"/>
                  <a:gd name="T113" fmla="*/ 235 h 302"/>
                  <a:gd name="T114" fmla="*/ 147 w 303"/>
                  <a:gd name="T115" fmla="*/ 24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3" h="302">
                    <a:moveTo>
                      <a:pt x="170" y="302"/>
                    </a:moveTo>
                    <a:cubicBezTo>
                      <a:pt x="172" y="302"/>
                      <a:pt x="174" y="301"/>
                      <a:pt x="176" y="301"/>
                    </a:cubicBezTo>
                    <a:cubicBezTo>
                      <a:pt x="178" y="301"/>
                      <a:pt x="181" y="300"/>
                      <a:pt x="182" y="300"/>
                    </a:cubicBezTo>
                    <a:cubicBezTo>
                      <a:pt x="184" y="300"/>
                      <a:pt x="185" y="299"/>
                      <a:pt x="185" y="299"/>
                    </a:cubicBezTo>
                    <a:cubicBezTo>
                      <a:pt x="187" y="299"/>
                      <a:pt x="189" y="297"/>
                      <a:pt x="190" y="295"/>
                    </a:cubicBezTo>
                    <a:cubicBezTo>
                      <a:pt x="190" y="295"/>
                      <a:pt x="190" y="294"/>
                      <a:pt x="191" y="292"/>
                    </a:cubicBezTo>
                    <a:cubicBezTo>
                      <a:pt x="191" y="290"/>
                      <a:pt x="192" y="287"/>
                      <a:pt x="192" y="285"/>
                    </a:cubicBezTo>
                    <a:cubicBezTo>
                      <a:pt x="193" y="282"/>
                      <a:pt x="193" y="279"/>
                      <a:pt x="194" y="278"/>
                    </a:cubicBezTo>
                    <a:cubicBezTo>
                      <a:pt x="194" y="276"/>
                      <a:pt x="194" y="274"/>
                      <a:pt x="194" y="274"/>
                    </a:cubicBezTo>
                    <a:cubicBezTo>
                      <a:pt x="194" y="272"/>
                      <a:pt x="196" y="271"/>
                      <a:pt x="198" y="270"/>
                    </a:cubicBezTo>
                    <a:cubicBezTo>
                      <a:pt x="198" y="270"/>
                      <a:pt x="198" y="270"/>
                      <a:pt x="200" y="269"/>
                    </a:cubicBezTo>
                    <a:cubicBezTo>
                      <a:pt x="201" y="269"/>
                      <a:pt x="202" y="268"/>
                      <a:pt x="204" y="267"/>
                    </a:cubicBezTo>
                    <a:cubicBezTo>
                      <a:pt x="207" y="266"/>
                      <a:pt x="210" y="264"/>
                      <a:pt x="210" y="264"/>
                    </a:cubicBezTo>
                    <a:cubicBezTo>
                      <a:pt x="210" y="264"/>
                      <a:pt x="213" y="263"/>
                      <a:pt x="216" y="261"/>
                    </a:cubicBezTo>
                    <a:cubicBezTo>
                      <a:pt x="217" y="260"/>
                      <a:pt x="219" y="259"/>
                      <a:pt x="220" y="259"/>
                    </a:cubicBezTo>
                    <a:cubicBezTo>
                      <a:pt x="221" y="258"/>
                      <a:pt x="222" y="257"/>
                      <a:pt x="222" y="257"/>
                    </a:cubicBezTo>
                    <a:cubicBezTo>
                      <a:pt x="223" y="256"/>
                      <a:pt x="226" y="256"/>
                      <a:pt x="227" y="257"/>
                    </a:cubicBezTo>
                    <a:cubicBezTo>
                      <a:pt x="227" y="257"/>
                      <a:pt x="228" y="258"/>
                      <a:pt x="230" y="259"/>
                    </a:cubicBezTo>
                    <a:cubicBezTo>
                      <a:pt x="232" y="259"/>
                      <a:pt x="234" y="261"/>
                      <a:pt x="237" y="262"/>
                    </a:cubicBezTo>
                    <a:cubicBezTo>
                      <a:pt x="239" y="263"/>
                      <a:pt x="242" y="264"/>
                      <a:pt x="244" y="264"/>
                    </a:cubicBezTo>
                    <a:cubicBezTo>
                      <a:pt x="245" y="265"/>
                      <a:pt x="247" y="266"/>
                      <a:pt x="247" y="266"/>
                    </a:cubicBezTo>
                    <a:cubicBezTo>
                      <a:pt x="249" y="266"/>
                      <a:pt x="251" y="266"/>
                      <a:pt x="253" y="264"/>
                    </a:cubicBezTo>
                    <a:cubicBezTo>
                      <a:pt x="253" y="264"/>
                      <a:pt x="254" y="263"/>
                      <a:pt x="255" y="262"/>
                    </a:cubicBezTo>
                    <a:cubicBezTo>
                      <a:pt x="256" y="261"/>
                      <a:pt x="258" y="260"/>
                      <a:pt x="259" y="258"/>
                    </a:cubicBezTo>
                    <a:cubicBezTo>
                      <a:pt x="261" y="256"/>
                      <a:pt x="263" y="255"/>
                      <a:pt x="264" y="254"/>
                    </a:cubicBezTo>
                    <a:cubicBezTo>
                      <a:pt x="265" y="252"/>
                      <a:pt x="266" y="251"/>
                      <a:pt x="266" y="251"/>
                    </a:cubicBezTo>
                    <a:cubicBezTo>
                      <a:pt x="267" y="250"/>
                      <a:pt x="268" y="247"/>
                      <a:pt x="267" y="245"/>
                    </a:cubicBezTo>
                    <a:cubicBezTo>
                      <a:pt x="267" y="245"/>
                      <a:pt x="265" y="240"/>
                      <a:pt x="263" y="235"/>
                    </a:cubicBezTo>
                    <a:cubicBezTo>
                      <a:pt x="261" y="230"/>
                      <a:pt x="258" y="226"/>
                      <a:pt x="258" y="226"/>
                    </a:cubicBezTo>
                    <a:cubicBezTo>
                      <a:pt x="257" y="224"/>
                      <a:pt x="257" y="222"/>
                      <a:pt x="258" y="220"/>
                    </a:cubicBezTo>
                    <a:cubicBezTo>
                      <a:pt x="258" y="220"/>
                      <a:pt x="260" y="217"/>
                      <a:pt x="262" y="214"/>
                    </a:cubicBezTo>
                    <a:cubicBezTo>
                      <a:pt x="263" y="213"/>
                      <a:pt x="264" y="211"/>
                      <a:pt x="264" y="210"/>
                    </a:cubicBezTo>
                    <a:cubicBezTo>
                      <a:pt x="265" y="209"/>
                      <a:pt x="265" y="208"/>
                      <a:pt x="265" y="208"/>
                    </a:cubicBezTo>
                    <a:cubicBezTo>
                      <a:pt x="265" y="208"/>
                      <a:pt x="266" y="208"/>
                      <a:pt x="266" y="207"/>
                    </a:cubicBezTo>
                    <a:cubicBezTo>
                      <a:pt x="267" y="205"/>
                      <a:pt x="267" y="204"/>
                      <a:pt x="268" y="202"/>
                    </a:cubicBezTo>
                    <a:cubicBezTo>
                      <a:pt x="269" y="201"/>
                      <a:pt x="269" y="199"/>
                      <a:pt x="270" y="198"/>
                    </a:cubicBezTo>
                    <a:cubicBezTo>
                      <a:pt x="270" y="197"/>
                      <a:pt x="271" y="196"/>
                      <a:pt x="271" y="196"/>
                    </a:cubicBezTo>
                    <a:cubicBezTo>
                      <a:pt x="271" y="194"/>
                      <a:pt x="273" y="193"/>
                      <a:pt x="275" y="192"/>
                    </a:cubicBezTo>
                    <a:cubicBezTo>
                      <a:pt x="275" y="192"/>
                      <a:pt x="276" y="192"/>
                      <a:pt x="278" y="192"/>
                    </a:cubicBezTo>
                    <a:cubicBezTo>
                      <a:pt x="280" y="192"/>
                      <a:pt x="283" y="191"/>
                      <a:pt x="285" y="190"/>
                    </a:cubicBezTo>
                    <a:cubicBezTo>
                      <a:pt x="288" y="190"/>
                      <a:pt x="291" y="189"/>
                      <a:pt x="293" y="189"/>
                    </a:cubicBezTo>
                    <a:cubicBezTo>
                      <a:pt x="294" y="188"/>
                      <a:pt x="296" y="188"/>
                      <a:pt x="296" y="188"/>
                    </a:cubicBezTo>
                    <a:cubicBezTo>
                      <a:pt x="298" y="187"/>
                      <a:pt x="299" y="185"/>
                      <a:pt x="300" y="183"/>
                    </a:cubicBezTo>
                    <a:cubicBezTo>
                      <a:pt x="300" y="183"/>
                      <a:pt x="300" y="182"/>
                      <a:pt x="300" y="180"/>
                    </a:cubicBezTo>
                    <a:cubicBezTo>
                      <a:pt x="301" y="179"/>
                      <a:pt x="301" y="176"/>
                      <a:pt x="301" y="174"/>
                    </a:cubicBezTo>
                    <a:cubicBezTo>
                      <a:pt x="302" y="172"/>
                      <a:pt x="302" y="170"/>
                      <a:pt x="302" y="168"/>
                    </a:cubicBezTo>
                    <a:cubicBezTo>
                      <a:pt x="302" y="166"/>
                      <a:pt x="303" y="165"/>
                      <a:pt x="303" y="165"/>
                    </a:cubicBezTo>
                    <a:cubicBezTo>
                      <a:pt x="303" y="163"/>
                      <a:pt x="302" y="161"/>
                      <a:pt x="300" y="159"/>
                    </a:cubicBezTo>
                    <a:cubicBezTo>
                      <a:pt x="300" y="159"/>
                      <a:pt x="296" y="156"/>
                      <a:pt x="291" y="154"/>
                    </a:cubicBezTo>
                    <a:cubicBezTo>
                      <a:pt x="286" y="151"/>
                      <a:pt x="282" y="149"/>
                      <a:pt x="282" y="149"/>
                    </a:cubicBezTo>
                    <a:cubicBezTo>
                      <a:pt x="280" y="148"/>
                      <a:pt x="279" y="146"/>
                      <a:pt x="279" y="144"/>
                    </a:cubicBezTo>
                    <a:cubicBezTo>
                      <a:pt x="279" y="144"/>
                      <a:pt x="279" y="143"/>
                      <a:pt x="278" y="142"/>
                    </a:cubicBezTo>
                    <a:cubicBezTo>
                      <a:pt x="278" y="141"/>
                      <a:pt x="278" y="139"/>
                      <a:pt x="278" y="137"/>
                    </a:cubicBezTo>
                    <a:cubicBezTo>
                      <a:pt x="278" y="136"/>
                      <a:pt x="278" y="134"/>
                      <a:pt x="277" y="133"/>
                    </a:cubicBezTo>
                    <a:cubicBezTo>
                      <a:pt x="277" y="132"/>
                      <a:pt x="277" y="131"/>
                      <a:pt x="277" y="131"/>
                    </a:cubicBezTo>
                    <a:cubicBezTo>
                      <a:pt x="277" y="131"/>
                      <a:pt x="277" y="130"/>
                      <a:pt x="277" y="129"/>
                    </a:cubicBezTo>
                    <a:cubicBezTo>
                      <a:pt x="276" y="127"/>
                      <a:pt x="276" y="126"/>
                      <a:pt x="276" y="124"/>
                    </a:cubicBezTo>
                    <a:cubicBezTo>
                      <a:pt x="275" y="122"/>
                      <a:pt x="275" y="121"/>
                      <a:pt x="275" y="119"/>
                    </a:cubicBezTo>
                    <a:cubicBezTo>
                      <a:pt x="274" y="118"/>
                      <a:pt x="274" y="117"/>
                      <a:pt x="274" y="117"/>
                    </a:cubicBezTo>
                    <a:cubicBezTo>
                      <a:pt x="274" y="115"/>
                      <a:pt x="274" y="113"/>
                      <a:pt x="276" y="112"/>
                    </a:cubicBezTo>
                    <a:cubicBezTo>
                      <a:pt x="276" y="112"/>
                      <a:pt x="279" y="108"/>
                      <a:pt x="283" y="104"/>
                    </a:cubicBezTo>
                    <a:cubicBezTo>
                      <a:pt x="285" y="102"/>
                      <a:pt x="286" y="100"/>
                      <a:pt x="288" y="99"/>
                    </a:cubicBezTo>
                    <a:cubicBezTo>
                      <a:pt x="289" y="97"/>
                      <a:pt x="290" y="96"/>
                      <a:pt x="290" y="96"/>
                    </a:cubicBezTo>
                    <a:cubicBezTo>
                      <a:pt x="291" y="94"/>
                      <a:pt x="291" y="92"/>
                      <a:pt x="290" y="90"/>
                    </a:cubicBezTo>
                    <a:cubicBezTo>
                      <a:pt x="290" y="90"/>
                      <a:pt x="290" y="89"/>
                      <a:pt x="289" y="87"/>
                    </a:cubicBezTo>
                    <a:cubicBezTo>
                      <a:pt x="288" y="86"/>
                      <a:pt x="287" y="84"/>
                      <a:pt x="286" y="82"/>
                    </a:cubicBezTo>
                    <a:cubicBezTo>
                      <a:pt x="285" y="80"/>
                      <a:pt x="284" y="78"/>
                      <a:pt x="283" y="76"/>
                    </a:cubicBezTo>
                    <a:cubicBezTo>
                      <a:pt x="283" y="75"/>
                      <a:pt x="282" y="74"/>
                      <a:pt x="282" y="74"/>
                    </a:cubicBezTo>
                    <a:cubicBezTo>
                      <a:pt x="281" y="72"/>
                      <a:pt x="279" y="71"/>
                      <a:pt x="277" y="71"/>
                    </a:cubicBezTo>
                    <a:cubicBezTo>
                      <a:pt x="277" y="71"/>
                      <a:pt x="275" y="71"/>
                      <a:pt x="273" y="71"/>
                    </a:cubicBezTo>
                    <a:cubicBezTo>
                      <a:pt x="271" y="71"/>
                      <a:pt x="268" y="71"/>
                      <a:pt x="266" y="71"/>
                    </a:cubicBezTo>
                    <a:cubicBezTo>
                      <a:pt x="261" y="72"/>
                      <a:pt x="255" y="73"/>
                      <a:pt x="255" y="73"/>
                    </a:cubicBezTo>
                    <a:cubicBezTo>
                      <a:pt x="253" y="73"/>
                      <a:pt x="251" y="72"/>
                      <a:pt x="250" y="71"/>
                    </a:cubicBezTo>
                    <a:cubicBezTo>
                      <a:pt x="250" y="71"/>
                      <a:pt x="250" y="70"/>
                      <a:pt x="249" y="69"/>
                    </a:cubicBezTo>
                    <a:cubicBezTo>
                      <a:pt x="248" y="68"/>
                      <a:pt x="247" y="67"/>
                      <a:pt x="246" y="66"/>
                    </a:cubicBezTo>
                    <a:cubicBezTo>
                      <a:pt x="245" y="65"/>
                      <a:pt x="243" y="63"/>
                      <a:pt x="243" y="62"/>
                    </a:cubicBezTo>
                    <a:cubicBezTo>
                      <a:pt x="242" y="61"/>
                      <a:pt x="241" y="61"/>
                      <a:pt x="241" y="61"/>
                    </a:cubicBezTo>
                    <a:cubicBezTo>
                      <a:pt x="241" y="61"/>
                      <a:pt x="240" y="60"/>
                      <a:pt x="239" y="59"/>
                    </a:cubicBezTo>
                    <a:cubicBezTo>
                      <a:pt x="239" y="58"/>
                      <a:pt x="237" y="57"/>
                      <a:pt x="236" y="56"/>
                    </a:cubicBezTo>
                    <a:cubicBezTo>
                      <a:pt x="235" y="55"/>
                      <a:pt x="234" y="54"/>
                      <a:pt x="233" y="53"/>
                    </a:cubicBezTo>
                    <a:cubicBezTo>
                      <a:pt x="232" y="52"/>
                      <a:pt x="231" y="52"/>
                      <a:pt x="231" y="52"/>
                    </a:cubicBezTo>
                    <a:cubicBezTo>
                      <a:pt x="229" y="51"/>
                      <a:pt x="228" y="49"/>
                      <a:pt x="229" y="47"/>
                    </a:cubicBezTo>
                    <a:cubicBezTo>
                      <a:pt x="229" y="47"/>
                      <a:pt x="230" y="41"/>
                      <a:pt x="230" y="36"/>
                    </a:cubicBezTo>
                    <a:cubicBezTo>
                      <a:pt x="231" y="31"/>
                      <a:pt x="231" y="25"/>
                      <a:pt x="231" y="25"/>
                    </a:cubicBezTo>
                    <a:cubicBezTo>
                      <a:pt x="231" y="23"/>
                      <a:pt x="230" y="21"/>
                      <a:pt x="227" y="20"/>
                    </a:cubicBezTo>
                    <a:cubicBezTo>
                      <a:pt x="227" y="20"/>
                      <a:pt x="227" y="19"/>
                      <a:pt x="225" y="19"/>
                    </a:cubicBezTo>
                    <a:cubicBezTo>
                      <a:pt x="224" y="18"/>
                      <a:pt x="222" y="17"/>
                      <a:pt x="220" y="16"/>
                    </a:cubicBezTo>
                    <a:cubicBezTo>
                      <a:pt x="218" y="15"/>
                      <a:pt x="216" y="14"/>
                      <a:pt x="214" y="13"/>
                    </a:cubicBezTo>
                    <a:cubicBezTo>
                      <a:pt x="213" y="12"/>
                      <a:pt x="212" y="12"/>
                      <a:pt x="212" y="12"/>
                    </a:cubicBezTo>
                    <a:cubicBezTo>
                      <a:pt x="209" y="11"/>
                      <a:pt x="207" y="11"/>
                      <a:pt x="205" y="13"/>
                    </a:cubicBezTo>
                    <a:cubicBezTo>
                      <a:pt x="205" y="13"/>
                      <a:pt x="204" y="13"/>
                      <a:pt x="203" y="15"/>
                    </a:cubicBezTo>
                    <a:cubicBezTo>
                      <a:pt x="201" y="16"/>
                      <a:pt x="199" y="18"/>
                      <a:pt x="197" y="20"/>
                    </a:cubicBezTo>
                    <a:cubicBezTo>
                      <a:pt x="195" y="21"/>
                      <a:pt x="193" y="23"/>
                      <a:pt x="192" y="24"/>
                    </a:cubicBezTo>
                    <a:cubicBezTo>
                      <a:pt x="190" y="26"/>
                      <a:pt x="190" y="27"/>
                      <a:pt x="190" y="27"/>
                    </a:cubicBezTo>
                    <a:cubicBezTo>
                      <a:pt x="188" y="28"/>
                      <a:pt x="186" y="29"/>
                      <a:pt x="184" y="28"/>
                    </a:cubicBezTo>
                    <a:cubicBezTo>
                      <a:pt x="184" y="28"/>
                      <a:pt x="183" y="28"/>
                      <a:pt x="182" y="28"/>
                    </a:cubicBezTo>
                    <a:cubicBezTo>
                      <a:pt x="181" y="28"/>
                      <a:pt x="179" y="27"/>
                      <a:pt x="177" y="27"/>
                    </a:cubicBezTo>
                    <a:cubicBezTo>
                      <a:pt x="176" y="26"/>
                      <a:pt x="174" y="26"/>
                      <a:pt x="173" y="26"/>
                    </a:cubicBezTo>
                    <a:cubicBezTo>
                      <a:pt x="172" y="26"/>
                      <a:pt x="171" y="26"/>
                      <a:pt x="171" y="26"/>
                    </a:cubicBezTo>
                    <a:cubicBezTo>
                      <a:pt x="171" y="26"/>
                      <a:pt x="170" y="25"/>
                      <a:pt x="169" y="25"/>
                    </a:cubicBezTo>
                    <a:cubicBezTo>
                      <a:pt x="167" y="25"/>
                      <a:pt x="166" y="25"/>
                      <a:pt x="164" y="25"/>
                    </a:cubicBezTo>
                    <a:cubicBezTo>
                      <a:pt x="161" y="24"/>
                      <a:pt x="157" y="24"/>
                      <a:pt x="157" y="24"/>
                    </a:cubicBezTo>
                    <a:cubicBezTo>
                      <a:pt x="155" y="24"/>
                      <a:pt x="153" y="23"/>
                      <a:pt x="152" y="21"/>
                    </a:cubicBezTo>
                    <a:cubicBezTo>
                      <a:pt x="152" y="21"/>
                      <a:pt x="150" y="17"/>
                      <a:pt x="147" y="12"/>
                    </a:cubicBezTo>
                    <a:cubicBezTo>
                      <a:pt x="145" y="7"/>
                      <a:pt x="142" y="3"/>
                      <a:pt x="142" y="3"/>
                    </a:cubicBezTo>
                    <a:cubicBezTo>
                      <a:pt x="141" y="1"/>
                      <a:pt x="138" y="0"/>
                      <a:pt x="136" y="0"/>
                    </a:cubicBezTo>
                    <a:cubicBezTo>
                      <a:pt x="136" y="0"/>
                      <a:pt x="135" y="1"/>
                      <a:pt x="133" y="1"/>
                    </a:cubicBezTo>
                    <a:cubicBezTo>
                      <a:pt x="131" y="1"/>
                      <a:pt x="129" y="1"/>
                      <a:pt x="127" y="2"/>
                    </a:cubicBezTo>
                    <a:cubicBezTo>
                      <a:pt x="125" y="2"/>
                      <a:pt x="123" y="2"/>
                      <a:pt x="121" y="3"/>
                    </a:cubicBezTo>
                    <a:cubicBezTo>
                      <a:pt x="119" y="3"/>
                      <a:pt x="118" y="3"/>
                      <a:pt x="118" y="3"/>
                    </a:cubicBezTo>
                    <a:cubicBezTo>
                      <a:pt x="116" y="4"/>
                      <a:pt x="114" y="6"/>
                      <a:pt x="113" y="8"/>
                    </a:cubicBezTo>
                    <a:cubicBezTo>
                      <a:pt x="113" y="8"/>
                      <a:pt x="113" y="9"/>
                      <a:pt x="113" y="11"/>
                    </a:cubicBezTo>
                    <a:cubicBezTo>
                      <a:pt x="112" y="13"/>
                      <a:pt x="111" y="15"/>
                      <a:pt x="111" y="18"/>
                    </a:cubicBezTo>
                    <a:cubicBezTo>
                      <a:pt x="110" y="21"/>
                      <a:pt x="110" y="23"/>
                      <a:pt x="110" y="25"/>
                    </a:cubicBezTo>
                    <a:cubicBezTo>
                      <a:pt x="109" y="27"/>
                      <a:pt x="109" y="28"/>
                      <a:pt x="109" y="28"/>
                    </a:cubicBezTo>
                    <a:cubicBezTo>
                      <a:pt x="109" y="30"/>
                      <a:pt x="107" y="32"/>
                      <a:pt x="106" y="33"/>
                    </a:cubicBezTo>
                    <a:cubicBezTo>
                      <a:pt x="106" y="33"/>
                      <a:pt x="105" y="33"/>
                      <a:pt x="104" y="34"/>
                    </a:cubicBezTo>
                    <a:cubicBezTo>
                      <a:pt x="102" y="34"/>
                      <a:pt x="101" y="35"/>
                      <a:pt x="99" y="35"/>
                    </a:cubicBezTo>
                    <a:cubicBezTo>
                      <a:pt x="96" y="37"/>
                      <a:pt x="93" y="38"/>
                      <a:pt x="93" y="38"/>
                    </a:cubicBezTo>
                    <a:cubicBezTo>
                      <a:pt x="93" y="38"/>
                      <a:pt x="90" y="40"/>
                      <a:pt x="87" y="42"/>
                    </a:cubicBezTo>
                    <a:cubicBezTo>
                      <a:pt x="86" y="42"/>
                      <a:pt x="84" y="43"/>
                      <a:pt x="83" y="44"/>
                    </a:cubicBezTo>
                    <a:cubicBezTo>
                      <a:pt x="82" y="45"/>
                      <a:pt x="81" y="45"/>
                      <a:pt x="81" y="45"/>
                    </a:cubicBezTo>
                    <a:cubicBezTo>
                      <a:pt x="80" y="46"/>
                      <a:pt x="78" y="46"/>
                      <a:pt x="76" y="45"/>
                    </a:cubicBezTo>
                    <a:cubicBezTo>
                      <a:pt x="76" y="45"/>
                      <a:pt x="75" y="45"/>
                      <a:pt x="73" y="44"/>
                    </a:cubicBezTo>
                    <a:cubicBezTo>
                      <a:pt x="71" y="43"/>
                      <a:pt x="69" y="42"/>
                      <a:pt x="66" y="41"/>
                    </a:cubicBezTo>
                    <a:cubicBezTo>
                      <a:pt x="64" y="40"/>
                      <a:pt x="61" y="39"/>
                      <a:pt x="60" y="38"/>
                    </a:cubicBezTo>
                    <a:cubicBezTo>
                      <a:pt x="58" y="37"/>
                      <a:pt x="56" y="37"/>
                      <a:pt x="56" y="37"/>
                    </a:cubicBezTo>
                    <a:cubicBezTo>
                      <a:pt x="54" y="36"/>
                      <a:pt x="52" y="37"/>
                      <a:pt x="50" y="38"/>
                    </a:cubicBezTo>
                    <a:cubicBezTo>
                      <a:pt x="50" y="38"/>
                      <a:pt x="49" y="39"/>
                      <a:pt x="48" y="40"/>
                    </a:cubicBezTo>
                    <a:cubicBezTo>
                      <a:pt x="47" y="42"/>
                      <a:pt x="45" y="43"/>
                      <a:pt x="44" y="45"/>
                    </a:cubicBezTo>
                    <a:cubicBezTo>
                      <a:pt x="42" y="46"/>
                      <a:pt x="41" y="48"/>
                      <a:pt x="39" y="49"/>
                    </a:cubicBezTo>
                    <a:cubicBezTo>
                      <a:pt x="38" y="50"/>
                      <a:pt x="38" y="51"/>
                      <a:pt x="38" y="51"/>
                    </a:cubicBezTo>
                    <a:cubicBezTo>
                      <a:pt x="36" y="53"/>
                      <a:pt x="35" y="55"/>
                      <a:pt x="36" y="57"/>
                    </a:cubicBezTo>
                    <a:cubicBezTo>
                      <a:pt x="36" y="57"/>
                      <a:pt x="38" y="62"/>
                      <a:pt x="40" y="67"/>
                    </a:cubicBezTo>
                    <a:cubicBezTo>
                      <a:pt x="42" y="72"/>
                      <a:pt x="45" y="77"/>
                      <a:pt x="45" y="77"/>
                    </a:cubicBezTo>
                    <a:cubicBezTo>
                      <a:pt x="46" y="78"/>
                      <a:pt x="46" y="81"/>
                      <a:pt x="45" y="82"/>
                    </a:cubicBezTo>
                    <a:cubicBezTo>
                      <a:pt x="45" y="82"/>
                      <a:pt x="43" y="85"/>
                      <a:pt x="41" y="88"/>
                    </a:cubicBezTo>
                    <a:cubicBezTo>
                      <a:pt x="40" y="90"/>
                      <a:pt x="39" y="91"/>
                      <a:pt x="39" y="92"/>
                    </a:cubicBezTo>
                    <a:cubicBezTo>
                      <a:pt x="38" y="93"/>
                      <a:pt x="38" y="94"/>
                      <a:pt x="38" y="94"/>
                    </a:cubicBezTo>
                    <a:cubicBezTo>
                      <a:pt x="38" y="94"/>
                      <a:pt x="38" y="95"/>
                      <a:pt x="37" y="96"/>
                    </a:cubicBezTo>
                    <a:cubicBezTo>
                      <a:pt x="36" y="97"/>
                      <a:pt x="36" y="99"/>
                      <a:pt x="35" y="100"/>
                    </a:cubicBezTo>
                    <a:cubicBezTo>
                      <a:pt x="34" y="102"/>
                      <a:pt x="34" y="103"/>
                      <a:pt x="33" y="105"/>
                    </a:cubicBezTo>
                    <a:cubicBezTo>
                      <a:pt x="33" y="106"/>
                      <a:pt x="32" y="107"/>
                      <a:pt x="32" y="107"/>
                    </a:cubicBezTo>
                    <a:cubicBezTo>
                      <a:pt x="32" y="109"/>
                      <a:pt x="30" y="110"/>
                      <a:pt x="28" y="110"/>
                    </a:cubicBezTo>
                    <a:cubicBezTo>
                      <a:pt x="28" y="110"/>
                      <a:pt x="27" y="110"/>
                      <a:pt x="25" y="111"/>
                    </a:cubicBezTo>
                    <a:cubicBezTo>
                      <a:pt x="23" y="111"/>
                      <a:pt x="20" y="112"/>
                      <a:pt x="18" y="112"/>
                    </a:cubicBezTo>
                    <a:cubicBezTo>
                      <a:pt x="15" y="113"/>
                      <a:pt x="13" y="113"/>
                      <a:pt x="11" y="114"/>
                    </a:cubicBezTo>
                    <a:cubicBezTo>
                      <a:pt x="9" y="114"/>
                      <a:pt x="7" y="115"/>
                      <a:pt x="7" y="115"/>
                    </a:cubicBezTo>
                    <a:cubicBezTo>
                      <a:pt x="5" y="115"/>
                      <a:pt x="4" y="117"/>
                      <a:pt x="3" y="120"/>
                    </a:cubicBezTo>
                    <a:cubicBezTo>
                      <a:pt x="3" y="120"/>
                      <a:pt x="3" y="121"/>
                      <a:pt x="3" y="122"/>
                    </a:cubicBezTo>
                    <a:cubicBezTo>
                      <a:pt x="2" y="124"/>
                      <a:pt x="2" y="126"/>
                      <a:pt x="2" y="128"/>
                    </a:cubicBezTo>
                    <a:cubicBezTo>
                      <a:pt x="1" y="131"/>
                      <a:pt x="1" y="133"/>
                      <a:pt x="1" y="134"/>
                    </a:cubicBezTo>
                    <a:cubicBezTo>
                      <a:pt x="1" y="136"/>
                      <a:pt x="1" y="137"/>
                      <a:pt x="1" y="137"/>
                    </a:cubicBezTo>
                    <a:cubicBezTo>
                      <a:pt x="0" y="140"/>
                      <a:pt x="1" y="142"/>
                      <a:pt x="3" y="143"/>
                    </a:cubicBezTo>
                    <a:cubicBezTo>
                      <a:pt x="3" y="143"/>
                      <a:pt x="8" y="146"/>
                      <a:pt x="12" y="149"/>
                    </a:cubicBezTo>
                    <a:cubicBezTo>
                      <a:pt x="17" y="151"/>
                      <a:pt x="21" y="154"/>
                      <a:pt x="21" y="154"/>
                    </a:cubicBezTo>
                    <a:cubicBezTo>
                      <a:pt x="23" y="155"/>
                      <a:pt x="24" y="156"/>
                      <a:pt x="25" y="158"/>
                    </a:cubicBezTo>
                    <a:cubicBezTo>
                      <a:pt x="25" y="158"/>
                      <a:pt x="25" y="159"/>
                      <a:pt x="25" y="161"/>
                    </a:cubicBezTo>
                    <a:cubicBezTo>
                      <a:pt x="25" y="162"/>
                      <a:pt x="25" y="163"/>
                      <a:pt x="25" y="165"/>
                    </a:cubicBezTo>
                    <a:cubicBezTo>
                      <a:pt x="25" y="167"/>
                      <a:pt x="26" y="169"/>
                      <a:pt x="26" y="170"/>
                    </a:cubicBezTo>
                    <a:cubicBezTo>
                      <a:pt x="26" y="171"/>
                      <a:pt x="26" y="172"/>
                      <a:pt x="26" y="172"/>
                    </a:cubicBezTo>
                    <a:cubicBezTo>
                      <a:pt x="26" y="172"/>
                      <a:pt x="26" y="173"/>
                      <a:pt x="26" y="174"/>
                    </a:cubicBezTo>
                    <a:cubicBezTo>
                      <a:pt x="27" y="175"/>
                      <a:pt x="27" y="177"/>
                      <a:pt x="27" y="179"/>
                    </a:cubicBezTo>
                    <a:cubicBezTo>
                      <a:pt x="28" y="180"/>
                      <a:pt x="28" y="182"/>
                      <a:pt x="28" y="183"/>
                    </a:cubicBezTo>
                    <a:cubicBezTo>
                      <a:pt x="29" y="184"/>
                      <a:pt x="29" y="185"/>
                      <a:pt x="29" y="185"/>
                    </a:cubicBezTo>
                    <a:cubicBezTo>
                      <a:pt x="29" y="187"/>
                      <a:pt x="29" y="189"/>
                      <a:pt x="28" y="191"/>
                    </a:cubicBezTo>
                    <a:cubicBezTo>
                      <a:pt x="28" y="191"/>
                      <a:pt x="24" y="194"/>
                      <a:pt x="20" y="198"/>
                    </a:cubicBezTo>
                    <a:cubicBezTo>
                      <a:pt x="19" y="200"/>
                      <a:pt x="17" y="202"/>
                      <a:pt x="16" y="204"/>
                    </a:cubicBezTo>
                    <a:cubicBezTo>
                      <a:pt x="14" y="205"/>
                      <a:pt x="13" y="207"/>
                      <a:pt x="13" y="207"/>
                    </a:cubicBezTo>
                    <a:cubicBezTo>
                      <a:pt x="12" y="208"/>
                      <a:pt x="12" y="211"/>
                      <a:pt x="13" y="213"/>
                    </a:cubicBezTo>
                    <a:cubicBezTo>
                      <a:pt x="13" y="213"/>
                      <a:pt x="13" y="214"/>
                      <a:pt x="14" y="215"/>
                    </a:cubicBezTo>
                    <a:cubicBezTo>
                      <a:pt x="15" y="217"/>
                      <a:pt x="16" y="219"/>
                      <a:pt x="17" y="221"/>
                    </a:cubicBezTo>
                    <a:cubicBezTo>
                      <a:pt x="18" y="223"/>
                      <a:pt x="19" y="225"/>
                      <a:pt x="20" y="226"/>
                    </a:cubicBezTo>
                    <a:cubicBezTo>
                      <a:pt x="21" y="228"/>
                      <a:pt x="21" y="229"/>
                      <a:pt x="21" y="229"/>
                    </a:cubicBezTo>
                    <a:cubicBezTo>
                      <a:pt x="22" y="231"/>
                      <a:pt x="25" y="232"/>
                      <a:pt x="27" y="232"/>
                    </a:cubicBezTo>
                    <a:cubicBezTo>
                      <a:pt x="27" y="232"/>
                      <a:pt x="28" y="232"/>
                      <a:pt x="30" y="232"/>
                    </a:cubicBezTo>
                    <a:cubicBezTo>
                      <a:pt x="32" y="232"/>
                      <a:pt x="35" y="231"/>
                      <a:pt x="37" y="231"/>
                    </a:cubicBezTo>
                    <a:cubicBezTo>
                      <a:pt x="43" y="231"/>
                      <a:pt x="48" y="230"/>
                      <a:pt x="48" y="230"/>
                    </a:cubicBezTo>
                    <a:cubicBezTo>
                      <a:pt x="50" y="229"/>
                      <a:pt x="52" y="230"/>
                      <a:pt x="53" y="232"/>
                    </a:cubicBezTo>
                    <a:cubicBezTo>
                      <a:pt x="53" y="232"/>
                      <a:pt x="54" y="232"/>
                      <a:pt x="54" y="233"/>
                    </a:cubicBezTo>
                    <a:cubicBezTo>
                      <a:pt x="55" y="234"/>
                      <a:pt x="56" y="236"/>
                      <a:pt x="57" y="237"/>
                    </a:cubicBezTo>
                    <a:cubicBezTo>
                      <a:pt x="59" y="238"/>
                      <a:pt x="60" y="239"/>
                      <a:pt x="61" y="240"/>
                    </a:cubicBezTo>
                    <a:cubicBezTo>
                      <a:pt x="61" y="241"/>
                      <a:pt x="62" y="242"/>
                      <a:pt x="62" y="242"/>
                    </a:cubicBezTo>
                    <a:cubicBezTo>
                      <a:pt x="62" y="242"/>
                      <a:pt x="63" y="242"/>
                      <a:pt x="64" y="243"/>
                    </a:cubicBezTo>
                    <a:cubicBezTo>
                      <a:pt x="65" y="244"/>
                      <a:pt x="66" y="245"/>
                      <a:pt x="67" y="246"/>
                    </a:cubicBezTo>
                    <a:cubicBezTo>
                      <a:pt x="68" y="247"/>
                      <a:pt x="70" y="249"/>
                      <a:pt x="71" y="249"/>
                    </a:cubicBezTo>
                    <a:cubicBezTo>
                      <a:pt x="72" y="250"/>
                      <a:pt x="72" y="251"/>
                      <a:pt x="72" y="251"/>
                    </a:cubicBezTo>
                    <a:cubicBezTo>
                      <a:pt x="74" y="252"/>
                      <a:pt x="75" y="254"/>
                      <a:pt x="74" y="256"/>
                    </a:cubicBezTo>
                    <a:cubicBezTo>
                      <a:pt x="74" y="256"/>
                      <a:pt x="74" y="261"/>
                      <a:pt x="73" y="267"/>
                    </a:cubicBezTo>
                    <a:cubicBezTo>
                      <a:pt x="72" y="272"/>
                      <a:pt x="72" y="277"/>
                      <a:pt x="72" y="277"/>
                    </a:cubicBezTo>
                    <a:cubicBezTo>
                      <a:pt x="72" y="279"/>
                      <a:pt x="74" y="281"/>
                      <a:pt x="76" y="283"/>
                    </a:cubicBezTo>
                    <a:cubicBezTo>
                      <a:pt x="76" y="283"/>
                      <a:pt x="77" y="283"/>
                      <a:pt x="78" y="284"/>
                    </a:cubicBezTo>
                    <a:cubicBezTo>
                      <a:pt x="80" y="285"/>
                      <a:pt x="82" y="286"/>
                      <a:pt x="83" y="287"/>
                    </a:cubicBezTo>
                    <a:cubicBezTo>
                      <a:pt x="85" y="288"/>
                      <a:pt x="87" y="289"/>
                      <a:pt x="89" y="289"/>
                    </a:cubicBezTo>
                    <a:cubicBezTo>
                      <a:pt x="91" y="290"/>
                      <a:pt x="92" y="291"/>
                      <a:pt x="92" y="291"/>
                    </a:cubicBezTo>
                    <a:cubicBezTo>
                      <a:pt x="94" y="292"/>
                      <a:pt x="96" y="291"/>
                      <a:pt x="98" y="290"/>
                    </a:cubicBezTo>
                    <a:cubicBezTo>
                      <a:pt x="98" y="290"/>
                      <a:pt x="99" y="289"/>
                      <a:pt x="101" y="288"/>
                    </a:cubicBezTo>
                    <a:cubicBezTo>
                      <a:pt x="102" y="287"/>
                      <a:pt x="104" y="285"/>
                      <a:pt x="106" y="283"/>
                    </a:cubicBezTo>
                    <a:cubicBezTo>
                      <a:pt x="108" y="281"/>
                      <a:pt x="110" y="279"/>
                      <a:pt x="111" y="278"/>
                    </a:cubicBezTo>
                    <a:cubicBezTo>
                      <a:pt x="113" y="277"/>
                      <a:pt x="114" y="276"/>
                      <a:pt x="114" y="276"/>
                    </a:cubicBezTo>
                    <a:cubicBezTo>
                      <a:pt x="115" y="274"/>
                      <a:pt x="117" y="274"/>
                      <a:pt x="119" y="274"/>
                    </a:cubicBezTo>
                    <a:cubicBezTo>
                      <a:pt x="119" y="274"/>
                      <a:pt x="120" y="274"/>
                      <a:pt x="121" y="275"/>
                    </a:cubicBezTo>
                    <a:cubicBezTo>
                      <a:pt x="122" y="275"/>
                      <a:pt x="124" y="276"/>
                      <a:pt x="126" y="276"/>
                    </a:cubicBezTo>
                    <a:cubicBezTo>
                      <a:pt x="127" y="276"/>
                      <a:pt x="129" y="276"/>
                      <a:pt x="130" y="277"/>
                    </a:cubicBezTo>
                    <a:cubicBezTo>
                      <a:pt x="132" y="277"/>
                      <a:pt x="132" y="277"/>
                      <a:pt x="132" y="277"/>
                    </a:cubicBezTo>
                    <a:cubicBezTo>
                      <a:pt x="132" y="277"/>
                      <a:pt x="133" y="277"/>
                      <a:pt x="134" y="277"/>
                    </a:cubicBezTo>
                    <a:cubicBezTo>
                      <a:pt x="136" y="278"/>
                      <a:pt x="137" y="278"/>
                      <a:pt x="139" y="278"/>
                    </a:cubicBezTo>
                    <a:cubicBezTo>
                      <a:pt x="142" y="278"/>
                      <a:pt x="146" y="278"/>
                      <a:pt x="146" y="278"/>
                    </a:cubicBezTo>
                    <a:cubicBezTo>
                      <a:pt x="148" y="278"/>
                      <a:pt x="150" y="280"/>
                      <a:pt x="151" y="281"/>
                    </a:cubicBezTo>
                    <a:cubicBezTo>
                      <a:pt x="151" y="281"/>
                      <a:pt x="153" y="286"/>
                      <a:pt x="156" y="291"/>
                    </a:cubicBezTo>
                    <a:cubicBezTo>
                      <a:pt x="158" y="295"/>
                      <a:pt x="161" y="300"/>
                      <a:pt x="161" y="300"/>
                    </a:cubicBezTo>
                    <a:cubicBezTo>
                      <a:pt x="163" y="301"/>
                      <a:pt x="165" y="302"/>
                      <a:pt x="167" y="302"/>
                    </a:cubicBezTo>
                    <a:cubicBezTo>
                      <a:pt x="167" y="302"/>
                      <a:pt x="168" y="302"/>
                      <a:pt x="170" y="302"/>
                    </a:cubicBezTo>
                    <a:close/>
                    <a:moveTo>
                      <a:pt x="147" y="247"/>
                    </a:moveTo>
                    <a:cubicBezTo>
                      <a:pt x="145" y="246"/>
                      <a:pt x="144" y="246"/>
                      <a:pt x="143" y="246"/>
                    </a:cubicBezTo>
                    <a:cubicBezTo>
                      <a:pt x="142" y="246"/>
                      <a:pt x="141" y="246"/>
                      <a:pt x="140" y="246"/>
                    </a:cubicBezTo>
                    <a:cubicBezTo>
                      <a:pt x="138" y="246"/>
                      <a:pt x="137" y="246"/>
                      <a:pt x="137" y="246"/>
                    </a:cubicBezTo>
                    <a:cubicBezTo>
                      <a:pt x="137" y="246"/>
                      <a:pt x="136" y="245"/>
                      <a:pt x="135" y="245"/>
                    </a:cubicBezTo>
                    <a:cubicBezTo>
                      <a:pt x="134" y="245"/>
                      <a:pt x="133" y="245"/>
                      <a:pt x="132" y="245"/>
                    </a:cubicBezTo>
                    <a:cubicBezTo>
                      <a:pt x="131" y="244"/>
                      <a:pt x="129" y="244"/>
                      <a:pt x="128" y="244"/>
                    </a:cubicBezTo>
                    <a:cubicBezTo>
                      <a:pt x="123" y="242"/>
                      <a:pt x="115" y="240"/>
                      <a:pt x="109" y="236"/>
                    </a:cubicBezTo>
                    <a:cubicBezTo>
                      <a:pt x="102" y="233"/>
                      <a:pt x="96" y="229"/>
                      <a:pt x="91" y="225"/>
                    </a:cubicBezTo>
                    <a:cubicBezTo>
                      <a:pt x="90" y="225"/>
                      <a:pt x="89" y="224"/>
                      <a:pt x="89" y="223"/>
                    </a:cubicBezTo>
                    <a:cubicBezTo>
                      <a:pt x="88" y="222"/>
                      <a:pt x="87" y="221"/>
                      <a:pt x="86" y="221"/>
                    </a:cubicBezTo>
                    <a:cubicBezTo>
                      <a:pt x="85" y="220"/>
                      <a:pt x="85" y="219"/>
                      <a:pt x="85" y="219"/>
                    </a:cubicBezTo>
                    <a:cubicBezTo>
                      <a:pt x="85" y="219"/>
                      <a:pt x="84" y="219"/>
                      <a:pt x="83" y="217"/>
                    </a:cubicBezTo>
                    <a:cubicBezTo>
                      <a:pt x="82" y="217"/>
                      <a:pt x="81" y="216"/>
                      <a:pt x="81" y="215"/>
                    </a:cubicBezTo>
                    <a:cubicBezTo>
                      <a:pt x="80" y="214"/>
                      <a:pt x="79" y="213"/>
                      <a:pt x="78" y="212"/>
                    </a:cubicBezTo>
                    <a:cubicBezTo>
                      <a:pt x="75" y="208"/>
                      <a:pt x="70" y="202"/>
                      <a:pt x="67" y="195"/>
                    </a:cubicBezTo>
                    <a:cubicBezTo>
                      <a:pt x="63" y="188"/>
                      <a:pt x="61" y="181"/>
                      <a:pt x="59" y="176"/>
                    </a:cubicBezTo>
                    <a:cubicBezTo>
                      <a:pt x="59" y="175"/>
                      <a:pt x="59" y="173"/>
                      <a:pt x="58" y="172"/>
                    </a:cubicBezTo>
                    <a:cubicBezTo>
                      <a:pt x="58" y="171"/>
                      <a:pt x="58" y="170"/>
                      <a:pt x="58" y="169"/>
                    </a:cubicBezTo>
                    <a:cubicBezTo>
                      <a:pt x="58" y="168"/>
                      <a:pt x="57" y="167"/>
                      <a:pt x="57" y="167"/>
                    </a:cubicBezTo>
                    <a:cubicBezTo>
                      <a:pt x="57" y="167"/>
                      <a:pt x="57" y="166"/>
                      <a:pt x="57" y="164"/>
                    </a:cubicBezTo>
                    <a:cubicBezTo>
                      <a:pt x="57" y="163"/>
                      <a:pt x="57" y="162"/>
                      <a:pt x="57" y="161"/>
                    </a:cubicBezTo>
                    <a:cubicBezTo>
                      <a:pt x="57" y="160"/>
                      <a:pt x="56" y="159"/>
                      <a:pt x="56" y="157"/>
                    </a:cubicBezTo>
                    <a:cubicBezTo>
                      <a:pt x="56" y="152"/>
                      <a:pt x="56" y="144"/>
                      <a:pt x="57" y="137"/>
                    </a:cubicBezTo>
                    <a:cubicBezTo>
                      <a:pt x="58" y="129"/>
                      <a:pt x="61" y="122"/>
                      <a:pt x="63" y="117"/>
                    </a:cubicBezTo>
                    <a:cubicBezTo>
                      <a:pt x="63" y="116"/>
                      <a:pt x="64" y="115"/>
                      <a:pt x="64" y="113"/>
                    </a:cubicBezTo>
                    <a:cubicBezTo>
                      <a:pt x="64" y="112"/>
                      <a:pt x="65" y="112"/>
                      <a:pt x="65" y="111"/>
                    </a:cubicBezTo>
                    <a:cubicBezTo>
                      <a:pt x="66" y="109"/>
                      <a:pt x="66" y="108"/>
                      <a:pt x="66" y="108"/>
                    </a:cubicBezTo>
                    <a:cubicBezTo>
                      <a:pt x="66" y="108"/>
                      <a:pt x="67" y="108"/>
                      <a:pt x="68" y="106"/>
                    </a:cubicBezTo>
                    <a:cubicBezTo>
                      <a:pt x="68" y="105"/>
                      <a:pt x="68" y="105"/>
                      <a:pt x="69" y="104"/>
                    </a:cubicBezTo>
                    <a:cubicBezTo>
                      <a:pt x="70" y="103"/>
                      <a:pt x="70" y="101"/>
                      <a:pt x="71" y="100"/>
                    </a:cubicBezTo>
                    <a:cubicBezTo>
                      <a:pt x="74" y="96"/>
                      <a:pt x="78" y="90"/>
                      <a:pt x="84" y="84"/>
                    </a:cubicBezTo>
                    <a:cubicBezTo>
                      <a:pt x="89" y="79"/>
                      <a:pt x="95" y="74"/>
                      <a:pt x="100" y="71"/>
                    </a:cubicBezTo>
                    <a:cubicBezTo>
                      <a:pt x="102" y="70"/>
                      <a:pt x="104" y="69"/>
                      <a:pt x="106" y="68"/>
                    </a:cubicBezTo>
                    <a:cubicBezTo>
                      <a:pt x="107" y="67"/>
                      <a:pt x="108" y="67"/>
                      <a:pt x="108" y="67"/>
                    </a:cubicBezTo>
                    <a:cubicBezTo>
                      <a:pt x="108" y="67"/>
                      <a:pt x="109" y="66"/>
                      <a:pt x="110" y="65"/>
                    </a:cubicBezTo>
                    <a:cubicBezTo>
                      <a:pt x="112" y="65"/>
                      <a:pt x="114" y="64"/>
                      <a:pt x="116" y="63"/>
                    </a:cubicBezTo>
                    <a:cubicBezTo>
                      <a:pt x="122" y="61"/>
                      <a:pt x="129" y="58"/>
                      <a:pt x="136" y="57"/>
                    </a:cubicBezTo>
                    <a:cubicBezTo>
                      <a:pt x="143" y="56"/>
                      <a:pt x="151" y="56"/>
                      <a:pt x="157" y="56"/>
                    </a:cubicBezTo>
                    <a:cubicBezTo>
                      <a:pt x="158" y="56"/>
                      <a:pt x="159" y="56"/>
                      <a:pt x="160" y="56"/>
                    </a:cubicBezTo>
                    <a:cubicBezTo>
                      <a:pt x="162" y="56"/>
                      <a:pt x="163" y="57"/>
                      <a:pt x="163" y="57"/>
                    </a:cubicBezTo>
                    <a:cubicBezTo>
                      <a:pt x="165" y="57"/>
                      <a:pt x="166" y="57"/>
                      <a:pt x="166" y="57"/>
                    </a:cubicBezTo>
                    <a:cubicBezTo>
                      <a:pt x="166" y="57"/>
                      <a:pt x="167" y="57"/>
                      <a:pt x="168" y="57"/>
                    </a:cubicBezTo>
                    <a:cubicBezTo>
                      <a:pt x="169" y="58"/>
                      <a:pt x="170" y="58"/>
                      <a:pt x="171" y="58"/>
                    </a:cubicBezTo>
                    <a:cubicBezTo>
                      <a:pt x="172" y="58"/>
                      <a:pt x="174" y="59"/>
                      <a:pt x="175" y="59"/>
                    </a:cubicBezTo>
                    <a:cubicBezTo>
                      <a:pt x="181" y="60"/>
                      <a:pt x="188" y="63"/>
                      <a:pt x="194" y="66"/>
                    </a:cubicBezTo>
                    <a:cubicBezTo>
                      <a:pt x="201" y="69"/>
                      <a:pt x="207" y="74"/>
                      <a:pt x="212" y="77"/>
                    </a:cubicBezTo>
                    <a:cubicBezTo>
                      <a:pt x="213" y="78"/>
                      <a:pt x="214" y="79"/>
                      <a:pt x="215" y="80"/>
                    </a:cubicBezTo>
                    <a:cubicBezTo>
                      <a:pt x="215" y="80"/>
                      <a:pt x="216" y="81"/>
                      <a:pt x="217" y="82"/>
                    </a:cubicBezTo>
                    <a:cubicBezTo>
                      <a:pt x="218" y="83"/>
                      <a:pt x="219" y="83"/>
                      <a:pt x="219" y="83"/>
                    </a:cubicBezTo>
                    <a:cubicBezTo>
                      <a:pt x="219" y="83"/>
                      <a:pt x="219" y="84"/>
                      <a:pt x="220" y="85"/>
                    </a:cubicBezTo>
                    <a:cubicBezTo>
                      <a:pt x="221" y="86"/>
                      <a:pt x="222" y="87"/>
                      <a:pt x="222" y="87"/>
                    </a:cubicBezTo>
                    <a:cubicBezTo>
                      <a:pt x="223" y="88"/>
                      <a:pt x="224" y="89"/>
                      <a:pt x="225" y="90"/>
                    </a:cubicBezTo>
                    <a:cubicBezTo>
                      <a:pt x="229" y="95"/>
                      <a:pt x="233" y="101"/>
                      <a:pt x="236" y="108"/>
                    </a:cubicBezTo>
                    <a:cubicBezTo>
                      <a:pt x="240" y="114"/>
                      <a:pt x="242" y="121"/>
                      <a:pt x="244" y="127"/>
                    </a:cubicBezTo>
                    <a:cubicBezTo>
                      <a:pt x="244" y="128"/>
                      <a:pt x="244" y="129"/>
                      <a:pt x="245" y="130"/>
                    </a:cubicBezTo>
                    <a:cubicBezTo>
                      <a:pt x="245" y="132"/>
                      <a:pt x="245" y="133"/>
                      <a:pt x="245" y="133"/>
                    </a:cubicBezTo>
                    <a:cubicBezTo>
                      <a:pt x="246" y="135"/>
                      <a:pt x="246" y="136"/>
                      <a:pt x="246" y="136"/>
                    </a:cubicBezTo>
                    <a:cubicBezTo>
                      <a:pt x="246" y="136"/>
                      <a:pt x="246" y="137"/>
                      <a:pt x="246" y="138"/>
                    </a:cubicBezTo>
                    <a:cubicBezTo>
                      <a:pt x="246" y="139"/>
                      <a:pt x="246" y="140"/>
                      <a:pt x="246" y="141"/>
                    </a:cubicBezTo>
                    <a:cubicBezTo>
                      <a:pt x="247" y="142"/>
                      <a:pt x="247" y="144"/>
                      <a:pt x="247" y="145"/>
                    </a:cubicBezTo>
                    <a:cubicBezTo>
                      <a:pt x="247" y="151"/>
                      <a:pt x="247" y="158"/>
                      <a:pt x="246" y="166"/>
                    </a:cubicBezTo>
                    <a:cubicBezTo>
                      <a:pt x="245" y="173"/>
                      <a:pt x="243" y="180"/>
                      <a:pt x="241" y="186"/>
                    </a:cubicBezTo>
                    <a:cubicBezTo>
                      <a:pt x="240" y="187"/>
                      <a:pt x="240" y="188"/>
                      <a:pt x="239" y="189"/>
                    </a:cubicBezTo>
                    <a:cubicBezTo>
                      <a:pt x="239" y="190"/>
                      <a:pt x="238" y="191"/>
                      <a:pt x="238" y="192"/>
                    </a:cubicBezTo>
                    <a:cubicBezTo>
                      <a:pt x="237" y="193"/>
                      <a:pt x="237" y="194"/>
                      <a:pt x="237" y="194"/>
                    </a:cubicBezTo>
                    <a:cubicBezTo>
                      <a:pt x="237" y="194"/>
                      <a:pt x="236" y="195"/>
                      <a:pt x="236" y="196"/>
                    </a:cubicBezTo>
                    <a:cubicBezTo>
                      <a:pt x="235" y="197"/>
                      <a:pt x="235" y="198"/>
                      <a:pt x="234" y="199"/>
                    </a:cubicBezTo>
                    <a:cubicBezTo>
                      <a:pt x="234" y="200"/>
                      <a:pt x="233" y="201"/>
                      <a:pt x="232" y="202"/>
                    </a:cubicBezTo>
                    <a:cubicBezTo>
                      <a:pt x="229" y="207"/>
                      <a:pt x="225" y="213"/>
                      <a:pt x="219" y="218"/>
                    </a:cubicBezTo>
                    <a:cubicBezTo>
                      <a:pt x="214" y="224"/>
                      <a:pt x="208" y="228"/>
                      <a:pt x="203" y="231"/>
                    </a:cubicBezTo>
                    <a:cubicBezTo>
                      <a:pt x="201" y="233"/>
                      <a:pt x="199" y="234"/>
                      <a:pt x="198" y="235"/>
                    </a:cubicBezTo>
                    <a:cubicBezTo>
                      <a:pt x="196" y="236"/>
                      <a:pt x="195" y="236"/>
                      <a:pt x="195" y="236"/>
                    </a:cubicBezTo>
                    <a:cubicBezTo>
                      <a:pt x="195" y="236"/>
                      <a:pt x="194" y="236"/>
                      <a:pt x="193" y="237"/>
                    </a:cubicBezTo>
                    <a:cubicBezTo>
                      <a:pt x="192" y="238"/>
                      <a:pt x="189" y="239"/>
                      <a:pt x="187" y="240"/>
                    </a:cubicBezTo>
                    <a:cubicBezTo>
                      <a:pt x="182" y="242"/>
                      <a:pt x="174" y="244"/>
                      <a:pt x="167" y="245"/>
                    </a:cubicBezTo>
                    <a:cubicBezTo>
                      <a:pt x="160" y="247"/>
                      <a:pt x="152" y="247"/>
                      <a:pt x="147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9" name="Freeform: Shape 10"/>
              <p:cNvSpPr/>
              <p:nvPr/>
            </p:nvSpPr>
            <p:spPr bwMode="auto">
              <a:xfrm>
                <a:off x="4986551" y="4214819"/>
                <a:ext cx="1430693" cy="1500702"/>
              </a:xfrm>
              <a:custGeom>
                <a:avLst/>
                <a:gdLst>
                  <a:gd name="T0" fmla="*/ 413 w 714"/>
                  <a:gd name="T1" fmla="*/ 709 h 714"/>
                  <a:gd name="T2" fmla="*/ 455 w 714"/>
                  <a:gd name="T3" fmla="*/ 706 h 714"/>
                  <a:gd name="T4" fmla="*/ 482 w 714"/>
                  <a:gd name="T5" fmla="*/ 644 h 714"/>
                  <a:gd name="T6" fmla="*/ 528 w 714"/>
                  <a:gd name="T7" fmla="*/ 619 h 714"/>
                  <a:gd name="T8" fmla="*/ 594 w 714"/>
                  <a:gd name="T9" fmla="*/ 631 h 714"/>
                  <a:gd name="T10" fmla="*/ 620 w 714"/>
                  <a:gd name="T11" fmla="*/ 606 h 714"/>
                  <a:gd name="T12" fmla="*/ 608 w 714"/>
                  <a:gd name="T13" fmla="*/ 554 h 714"/>
                  <a:gd name="T14" fmla="*/ 625 w 714"/>
                  <a:gd name="T15" fmla="*/ 519 h 714"/>
                  <a:gd name="T16" fmla="*/ 690 w 714"/>
                  <a:gd name="T17" fmla="*/ 484 h 714"/>
                  <a:gd name="T18" fmla="*/ 690 w 714"/>
                  <a:gd name="T19" fmla="*/ 415 h 714"/>
                  <a:gd name="T20" fmla="*/ 670 w 714"/>
                  <a:gd name="T21" fmla="*/ 360 h 714"/>
                  <a:gd name="T22" fmla="*/ 680 w 714"/>
                  <a:gd name="T23" fmla="*/ 322 h 714"/>
                  <a:gd name="T24" fmla="*/ 713 w 714"/>
                  <a:gd name="T25" fmla="*/ 287 h 714"/>
                  <a:gd name="T26" fmla="*/ 696 w 714"/>
                  <a:gd name="T27" fmla="*/ 245 h 714"/>
                  <a:gd name="T28" fmla="*/ 638 w 714"/>
                  <a:gd name="T29" fmla="*/ 219 h 714"/>
                  <a:gd name="T30" fmla="*/ 617 w 714"/>
                  <a:gd name="T31" fmla="*/ 171 h 714"/>
                  <a:gd name="T32" fmla="*/ 619 w 714"/>
                  <a:gd name="T33" fmla="*/ 106 h 714"/>
                  <a:gd name="T34" fmla="*/ 588 w 714"/>
                  <a:gd name="T35" fmla="*/ 92 h 714"/>
                  <a:gd name="T36" fmla="*/ 540 w 714"/>
                  <a:gd name="T37" fmla="*/ 102 h 714"/>
                  <a:gd name="T38" fmla="*/ 495 w 714"/>
                  <a:gd name="T39" fmla="*/ 76 h 714"/>
                  <a:gd name="T40" fmla="*/ 459 w 714"/>
                  <a:gd name="T41" fmla="*/ 9 h 714"/>
                  <a:gd name="T42" fmla="*/ 392 w 714"/>
                  <a:gd name="T43" fmla="*/ 45 h 714"/>
                  <a:gd name="T44" fmla="*/ 341 w 714"/>
                  <a:gd name="T45" fmla="*/ 44 h 714"/>
                  <a:gd name="T46" fmla="*/ 305 w 714"/>
                  <a:gd name="T47" fmla="*/ 10 h 714"/>
                  <a:gd name="T48" fmla="*/ 271 w 714"/>
                  <a:gd name="T49" fmla="*/ 4 h 714"/>
                  <a:gd name="T50" fmla="*/ 239 w 714"/>
                  <a:gd name="T51" fmla="*/ 60 h 714"/>
                  <a:gd name="T52" fmla="*/ 195 w 714"/>
                  <a:gd name="T53" fmla="*/ 89 h 714"/>
                  <a:gd name="T54" fmla="*/ 132 w 714"/>
                  <a:gd name="T55" fmla="*/ 80 h 714"/>
                  <a:gd name="T56" fmla="*/ 95 w 714"/>
                  <a:gd name="T57" fmla="*/ 106 h 714"/>
                  <a:gd name="T58" fmla="*/ 104 w 714"/>
                  <a:gd name="T59" fmla="*/ 153 h 714"/>
                  <a:gd name="T60" fmla="*/ 92 w 714"/>
                  <a:gd name="T61" fmla="*/ 190 h 714"/>
                  <a:gd name="T62" fmla="*/ 45 w 714"/>
                  <a:gd name="T63" fmla="*/ 226 h 714"/>
                  <a:gd name="T64" fmla="*/ 8 w 714"/>
                  <a:gd name="T65" fmla="*/ 284 h 714"/>
                  <a:gd name="T66" fmla="*/ 44 w 714"/>
                  <a:gd name="T67" fmla="*/ 349 h 714"/>
                  <a:gd name="T68" fmla="*/ 39 w 714"/>
                  <a:gd name="T69" fmla="*/ 388 h 714"/>
                  <a:gd name="T70" fmla="*/ 1 w 714"/>
                  <a:gd name="T71" fmla="*/ 425 h 714"/>
                  <a:gd name="T72" fmla="*/ 9 w 714"/>
                  <a:gd name="T73" fmla="*/ 460 h 714"/>
                  <a:gd name="T74" fmla="*/ 72 w 714"/>
                  <a:gd name="T75" fmla="*/ 486 h 714"/>
                  <a:gd name="T76" fmla="*/ 97 w 714"/>
                  <a:gd name="T77" fmla="*/ 531 h 714"/>
                  <a:gd name="T78" fmla="*/ 86 w 714"/>
                  <a:gd name="T79" fmla="*/ 598 h 714"/>
                  <a:gd name="T80" fmla="*/ 120 w 714"/>
                  <a:gd name="T81" fmla="*/ 623 h 714"/>
                  <a:gd name="T82" fmla="*/ 171 w 714"/>
                  <a:gd name="T83" fmla="*/ 609 h 714"/>
                  <a:gd name="T84" fmla="*/ 206 w 714"/>
                  <a:gd name="T85" fmla="*/ 631 h 714"/>
                  <a:gd name="T86" fmla="*/ 238 w 714"/>
                  <a:gd name="T87" fmla="*/ 699 h 714"/>
                  <a:gd name="T88" fmla="*/ 311 w 714"/>
                  <a:gd name="T89" fmla="*/ 673 h 714"/>
                  <a:gd name="T90" fmla="*/ 364 w 714"/>
                  <a:gd name="T91" fmla="*/ 670 h 714"/>
                  <a:gd name="T92" fmla="*/ 346 w 714"/>
                  <a:gd name="T93" fmla="*/ 606 h 714"/>
                  <a:gd name="T94" fmla="*/ 227 w 714"/>
                  <a:gd name="T95" fmla="*/ 569 h 714"/>
                  <a:gd name="T96" fmla="*/ 144 w 714"/>
                  <a:gd name="T97" fmla="*/ 487 h 714"/>
                  <a:gd name="T98" fmla="*/ 129 w 714"/>
                  <a:gd name="T99" fmla="*/ 458 h 714"/>
                  <a:gd name="T100" fmla="*/ 108 w 714"/>
                  <a:gd name="T101" fmla="*/ 345 h 714"/>
                  <a:gd name="T102" fmla="*/ 144 w 714"/>
                  <a:gd name="T103" fmla="*/ 227 h 714"/>
                  <a:gd name="T104" fmla="*/ 227 w 714"/>
                  <a:gd name="T105" fmla="*/ 144 h 714"/>
                  <a:gd name="T106" fmla="*/ 256 w 714"/>
                  <a:gd name="T107" fmla="*/ 129 h 714"/>
                  <a:gd name="T108" fmla="*/ 368 w 714"/>
                  <a:gd name="T109" fmla="*/ 108 h 714"/>
                  <a:gd name="T110" fmla="*/ 487 w 714"/>
                  <a:gd name="T111" fmla="*/ 144 h 714"/>
                  <a:gd name="T112" fmla="*/ 570 w 714"/>
                  <a:gd name="T113" fmla="*/ 227 h 714"/>
                  <a:gd name="T114" fmla="*/ 585 w 714"/>
                  <a:gd name="T115" fmla="*/ 255 h 714"/>
                  <a:gd name="T116" fmla="*/ 606 w 714"/>
                  <a:gd name="T117" fmla="*/ 368 h 714"/>
                  <a:gd name="T118" fmla="*/ 570 w 714"/>
                  <a:gd name="T119" fmla="*/ 486 h 714"/>
                  <a:gd name="T120" fmla="*/ 487 w 714"/>
                  <a:gd name="T121" fmla="*/ 569 h 714"/>
                  <a:gd name="T122" fmla="*/ 458 w 714"/>
                  <a:gd name="T123" fmla="*/ 58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14" h="714">
                    <a:moveTo>
                      <a:pt x="388" y="674"/>
                    </a:moveTo>
                    <a:cubicBezTo>
                      <a:pt x="388" y="674"/>
                      <a:pt x="390" y="677"/>
                      <a:pt x="392" y="680"/>
                    </a:cubicBezTo>
                    <a:cubicBezTo>
                      <a:pt x="394" y="683"/>
                      <a:pt x="397" y="687"/>
                      <a:pt x="400" y="692"/>
                    </a:cubicBezTo>
                    <a:cubicBezTo>
                      <a:pt x="403" y="696"/>
                      <a:pt x="407" y="700"/>
                      <a:pt x="409" y="704"/>
                    </a:cubicBezTo>
                    <a:cubicBezTo>
                      <a:pt x="412" y="707"/>
                      <a:pt x="413" y="709"/>
                      <a:pt x="413" y="709"/>
                    </a:cubicBezTo>
                    <a:cubicBezTo>
                      <a:pt x="416" y="712"/>
                      <a:pt x="421" y="714"/>
                      <a:pt x="425" y="713"/>
                    </a:cubicBezTo>
                    <a:cubicBezTo>
                      <a:pt x="425" y="713"/>
                      <a:pt x="426" y="713"/>
                      <a:pt x="427" y="712"/>
                    </a:cubicBezTo>
                    <a:cubicBezTo>
                      <a:pt x="428" y="712"/>
                      <a:pt x="429" y="712"/>
                      <a:pt x="431" y="712"/>
                    </a:cubicBezTo>
                    <a:cubicBezTo>
                      <a:pt x="434" y="711"/>
                      <a:pt x="438" y="710"/>
                      <a:pt x="443" y="709"/>
                    </a:cubicBezTo>
                    <a:cubicBezTo>
                      <a:pt x="447" y="708"/>
                      <a:pt x="451" y="707"/>
                      <a:pt x="455" y="706"/>
                    </a:cubicBezTo>
                    <a:cubicBezTo>
                      <a:pt x="458" y="705"/>
                      <a:pt x="460" y="704"/>
                      <a:pt x="460" y="704"/>
                    </a:cubicBezTo>
                    <a:cubicBezTo>
                      <a:pt x="465" y="703"/>
                      <a:pt x="468" y="699"/>
                      <a:pt x="469" y="695"/>
                    </a:cubicBezTo>
                    <a:cubicBezTo>
                      <a:pt x="469" y="695"/>
                      <a:pt x="471" y="685"/>
                      <a:pt x="473" y="674"/>
                    </a:cubicBezTo>
                    <a:cubicBezTo>
                      <a:pt x="474" y="663"/>
                      <a:pt x="475" y="653"/>
                      <a:pt x="475" y="653"/>
                    </a:cubicBezTo>
                    <a:cubicBezTo>
                      <a:pt x="476" y="649"/>
                      <a:pt x="479" y="646"/>
                      <a:pt x="482" y="644"/>
                    </a:cubicBezTo>
                    <a:cubicBezTo>
                      <a:pt x="482" y="644"/>
                      <a:pt x="484" y="643"/>
                      <a:pt x="486" y="642"/>
                    </a:cubicBezTo>
                    <a:cubicBezTo>
                      <a:pt x="489" y="641"/>
                      <a:pt x="492" y="640"/>
                      <a:pt x="495" y="638"/>
                    </a:cubicBezTo>
                    <a:cubicBezTo>
                      <a:pt x="501" y="635"/>
                      <a:pt x="507" y="632"/>
                      <a:pt x="507" y="632"/>
                    </a:cubicBezTo>
                    <a:cubicBezTo>
                      <a:pt x="507" y="632"/>
                      <a:pt x="513" y="628"/>
                      <a:pt x="519" y="625"/>
                    </a:cubicBezTo>
                    <a:cubicBezTo>
                      <a:pt x="522" y="623"/>
                      <a:pt x="525" y="621"/>
                      <a:pt x="528" y="619"/>
                    </a:cubicBezTo>
                    <a:cubicBezTo>
                      <a:pt x="530" y="618"/>
                      <a:pt x="531" y="617"/>
                      <a:pt x="531" y="617"/>
                    </a:cubicBezTo>
                    <a:cubicBezTo>
                      <a:pt x="535" y="615"/>
                      <a:pt x="539" y="614"/>
                      <a:pt x="543" y="616"/>
                    </a:cubicBezTo>
                    <a:cubicBezTo>
                      <a:pt x="543" y="616"/>
                      <a:pt x="552" y="621"/>
                      <a:pt x="562" y="625"/>
                    </a:cubicBezTo>
                    <a:cubicBezTo>
                      <a:pt x="572" y="630"/>
                      <a:pt x="582" y="634"/>
                      <a:pt x="582" y="634"/>
                    </a:cubicBezTo>
                    <a:cubicBezTo>
                      <a:pt x="586" y="635"/>
                      <a:pt x="591" y="634"/>
                      <a:pt x="594" y="631"/>
                    </a:cubicBezTo>
                    <a:cubicBezTo>
                      <a:pt x="594" y="631"/>
                      <a:pt x="596" y="629"/>
                      <a:pt x="598" y="627"/>
                    </a:cubicBezTo>
                    <a:cubicBezTo>
                      <a:pt x="601" y="625"/>
                      <a:pt x="604" y="622"/>
                      <a:pt x="607" y="619"/>
                    </a:cubicBezTo>
                    <a:cubicBezTo>
                      <a:pt x="611" y="616"/>
                      <a:pt x="614" y="613"/>
                      <a:pt x="616" y="610"/>
                    </a:cubicBezTo>
                    <a:cubicBezTo>
                      <a:pt x="617" y="609"/>
                      <a:pt x="618" y="608"/>
                      <a:pt x="619" y="607"/>
                    </a:cubicBezTo>
                    <a:cubicBezTo>
                      <a:pt x="620" y="607"/>
                      <a:pt x="620" y="606"/>
                      <a:pt x="620" y="606"/>
                    </a:cubicBezTo>
                    <a:cubicBezTo>
                      <a:pt x="623" y="603"/>
                      <a:pt x="625" y="598"/>
                      <a:pt x="623" y="594"/>
                    </a:cubicBezTo>
                    <a:cubicBezTo>
                      <a:pt x="623" y="594"/>
                      <a:pt x="623" y="591"/>
                      <a:pt x="621" y="588"/>
                    </a:cubicBezTo>
                    <a:cubicBezTo>
                      <a:pt x="620" y="584"/>
                      <a:pt x="618" y="579"/>
                      <a:pt x="616" y="574"/>
                    </a:cubicBezTo>
                    <a:cubicBezTo>
                      <a:pt x="614" y="569"/>
                      <a:pt x="612" y="564"/>
                      <a:pt x="611" y="560"/>
                    </a:cubicBezTo>
                    <a:cubicBezTo>
                      <a:pt x="609" y="557"/>
                      <a:pt x="608" y="554"/>
                      <a:pt x="608" y="554"/>
                    </a:cubicBezTo>
                    <a:cubicBezTo>
                      <a:pt x="606" y="550"/>
                      <a:pt x="607" y="546"/>
                      <a:pt x="609" y="543"/>
                    </a:cubicBezTo>
                    <a:cubicBezTo>
                      <a:pt x="609" y="543"/>
                      <a:pt x="610" y="541"/>
                      <a:pt x="612" y="539"/>
                    </a:cubicBezTo>
                    <a:cubicBezTo>
                      <a:pt x="613" y="537"/>
                      <a:pt x="615" y="534"/>
                      <a:pt x="617" y="531"/>
                    </a:cubicBezTo>
                    <a:cubicBezTo>
                      <a:pt x="619" y="528"/>
                      <a:pt x="621" y="525"/>
                      <a:pt x="622" y="523"/>
                    </a:cubicBezTo>
                    <a:cubicBezTo>
                      <a:pt x="624" y="521"/>
                      <a:pt x="625" y="519"/>
                      <a:pt x="625" y="519"/>
                    </a:cubicBezTo>
                    <a:cubicBezTo>
                      <a:pt x="625" y="519"/>
                      <a:pt x="628" y="514"/>
                      <a:pt x="632" y="507"/>
                    </a:cubicBezTo>
                    <a:cubicBezTo>
                      <a:pt x="635" y="501"/>
                      <a:pt x="638" y="495"/>
                      <a:pt x="638" y="495"/>
                    </a:cubicBezTo>
                    <a:cubicBezTo>
                      <a:pt x="640" y="491"/>
                      <a:pt x="644" y="489"/>
                      <a:pt x="648" y="489"/>
                    </a:cubicBezTo>
                    <a:cubicBezTo>
                      <a:pt x="648" y="489"/>
                      <a:pt x="658" y="488"/>
                      <a:pt x="669" y="487"/>
                    </a:cubicBezTo>
                    <a:cubicBezTo>
                      <a:pt x="680" y="486"/>
                      <a:pt x="690" y="484"/>
                      <a:pt x="690" y="484"/>
                    </a:cubicBezTo>
                    <a:cubicBezTo>
                      <a:pt x="694" y="483"/>
                      <a:pt x="698" y="480"/>
                      <a:pt x="700" y="475"/>
                    </a:cubicBezTo>
                    <a:cubicBezTo>
                      <a:pt x="700" y="475"/>
                      <a:pt x="702" y="467"/>
                      <a:pt x="705" y="459"/>
                    </a:cubicBezTo>
                    <a:cubicBezTo>
                      <a:pt x="707" y="450"/>
                      <a:pt x="710" y="441"/>
                      <a:pt x="710" y="441"/>
                    </a:cubicBezTo>
                    <a:cubicBezTo>
                      <a:pt x="711" y="437"/>
                      <a:pt x="709" y="432"/>
                      <a:pt x="706" y="429"/>
                    </a:cubicBezTo>
                    <a:cubicBezTo>
                      <a:pt x="706" y="429"/>
                      <a:pt x="698" y="422"/>
                      <a:pt x="690" y="415"/>
                    </a:cubicBezTo>
                    <a:cubicBezTo>
                      <a:pt x="681" y="408"/>
                      <a:pt x="673" y="402"/>
                      <a:pt x="673" y="402"/>
                    </a:cubicBezTo>
                    <a:cubicBezTo>
                      <a:pt x="670" y="400"/>
                      <a:pt x="668" y="396"/>
                      <a:pt x="668" y="392"/>
                    </a:cubicBezTo>
                    <a:cubicBezTo>
                      <a:pt x="668" y="392"/>
                      <a:pt x="669" y="385"/>
                      <a:pt x="670" y="378"/>
                    </a:cubicBezTo>
                    <a:cubicBezTo>
                      <a:pt x="670" y="371"/>
                      <a:pt x="670" y="364"/>
                      <a:pt x="670" y="364"/>
                    </a:cubicBezTo>
                    <a:cubicBezTo>
                      <a:pt x="670" y="364"/>
                      <a:pt x="670" y="362"/>
                      <a:pt x="670" y="360"/>
                    </a:cubicBezTo>
                    <a:cubicBezTo>
                      <a:pt x="670" y="357"/>
                      <a:pt x="670" y="353"/>
                      <a:pt x="670" y="350"/>
                    </a:cubicBezTo>
                    <a:cubicBezTo>
                      <a:pt x="670" y="346"/>
                      <a:pt x="670" y="343"/>
                      <a:pt x="670" y="340"/>
                    </a:cubicBezTo>
                    <a:cubicBezTo>
                      <a:pt x="670" y="338"/>
                      <a:pt x="670" y="336"/>
                      <a:pt x="670" y="336"/>
                    </a:cubicBezTo>
                    <a:cubicBezTo>
                      <a:pt x="669" y="332"/>
                      <a:pt x="671" y="328"/>
                      <a:pt x="675" y="326"/>
                    </a:cubicBezTo>
                    <a:cubicBezTo>
                      <a:pt x="675" y="326"/>
                      <a:pt x="677" y="324"/>
                      <a:pt x="680" y="322"/>
                    </a:cubicBezTo>
                    <a:cubicBezTo>
                      <a:pt x="684" y="320"/>
                      <a:pt x="688" y="317"/>
                      <a:pt x="692" y="314"/>
                    </a:cubicBezTo>
                    <a:cubicBezTo>
                      <a:pt x="697" y="310"/>
                      <a:pt x="701" y="307"/>
                      <a:pt x="704" y="305"/>
                    </a:cubicBezTo>
                    <a:cubicBezTo>
                      <a:pt x="707" y="302"/>
                      <a:pt x="709" y="300"/>
                      <a:pt x="709" y="300"/>
                    </a:cubicBezTo>
                    <a:cubicBezTo>
                      <a:pt x="713" y="298"/>
                      <a:pt x="714" y="293"/>
                      <a:pt x="713" y="288"/>
                    </a:cubicBezTo>
                    <a:cubicBezTo>
                      <a:pt x="713" y="288"/>
                      <a:pt x="713" y="288"/>
                      <a:pt x="713" y="287"/>
                    </a:cubicBezTo>
                    <a:cubicBezTo>
                      <a:pt x="713" y="286"/>
                      <a:pt x="712" y="284"/>
                      <a:pt x="712" y="283"/>
                    </a:cubicBezTo>
                    <a:cubicBezTo>
                      <a:pt x="711" y="280"/>
                      <a:pt x="710" y="275"/>
                      <a:pt x="709" y="271"/>
                    </a:cubicBezTo>
                    <a:cubicBezTo>
                      <a:pt x="708" y="266"/>
                      <a:pt x="707" y="262"/>
                      <a:pt x="706" y="259"/>
                    </a:cubicBezTo>
                    <a:cubicBezTo>
                      <a:pt x="705" y="256"/>
                      <a:pt x="705" y="254"/>
                      <a:pt x="705" y="254"/>
                    </a:cubicBezTo>
                    <a:cubicBezTo>
                      <a:pt x="704" y="249"/>
                      <a:pt x="700" y="246"/>
                      <a:pt x="696" y="245"/>
                    </a:cubicBezTo>
                    <a:cubicBezTo>
                      <a:pt x="696" y="245"/>
                      <a:pt x="685" y="242"/>
                      <a:pt x="675" y="241"/>
                    </a:cubicBezTo>
                    <a:cubicBezTo>
                      <a:pt x="664" y="239"/>
                      <a:pt x="653" y="238"/>
                      <a:pt x="653" y="238"/>
                    </a:cubicBezTo>
                    <a:cubicBezTo>
                      <a:pt x="649" y="238"/>
                      <a:pt x="646" y="235"/>
                      <a:pt x="644" y="231"/>
                    </a:cubicBezTo>
                    <a:cubicBezTo>
                      <a:pt x="644" y="231"/>
                      <a:pt x="643" y="230"/>
                      <a:pt x="642" y="227"/>
                    </a:cubicBezTo>
                    <a:cubicBezTo>
                      <a:pt x="641" y="225"/>
                      <a:pt x="640" y="222"/>
                      <a:pt x="638" y="219"/>
                    </a:cubicBezTo>
                    <a:cubicBezTo>
                      <a:pt x="635" y="212"/>
                      <a:pt x="632" y="206"/>
                      <a:pt x="632" y="206"/>
                    </a:cubicBezTo>
                    <a:cubicBezTo>
                      <a:pt x="632" y="206"/>
                      <a:pt x="628" y="200"/>
                      <a:pt x="625" y="194"/>
                    </a:cubicBezTo>
                    <a:cubicBezTo>
                      <a:pt x="623" y="191"/>
                      <a:pt x="621" y="188"/>
                      <a:pt x="620" y="186"/>
                    </a:cubicBezTo>
                    <a:cubicBezTo>
                      <a:pt x="618" y="184"/>
                      <a:pt x="617" y="182"/>
                      <a:pt x="617" y="182"/>
                    </a:cubicBezTo>
                    <a:cubicBezTo>
                      <a:pt x="615" y="179"/>
                      <a:pt x="615" y="175"/>
                      <a:pt x="617" y="171"/>
                    </a:cubicBezTo>
                    <a:cubicBezTo>
                      <a:pt x="617" y="171"/>
                      <a:pt x="621" y="162"/>
                      <a:pt x="626" y="152"/>
                    </a:cubicBezTo>
                    <a:cubicBezTo>
                      <a:pt x="630" y="142"/>
                      <a:pt x="634" y="132"/>
                      <a:pt x="634" y="132"/>
                    </a:cubicBezTo>
                    <a:cubicBezTo>
                      <a:pt x="635" y="128"/>
                      <a:pt x="635" y="123"/>
                      <a:pt x="631" y="119"/>
                    </a:cubicBezTo>
                    <a:cubicBezTo>
                      <a:pt x="631" y="119"/>
                      <a:pt x="630" y="118"/>
                      <a:pt x="628" y="115"/>
                    </a:cubicBezTo>
                    <a:cubicBezTo>
                      <a:pt x="625" y="113"/>
                      <a:pt x="623" y="109"/>
                      <a:pt x="619" y="106"/>
                    </a:cubicBezTo>
                    <a:cubicBezTo>
                      <a:pt x="616" y="103"/>
                      <a:pt x="613" y="100"/>
                      <a:pt x="611" y="97"/>
                    </a:cubicBezTo>
                    <a:cubicBezTo>
                      <a:pt x="610" y="96"/>
                      <a:pt x="609" y="95"/>
                      <a:pt x="608" y="95"/>
                    </a:cubicBezTo>
                    <a:cubicBezTo>
                      <a:pt x="607" y="94"/>
                      <a:pt x="607" y="94"/>
                      <a:pt x="607" y="94"/>
                    </a:cubicBezTo>
                    <a:cubicBezTo>
                      <a:pt x="603" y="90"/>
                      <a:pt x="598" y="89"/>
                      <a:pt x="594" y="90"/>
                    </a:cubicBezTo>
                    <a:cubicBezTo>
                      <a:pt x="594" y="90"/>
                      <a:pt x="592" y="91"/>
                      <a:pt x="588" y="92"/>
                    </a:cubicBezTo>
                    <a:cubicBezTo>
                      <a:pt x="584" y="94"/>
                      <a:pt x="579" y="96"/>
                      <a:pt x="574" y="98"/>
                    </a:cubicBezTo>
                    <a:cubicBezTo>
                      <a:pt x="569" y="100"/>
                      <a:pt x="564" y="102"/>
                      <a:pt x="561" y="103"/>
                    </a:cubicBezTo>
                    <a:cubicBezTo>
                      <a:pt x="557" y="105"/>
                      <a:pt x="555" y="106"/>
                      <a:pt x="555" y="106"/>
                    </a:cubicBezTo>
                    <a:cubicBezTo>
                      <a:pt x="551" y="108"/>
                      <a:pt x="546" y="107"/>
                      <a:pt x="543" y="105"/>
                    </a:cubicBezTo>
                    <a:cubicBezTo>
                      <a:pt x="543" y="105"/>
                      <a:pt x="542" y="103"/>
                      <a:pt x="540" y="102"/>
                    </a:cubicBezTo>
                    <a:cubicBezTo>
                      <a:pt x="537" y="100"/>
                      <a:pt x="535" y="98"/>
                      <a:pt x="532" y="96"/>
                    </a:cubicBezTo>
                    <a:cubicBezTo>
                      <a:pt x="529" y="95"/>
                      <a:pt x="526" y="93"/>
                      <a:pt x="524" y="91"/>
                    </a:cubicBezTo>
                    <a:cubicBezTo>
                      <a:pt x="521" y="90"/>
                      <a:pt x="520" y="89"/>
                      <a:pt x="520" y="89"/>
                    </a:cubicBezTo>
                    <a:cubicBezTo>
                      <a:pt x="520" y="89"/>
                      <a:pt x="514" y="85"/>
                      <a:pt x="508" y="82"/>
                    </a:cubicBezTo>
                    <a:cubicBezTo>
                      <a:pt x="502" y="79"/>
                      <a:pt x="495" y="76"/>
                      <a:pt x="495" y="76"/>
                    </a:cubicBezTo>
                    <a:cubicBezTo>
                      <a:pt x="492" y="74"/>
                      <a:pt x="489" y="70"/>
                      <a:pt x="489" y="66"/>
                    </a:cubicBezTo>
                    <a:cubicBezTo>
                      <a:pt x="489" y="66"/>
                      <a:pt x="488" y="56"/>
                      <a:pt x="487" y="45"/>
                    </a:cubicBezTo>
                    <a:cubicBezTo>
                      <a:pt x="486" y="34"/>
                      <a:pt x="484" y="24"/>
                      <a:pt x="484" y="24"/>
                    </a:cubicBezTo>
                    <a:cubicBezTo>
                      <a:pt x="484" y="19"/>
                      <a:pt x="480" y="16"/>
                      <a:pt x="476" y="14"/>
                    </a:cubicBezTo>
                    <a:cubicBezTo>
                      <a:pt x="476" y="14"/>
                      <a:pt x="467" y="11"/>
                      <a:pt x="459" y="9"/>
                    </a:cubicBezTo>
                    <a:cubicBezTo>
                      <a:pt x="450" y="6"/>
                      <a:pt x="442" y="4"/>
                      <a:pt x="442" y="4"/>
                    </a:cubicBezTo>
                    <a:cubicBezTo>
                      <a:pt x="437" y="3"/>
                      <a:pt x="432" y="4"/>
                      <a:pt x="429" y="7"/>
                    </a:cubicBezTo>
                    <a:cubicBezTo>
                      <a:pt x="429" y="7"/>
                      <a:pt x="422" y="15"/>
                      <a:pt x="416" y="24"/>
                    </a:cubicBezTo>
                    <a:cubicBezTo>
                      <a:pt x="409" y="32"/>
                      <a:pt x="403" y="41"/>
                      <a:pt x="403" y="41"/>
                    </a:cubicBezTo>
                    <a:cubicBezTo>
                      <a:pt x="400" y="44"/>
                      <a:pt x="396" y="46"/>
                      <a:pt x="392" y="45"/>
                    </a:cubicBezTo>
                    <a:cubicBezTo>
                      <a:pt x="392" y="45"/>
                      <a:pt x="385" y="44"/>
                      <a:pt x="378" y="44"/>
                    </a:cubicBezTo>
                    <a:cubicBezTo>
                      <a:pt x="371" y="43"/>
                      <a:pt x="364" y="43"/>
                      <a:pt x="364" y="43"/>
                    </a:cubicBezTo>
                    <a:cubicBezTo>
                      <a:pt x="364" y="43"/>
                      <a:pt x="363" y="43"/>
                      <a:pt x="360" y="43"/>
                    </a:cubicBezTo>
                    <a:cubicBezTo>
                      <a:pt x="357" y="43"/>
                      <a:pt x="354" y="43"/>
                      <a:pt x="350" y="43"/>
                    </a:cubicBezTo>
                    <a:cubicBezTo>
                      <a:pt x="347" y="43"/>
                      <a:pt x="343" y="44"/>
                      <a:pt x="341" y="44"/>
                    </a:cubicBezTo>
                    <a:cubicBezTo>
                      <a:pt x="338" y="44"/>
                      <a:pt x="336" y="44"/>
                      <a:pt x="336" y="44"/>
                    </a:cubicBezTo>
                    <a:cubicBezTo>
                      <a:pt x="332" y="44"/>
                      <a:pt x="328" y="42"/>
                      <a:pt x="326" y="39"/>
                    </a:cubicBezTo>
                    <a:cubicBezTo>
                      <a:pt x="326" y="39"/>
                      <a:pt x="325" y="37"/>
                      <a:pt x="322" y="33"/>
                    </a:cubicBezTo>
                    <a:cubicBezTo>
                      <a:pt x="320" y="30"/>
                      <a:pt x="317" y="26"/>
                      <a:pt x="314" y="21"/>
                    </a:cubicBezTo>
                    <a:cubicBezTo>
                      <a:pt x="311" y="17"/>
                      <a:pt x="308" y="13"/>
                      <a:pt x="305" y="10"/>
                    </a:cubicBezTo>
                    <a:cubicBezTo>
                      <a:pt x="303" y="6"/>
                      <a:pt x="301" y="4"/>
                      <a:pt x="301" y="4"/>
                    </a:cubicBezTo>
                    <a:cubicBezTo>
                      <a:pt x="298" y="1"/>
                      <a:pt x="293" y="0"/>
                      <a:pt x="289" y="0"/>
                    </a:cubicBezTo>
                    <a:cubicBezTo>
                      <a:pt x="289" y="0"/>
                      <a:pt x="288" y="1"/>
                      <a:pt x="287" y="1"/>
                    </a:cubicBezTo>
                    <a:cubicBezTo>
                      <a:pt x="286" y="1"/>
                      <a:pt x="285" y="1"/>
                      <a:pt x="283" y="2"/>
                    </a:cubicBezTo>
                    <a:cubicBezTo>
                      <a:pt x="280" y="2"/>
                      <a:pt x="276" y="3"/>
                      <a:pt x="271" y="4"/>
                    </a:cubicBezTo>
                    <a:cubicBezTo>
                      <a:pt x="267" y="5"/>
                      <a:pt x="263" y="7"/>
                      <a:pt x="259" y="7"/>
                    </a:cubicBezTo>
                    <a:cubicBezTo>
                      <a:pt x="256" y="8"/>
                      <a:pt x="254" y="9"/>
                      <a:pt x="254" y="9"/>
                    </a:cubicBezTo>
                    <a:cubicBezTo>
                      <a:pt x="249" y="10"/>
                      <a:pt x="246" y="14"/>
                      <a:pt x="245" y="18"/>
                    </a:cubicBezTo>
                    <a:cubicBezTo>
                      <a:pt x="245" y="18"/>
                      <a:pt x="243" y="29"/>
                      <a:pt x="241" y="39"/>
                    </a:cubicBezTo>
                    <a:cubicBezTo>
                      <a:pt x="240" y="50"/>
                      <a:pt x="239" y="60"/>
                      <a:pt x="239" y="60"/>
                    </a:cubicBezTo>
                    <a:cubicBezTo>
                      <a:pt x="238" y="64"/>
                      <a:pt x="236" y="68"/>
                      <a:pt x="232" y="70"/>
                    </a:cubicBezTo>
                    <a:cubicBezTo>
                      <a:pt x="232" y="70"/>
                      <a:pt x="230" y="70"/>
                      <a:pt x="228" y="71"/>
                    </a:cubicBezTo>
                    <a:cubicBezTo>
                      <a:pt x="225" y="72"/>
                      <a:pt x="222" y="74"/>
                      <a:pt x="219" y="75"/>
                    </a:cubicBezTo>
                    <a:cubicBezTo>
                      <a:pt x="213" y="79"/>
                      <a:pt x="207" y="82"/>
                      <a:pt x="207" y="82"/>
                    </a:cubicBezTo>
                    <a:cubicBezTo>
                      <a:pt x="207" y="82"/>
                      <a:pt x="201" y="85"/>
                      <a:pt x="195" y="89"/>
                    </a:cubicBezTo>
                    <a:cubicBezTo>
                      <a:pt x="192" y="90"/>
                      <a:pt x="189" y="92"/>
                      <a:pt x="187" y="94"/>
                    </a:cubicBezTo>
                    <a:cubicBezTo>
                      <a:pt x="184" y="95"/>
                      <a:pt x="183" y="96"/>
                      <a:pt x="183" y="96"/>
                    </a:cubicBezTo>
                    <a:cubicBezTo>
                      <a:pt x="179" y="98"/>
                      <a:pt x="175" y="99"/>
                      <a:pt x="171" y="97"/>
                    </a:cubicBezTo>
                    <a:cubicBezTo>
                      <a:pt x="171" y="97"/>
                      <a:pt x="162" y="92"/>
                      <a:pt x="152" y="88"/>
                    </a:cubicBezTo>
                    <a:cubicBezTo>
                      <a:pt x="142" y="83"/>
                      <a:pt x="132" y="80"/>
                      <a:pt x="132" y="80"/>
                    </a:cubicBezTo>
                    <a:cubicBezTo>
                      <a:pt x="128" y="78"/>
                      <a:pt x="123" y="79"/>
                      <a:pt x="120" y="82"/>
                    </a:cubicBezTo>
                    <a:cubicBezTo>
                      <a:pt x="120" y="82"/>
                      <a:pt x="118" y="84"/>
                      <a:pt x="116" y="86"/>
                    </a:cubicBezTo>
                    <a:cubicBezTo>
                      <a:pt x="113" y="88"/>
                      <a:pt x="110" y="91"/>
                      <a:pt x="107" y="94"/>
                    </a:cubicBezTo>
                    <a:cubicBezTo>
                      <a:pt x="103" y="97"/>
                      <a:pt x="100" y="101"/>
                      <a:pt x="98" y="103"/>
                    </a:cubicBezTo>
                    <a:cubicBezTo>
                      <a:pt x="97" y="104"/>
                      <a:pt x="96" y="105"/>
                      <a:pt x="95" y="106"/>
                    </a:cubicBezTo>
                    <a:cubicBezTo>
                      <a:pt x="94" y="106"/>
                      <a:pt x="94" y="107"/>
                      <a:pt x="94" y="107"/>
                    </a:cubicBezTo>
                    <a:cubicBezTo>
                      <a:pt x="91" y="110"/>
                      <a:pt x="89" y="115"/>
                      <a:pt x="91" y="119"/>
                    </a:cubicBezTo>
                    <a:cubicBezTo>
                      <a:pt x="91" y="119"/>
                      <a:pt x="92" y="122"/>
                      <a:pt x="93" y="126"/>
                    </a:cubicBezTo>
                    <a:cubicBezTo>
                      <a:pt x="94" y="129"/>
                      <a:pt x="96" y="135"/>
                      <a:pt x="98" y="140"/>
                    </a:cubicBezTo>
                    <a:cubicBezTo>
                      <a:pt x="100" y="145"/>
                      <a:pt x="102" y="149"/>
                      <a:pt x="104" y="153"/>
                    </a:cubicBezTo>
                    <a:cubicBezTo>
                      <a:pt x="105" y="157"/>
                      <a:pt x="106" y="159"/>
                      <a:pt x="106" y="159"/>
                    </a:cubicBezTo>
                    <a:cubicBezTo>
                      <a:pt x="108" y="163"/>
                      <a:pt x="107" y="167"/>
                      <a:pt x="105" y="171"/>
                    </a:cubicBezTo>
                    <a:cubicBezTo>
                      <a:pt x="105" y="171"/>
                      <a:pt x="104" y="172"/>
                      <a:pt x="102" y="174"/>
                    </a:cubicBezTo>
                    <a:cubicBezTo>
                      <a:pt x="101" y="176"/>
                      <a:pt x="99" y="179"/>
                      <a:pt x="97" y="182"/>
                    </a:cubicBezTo>
                    <a:cubicBezTo>
                      <a:pt x="95" y="185"/>
                      <a:pt x="93" y="188"/>
                      <a:pt x="92" y="190"/>
                    </a:cubicBezTo>
                    <a:cubicBezTo>
                      <a:pt x="90" y="192"/>
                      <a:pt x="89" y="194"/>
                      <a:pt x="89" y="194"/>
                    </a:cubicBezTo>
                    <a:cubicBezTo>
                      <a:pt x="89" y="194"/>
                      <a:pt x="86" y="200"/>
                      <a:pt x="82" y="206"/>
                    </a:cubicBezTo>
                    <a:cubicBezTo>
                      <a:pt x="79" y="212"/>
                      <a:pt x="76" y="218"/>
                      <a:pt x="76" y="218"/>
                    </a:cubicBezTo>
                    <a:cubicBezTo>
                      <a:pt x="74" y="222"/>
                      <a:pt x="70" y="224"/>
                      <a:pt x="66" y="225"/>
                    </a:cubicBezTo>
                    <a:cubicBezTo>
                      <a:pt x="66" y="225"/>
                      <a:pt x="56" y="225"/>
                      <a:pt x="45" y="226"/>
                    </a:cubicBezTo>
                    <a:cubicBezTo>
                      <a:pt x="35" y="227"/>
                      <a:pt x="24" y="229"/>
                      <a:pt x="24" y="229"/>
                    </a:cubicBezTo>
                    <a:cubicBezTo>
                      <a:pt x="20" y="230"/>
                      <a:pt x="16" y="233"/>
                      <a:pt x="14" y="238"/>
                    </a:cubicBezTo>
                    <a:cubicBezTo>
                      <a:pt x="14" y="238"/>
                      <a:pt x="12" y="246"/>
                      <a:pt x="9" y="255"/>
                    </a:cubicBezTo>
                    <a:cubicBezTo>
                      <a:pt x="7" y="263"/>
                      <a:pt x="4" y="272"/>
                      <a:pt x="4" y="272"/>
                    </a:cubicBezTo>
                    <a:cubicBezTo>
                      <a:pt x="3" y="277"/>
                      <a:pt x="5" y="281"/>
                      <a:pt x="8" y="284"/>
                    </a:cubicBezTo>
                    <a:cubicBezTo>
                      <a:pt x="8" y="284"/>
                      <a:pt x="16" y="291"/>
                      <a:pt x="24" y="298"/>
                    </a:cubicBezTo>
                    <a:cubicBezTo>
                      <a:pt x="33" y="305"/>
                      <a:pt x="41" y="311"/>
                      <a:pt x="41" y="311"/>
                    </a:cubicBezTo>
                    <a:cubicBezTo>
                      <a:pt x="44" y="313"/>
                      <a:pt x="46" y="317"/>
                      <a:pt x="46" y="322"/>
                    </a:cubicBezTo>
                    <a:cubicBezTo>
                      <a:pt x="46" y="322"/>
                      <a:pt x="45" y="328"/>
                      <a:pt x="44" y="335"/>
                    </a:cubicBezTo>
                    <a:cubicBezTo>
                      <a:pt x="44" y="342"/>
                      <a:pt x="44" y="349"/>
                      <a:pt x="44" y="349"/>
                    </a:cubicBezTo>
                    <a:cubicBezTo>
                      <a:pt x="44" y="349"/>
                      <a:pt x="44" y="351"/>
                      <a:pt x="44" y="354"/>
                    </a:cubicBezTo>
                    <a:cubicBezTo>
                      <a:pt x="44" y="356"/>
                      <a:pt x="44" y="360"/>
                      <a:pt x="44" y="363"/>
                    </a:cubicBezTo>
                    <a:cubicBezTo>
                      <a:pt x="44" y="367"/>
                      <a:pt x="44" y="370"/>
                      <a:pt x="44" y="373"/>
                    </a:cubicBezTo>
                    <a:cubicBezTo>
                      <a:pt x="44" y="375"/>
                      <a:pt x="44" y="377"/>
                      <a:pt x="44" y="377"/>
                    </a:cubicBezTo>
                    <a:cubicBezTo>
                      <a:pt x="45" y="381"/>
                      <a:pt x="43" y="385"/>
                      <a:pt x="39" y="388"/>
                    </a:cubicBezTo>
                    <a:cubicBezTo>
                      <a:pt x="39" y="388"/>
                      <a:pt x="37" y="389"/>
                      <a:pt x="34" y="391"/>
                    </a:cubicBezTo>
                    <a:cubicBezTo>
                      <a:pt x="31" y="394"/>
                      <a:pt x="26" y="397"/>
                      <a:pt x="22" y="400"/>
                    </a:cubicBezTo>
                    <a:cubicBezTo>
                      <a:pt x="18" y="403"/>
                      <a:pt x="13" y="406"/>
                      <a:pt x="10" y="409"/>
                    </a:cubicBezTo>
                    <a:cubicBezTo>
                      <a:pt x="7" y="411"/>
                      <a:pt x="5" y="413"/>
                      <a:pt x="5" y="413"/>
                    </a:cubicBezTo>
                    <a:cubicBezTo>
                      <a:pt x="2" y="415"/>
                      <a:pt x="0" y="420"/>
                      <a:pt x="1" y="425"/>
                    </a:cubicBezTo>
                    <a:cubicBezTo>
                      <a:pt x="1" y="425"/>
                      <a:pt x="1" y="426"/>
                      <a:pt x="1" y="427"/>
                    </a:cubicBezTo>
                    <a:cubicBezTo>
                      <a:pt x="1" y="427"/>
                      <a:pt x="2" y="429"/>
                      <a:pt x="2" y="430"/>
                    </a:cubicBezTo>
                    <a:cubicBezTo>
                      <a:pt x="3" y="434"/>
                      <a:pt x="4" y="438"/>
                      <a:pt x="5" y="442"/>
                    </a:cubicBezTo>
                    <a:cubicBezTo>
                      <a:pt x="6" y="447"/>
                      <a:pt x="7" y="451"/>
                      <a:pt x="8" y="454"/>
                    </a:cubicBezTo>
                    <a:cubicBezTo>
                      <a:pt x="9" y="457"/>
                      <a:pt x="9" y="460"/>
                      <a:pt x="9" y="460"/>
                    </a:cubicBezTo>
                    <a:cubicBezTo>
                      <a:pt x="11" y="464"/>
                      <a:pt x="14" y="468"/>
                      <a:pt x="18" y="469"/>
                    </a:cubicBezTo>
                    <a:cubicBezTo>
                      <a:pt x="18" y="469"/>
                      <a:pt x="29" y="471"/>
                      <a:pt x="40" y="472"/>
                    </a:cubicBezTo>
                    <a:cubicBezTo>
                      <a:pt x="50" y="474"/>
                      <a:pt x="61" y="475"/>
                      <a:pt x="61" y="475"/>
                    </a:cubicBezTo>
                    <a:cubicBezTo>
                      <a:pt x="65" y="475"/>
                      <a:pt x="68" y="478"/>
                      <a:pt x="70" y="482"/>
                    </a:cubicBezTo>
                    <a:cubicBezTo>
                      <a:pt x="70" y="482"/>
                      <a:pt x="71" y="484"/>
                      <a:pt x="72" y="486"/>
                    </a:cubicBezTo>
                    <a:cubicBezTo>
                      <a:pt x="73" y="488"/>
                      <a:pt x="74" y="491"/>
                      <a:pt x="76" y="495"/>
                    </a:cubicBezTo>
                    <a:cubicBezTo>
                      <a:pt x="79" y="501"/>
                      <a:pt x="82" y="507"/>
                      <a:pt x="82" y="507"/>
                    </a:cubicBezTo>
                    <a:cubicBezTo>
                      <a:pt x="82" y="507"/>
                      <a:pt x="86" y="513"/>
                      <a:pt x="89" y="519"/>
                    </a:cubicBezTo>
                    <a:cubicBezTo>
                      <a:pt x="91" y="522"/>
                      <a:pt x="93" y="525"/>
                      <a:pt x="94" y="527"/>
                    </a:cubicBezTo>
                    <a:cubicBezTo>
                      <a:pt x="96" y="529"/>
                      <a:pt x="97" y="531"/>
                      <a:pt x="97" y="531"/>
                    </a:cubicBezTo>
                    <a:cubicBezTo>
                      <a:pt x="99" y="534"/>
                      <a:pt x="99" y="539"/>
                      <a:pt x="97" y="542"/>
                    </a:cubicBezTo>
                    <a:cubicBezTo>
                      <a:pt x="97" y="542"/>
                      <a:pt x="93" y="552"/>
                      <a:pt x="88" y="562"/>
                    </a:cubicBezTo>
                    <a:cubicBezTo>
                      <a:pt x="84" y="571"/>
                      <a:pt x="80" y="581"/>
                      <a:pt x="80" y="581"/>
                    </a:cubicBezTo>
                    <a:cubicBezTo>
                      <a:pt x="79" y="585"/>
                      <a:pt x="79" y="590"/>
                      <a:pt x="83" y="594"/>
                    </a:cubicBezTo>
                    <a:cubicBezTo>
                      <a:pt x="83" y="594"/>
                      <a:pt x="84" y="596"/>
                      <a:pt x="86" y="598"/>
                    </a:cubicBezTo>
                    <a:cubicBezTo>
                      <a:pt x="89" y="600"/>
                      <a:pt x="92" y="604"/>
                      <a:pt x="95" y="607"/>
                    </a:cubicBezTo>
                    <a:cubicBezTo>
                      <a:pt x="98" y="610"/>
                      <a:pt x="101" y="613"/>
                      <a:pt x="103" y="616"/>
                    </a:cubicBezTo>
                    <a:cubicBezTo>
                      <a:pt x="104" y="617"/>
                      <a:pt x="105" y="618"/>
                      <a:pt x="106" y="619"/>
                    </a:cubicBezTo>
                    <a:cubicBezTo>
                      <a:pt x="107" y="619"/>
                      <a:pt x="107" y="620"/>
                      <a:pt x="107" y="620"/>
                    </a:cubicBezTo>
                    <a:cubicBezTo>
                      <a:pt x="111" y="623"/>
                      <a:pt x="116" y="624"/>
                      <a:pt x="120" y="623"/>
                    </a:cubicBezTo>
                    <a:cubicBezTo>
                      <a:pt x="120" y="623"/>
                      <a:pt x="122" y="622"/>
                      <a:pt x="126" y="621"/>
                    </a:cubicBezTo>
                    <a:cubicBezTo>
                      <a:pt x="130" y="619"/>
                      <a:pt x="135" y="618"/>
                      <a:pt x="140" y="616"/>
                    </a:cubicBezTo>
                    <a:cubicBezTo>
                      <a:pt x="145" y="614"/>
                      <a:pt x="150" y="612"/>
                      <a:pt x="153" y="610"/>
                    </a:cubicBezTo>
                    <a:cubicBezTo>
                      <a:pt x="157" y="609"/>
                      <a:pt x="159" y="607"/>
                      <a:pt x="159" y="607"/>
                    </a:cubicBezTo>
                    <a:cubicBezTo>
                      <a:pt x="163" y="606"/>
                      <a:pt x="168" y="606"/>
                      <a:pt x="171" y="609"/>
                    </a:cubicBezTo>
                    <a:cubicBezTo>
                      <a:pt x="171" y="609"/>
                      <a:pt x="172" y="610"/>
                      <a:pt x="175" y="611"/>
                    </a:cubicBezTo>
                    <a:cubicBezTo>
                      <a:pt x="177" y="613"/>
                      <a:pt x="180" y="615"/>
                      <a:pt x="182" y="617"/>
                    </a:cubicBezTo>
                    <a:cubicBezTo>
                      <a:pt x="185" y="619"/>
                      <a:pt x="188" y="621"/>
                      <a:pt x="190" y="622"/>
                    </a:cubicBezTo>
                    <a:cubicBezTo>
                      <a:pt x="193" y="623"/>
                      <a:pt x="194" y="624"/>
                      <a:pt x="194" y="624"/>
                    </a:cubicBezTo>
                    <a:cubicBezTo>
                      <a:pt x="194" y="624"/>
                      <a:pt x="200" y="628"/>
                      <a:pt x="206" y="631"/>
                    </a:cubicBezTo>
                    <a:cubicBezTo>
                      <a:pt x="212" y="635"/>
                      <a:pt x="219" y="638"/>
                      <a:pt x="219" y="638"/>
                    </a:cubicBezTo>
                    <a:cubicBezTo>
                      <a:pt x="222" y="639"/>
                      <a:pt x="225" y="643"/>
                      <a:pt x="225" y="647"/>
                    </a:cubicBezTo>
                    <a:cubicBezTo>
                      <a:pt x="225" y="647"/>
                      <a:pt x="226" y="658"/>
                      <a:pt x="227" y="668"/>
                    </a:cubicBezTo>
                    <a:cubicBezTo>
                      <a:pt x="228" y="679"/>
                      <a:pt x="230" y="690"/>
                      <a:pt x="230" y="690"/>
                    </a:cubicBezTo>
                    <a:cubicBezTo>
                      <a:pt x="230" y="694"/>
                      <a:pt x="234" y="698"/>
                      <a:pt x="238" y="699"/>
                    </a:cubicBezTo>
                    <a:cubicBezTo>
                      <a:pt x="238" y="699"/>
                      <a:pt x="247" y="702"/>
                      <a:pt x="255" y="705"/>
                    </a:cubicBezTo>
                    <a:cubicBezTo>
                      <a:pt x="264" y="707"/>
                      <a:pt x="272" y="709"/>
                      <a:pt x="272" y="709"/>
                    </a:cubicBezTo>
                    <a:cubicBezTo>
                      <a:pt x="277" y="710"/>
                      <a:pt x="282" y="709"/>
                      <a:pt x="285" y="706"/>
                    </a:cubicBezTo>
                    <a:cubicBezTo>
                      <a:pt x="285" y="706"/>
                      <a:pt x="292" y="698"/>
                      <a:pt x="299" y="689"/>
                    </a:cubicBezTo>
                    <a:cubicBezTo>
                      <a:pt x="305" y="681"/>
                      <a:pt x="311" y="673"/>
                      <a:pt x="311" y="673"/>
                    </a:cubicBezTo>
                    <a:cubicBezTo>
                      <a:pt x="314" y="669"/>
                      <a:pt x="318" y="667"/>
                      <a:pt x="322" y="668"/>
                    </a:cubicBezTo>
                    <a:cubicBezTo>
                      <a:pt x="322" y="668"/>
                      <a:pt x="329" y="669"/>
                      <a:pt x="336" y="669"/>
                    </a:cubicBezTo>
                    <a:cubicBezTo>
                      <a:pt x="343" y="670"/>
                      <a:pt x="350" y="670"/>
                      <a:pt x="350" y="670"/>
                    </a:cubicBezTo>
                    <a:cubicBezTo>
                      <a:pt x="350" y="670"/>
                      <a:pt x="352" y="670"/>
                      <a:pt x="354" y="670"/>
                    </a:cubicBezTo>
                    <a:cubicBezTo>
                      <a:pt x="357" y="670"/>
                      <a:pt x="360" y="670"/>
                      <a:pt x="364" y="670"/>
                    </a:cubicBezTo>
                    <a:cubicBezTo>
                      <a:pt x="367" y="670"/>
                      <a:pt x="371" y="670"/>
                      <a:pt x="373" y="670"/>
                    </a:cubicBezTo>
                    <a:cubicBezTo>
                      <a:pt x="376" y="669"/>
                      <a:pt x="378" y="669"/>
                      <a:pt x="378" y="669"/>
                    </a:cubicBezTo>
                    <a:cubicBezTo>
                      <a:pt x="382" y="669"/>
                      <a:pt x="386" y="671"/>
                      <a:pt x="388" y="674"/>
                    </a:cubicBezTo>
                    <a:close/>
                    <a:moveTo>
                      <a:pt x="351" y="606"/>
                    </a:moveTo>
                    <a:cubicBezTo>
                      <a:pt x="351" y="606"/>
                      <a:pt x="349" y="606"/>
                      <a:pt x="346" y="606"/>
                    </a:cubicBezTo>
                    <a:cubicBezTo>
                      <a:pt x="342" y="605"/>
                      <a:pt x="337" y="605"/>
                      <a:pt x="331" y="604"/>
                    </a:cubicBezTo>
                    <a:cubicBezTo>
                      <a:pt x="319" y="603"/>
                      <a:pt x="303" y="600"/>
                      <a:pt x="287" y="596"/>
                    </a:cubicBezTo>
                    <a:cubicBezTo>
                      <a:pt x="271" y="591"/>
                      <a:pt x="256" y="585"/>
                      <a:pt x="245" y="579"/>
                    </a:cubicBezTo>
                    <a:cubicBezTo>
                      <a:pt x="240" y="577"/>
                      <a:pt x="235" y="574"/>
                      <a:pt x="232" y="572"/>
                    </a:cubicBezTo>
                    <a:cubicBezTo>
                      <a:pt x="229" y="571"/>
                      <a:pt x="227" y="569"/>
                      <a:pt x="227" y="569"/>
                    </a:cubicBezTo>
                    <a:cubicBezTo>
                      <a:pt x="227" y="569"/>
                      <a:pt x="226" y="568"/>
                      <a:pt x="223" y="567"/>
                    </a:cubicBezTo>
                    <a:cubicBezTo>
                      <a:pt x="220" y="565"/>
                      <a:pt x="215" y="562"/>
                      <a:pt x="210" y="558"/>
                    </a:cubicBezTo>
                    <a:cubicBezTo>
                      <a:pt x="200" y="551"/>
                      <a:pt x="188" y="541"/>
                      <a:pt x="177" y="529"/>
                    </a:cubicBezTo>
                    <a:cubicBezTo>
                      <a:pt x="165" y="517"/>
                      <a:pt x="156" y="504"/>
                      <a:pt x="149" y="494"/>
                    </a:cubicBezTo>
                    <a:cubicBezTo>
                      <a:pt x="147" y="491"/>
                      <a:pt x="146" y="489"/>
                      <a:pt x="144" y="487"/>
                    </a:cubicBezTo>
                    <a:cubicBezTo>
                      <a:pt x="143" y="485"/>
                      <a:pt x="142" y="483"/>
                      <a:pt x="141" y="481"/>
                    </a:cubicBezTo>
                    <a:cubicBezTo>
                      <a:pt x="139" y="478"/>
                      <a:pt x="138" y="476"/>
                      <a:pt x="138" y="476"/>
                    </a:cubicBezTo>
                    <a:cubicBezTo>
                      <a:pt x="138" y="476"/>
                      <a:pt x="137" y="474"/>
                      <a:pt x="136" y="471"/>
                    </a:cubicBezTo>
                    <a:cubicBezTo>
                      <a:pt x="135" y="470"/>
                      <a:pt x="134" y="468"/>
                      <a:pt x="133" y="465"/>
                    </a:cubicBezTo>
                    <a:cubicBezTo>
                      <a:pt x="132" y="463"/>
                      <a:pt x="131" y="461"/>
                      <a:pt x="129" y="458"/>
                    </a:cubicBezTo>
                    <a:cubicBezTo>
                      <a:pt x="124" y="447"/>
                      <a:pt x="119" y="431"/>
                      <a:pt x="115" y="416"/>
                    </a:cubicBezTo>
                    <a:cubicBezTo>
                      <a:pt x="111" y="400"/>
                      <a:pt x="109" y="383"/>
                      <a:pt x="108" y="371"/>
                    </a:cubicBezTo>
                    <a:cubicBezTo>
                      <a:pt x="108" y="365"/>
                      <a:pt x="108" y="360"/>
                      <a:pt x="108" y="357"/>
                    </a:cubicBezTo>
                    <a:cubicBezTo>
                      <a:pt x="108" y="353"/>
                      <a:pt x="108" y="351"/>
                      <a:pt x="108" y="351"/>
                    </a:cubicBezTo>
                    <a:cubicBezTo>
                      <a:pt x="108" y="351"/>
                      <a:pt x="108" y="349"/>
                      <a:pt x="108" y="345"/>
                    </a:cubicBezTo>
                    <a:cubicBezTo>
                      <a:pt x="108" y="342"/>
                      <a:pt x="108" y="337"/>
                      <a:pt x="109" y="331"/>
                    </a:cubicBezTo>
                    <a:cubicBezTo>
                      <a:pt x="110" y="318"/>
                      <a:pt x="113" y="302"/>
                      <a:pt x="118" y="287"/>
                    </a:cubicBezTo>
                    <a:cubicBezTo>
                      <a:pt x="122" y="271"/>
                      <a:pt x="129" y="256"/>
                      <a:pt x="134" y="245"/>
                    </a:cubicBezTo>
                    <a:cubicBezTo>
                      <a:pt x="137" y="239"/>
                      <a:pt x="140" y="235"/>
                      <a:pt x="141" y="232"/>
                    </a:cubicBezTo>
                    <a:cubicBezTo>
                      <a:pt x="143" y="229"/>
                      <a:pt x="144" y="227"/>
                      <a:pt x="144" y="227"/>
                    </a:cubicBezTo>
                    <a:cubicBezTo>
                      <a:pt x="144" y="227"/>
                      <a:pt x="145" y="225"/>
                      <a:pt x="147" y="222"/>
                    </a:cubicBezTo>
                    <a:cubicBezTo>
                      <a:pt x="149" y="219"/>
                      <a:pt x="152" y="215"/>
                      <a:pt x="155" y="210"/>
                    </a:cubicBezTo>
                    <a:cubicBezTo>
                      <a:pt x="163" y="200"/>
                      <a:pt x="173" y="188"/>
                      <a:pt x="185" y="176"/>
                    </a:cubicBezTo>
                    <a:cubicBezTo>
                      <a:pt x="197" y="165"/>
                      <a:pt x="210" y="155"/>
                      <a:pt x="220" y="149"/>
                    </a:cubicBezTo>
                    <a:cubicBezTo>
                      <a:pt x="223" y="147"/>
                      <a:pt x="225" y="145"/>
                      <a:pt x="227" y="144"/>
                    </a:cubicBezTo>
                    <a:cubicBezTo>
                      <a:pt x="229" y="143"/>
                      <a:pt x="231" y="142"/>
                      <a:pt x="233" y="141"/>
                    </a:cubicBezTo>
                    <a:cubicBezTo>
                      <a:pt x="236" y="139"/>
                      <a:pt x="237" y="138"/>
                      <a:pt x="237" y="138"/>
                    </a:cubicBezTo>
                    <a:cubicBezTo>
                      <a:pt x="237" y="138"/>
                      <a:pt x="239" y="137"/>
                      <a:pt x="242" y="135"/>
                    </a:cubicBezTo>
                    <a:cubicBezTo>
                      <a:pt x="244" y="135"/>
                      <a:pt x="246" y="134"/>
                      <a:pt x="248" y="132"/>
                    </a:cubicBezTo>
                    <a:cubicBezTo>
                      <a:pt x="250" y="131"/>
                      <a:pt x="253" y="130"/>
                      <a:pt x="256" y="129"/>
                    </a:cubicBezTo>
                    <a:cubicBezTo>
                      <a:pt x="267" y="124"/>
                      <a:pt x="282" y="118"/>
                      <a:pt x="298" y="114"/>
                    </a:cubicBezTo>
                    <a:cubicBezTo>
                      <a:pt x="314" y="111"/>
                      <a:pt x="330" y="108"/>
                      <a:pt x="342" y="108"/>
                    </a:cubicBezTo>
                    <a:cubicBezTo>
                      <a:pt x="348" y="107"/>
                      <a:pt x="354" y="107"/>
                      <a:pt x="357" y="107"/>
                    </a:cubicBezTo>
                    <a:cubicBezTo>
                      <a:pt x="361" y="107"/>
                      <a:pt x="363" y="107"/>
                      <a:pt x="363" y="107"/>
                    </a:cubicBezTo>
                    <a:cubicBezTo>
                      <a:pt x="363" y="107"/>
                      <a:pt x="365" y="108"/>
                      <a:pt x="368" y="108"/>
                    </a:cubicBezTo>
                    <a:cubicBezTo>
                      <a:pt x="372" y="108"/>
                      <a:pt x="377" y="108"/>
                      <a:pt x="383" y="109"/>
                    </a:cubicBezTo>
                    <a:cubicBezTo>
                      <a:pt x="395" y="110"/>
                      <a:pt x="411" y="113"/>
                      <a:pt x="427" y="117"/>
                    </a:cubicBezTo>
                    <a:cubicBezTo>
                      <a:pt x="443" y="122"/>
                      <a:pt x="458" y="128"/>
                      <a:pt x="469" y="134"/>
                    </a:cubicBezTo>
                    <a:cubicBezTo>
                      <a:pt x="474" y="137"/>
                      <a:pt x="479" y="139"/>
                      <a:pt x="482" y="141"/>
                    </a:cubicBezTo>
                    <a:cubicBezTo>
                      <a:pt x="485" y="143"/>
                      <a:pt x="487" y="144"/>
                      <a:pt x="487" y="144"/>
                    </a:cubicBezTo>
                    <a:cubicBezTo>
                      <a:pt x="487" y="144"/>
                      <a:pt x="488" y="145"/>
                      <a:pt x="491" y="147"/>
                    </a:cubicBezTo>
                    <a:cubicBezTo>
                      <a:pt x="494" y="149"/>
                      <a:pt x="499" y="151"/>
                      <a:pt x="504" y="155"/>
                    </a:cubicBezTo>
                    <a:cubicBezTo>
                      <a:pt x="514" y="162"/>
                      <a:pt x="526" y="173"/>
                      <a:pt x="537" y="184"/>
                    </a:cubicBezTo>
                    <a:cubicBezTo>
                      <a:pt x="549" y="196"/>
                      <a:pt x="558" y="209"/>
                      <a:pt x="565" y="220"/>
                    </a:cubicBezTo>
                    <a:cubicBezTo>
                      <a:pt x="567" y="222"/>
                      <a:pt x="568" y="224"/>
                      <a:pt x="570" y="227"/>
                    </a:cubicBezTo>
                    <a:cubicBezTo>
                      <a:pt x="571" y="229"/>
                      <a:pt x="572" y="231"/>
                      <a:pt x="573" y="232"/>
                    </a:cubicBezTo>
                    <a:cubicBezTo>
                      <a:pt x="575" y="235"/>
                      <a:pt x="576" y="237"/>
                      <a:pt x="576" y="237"/>
                    </a:cubicBezTo>
                    <a:cubicBezTo>
                      <a:pt x="576" y="237"/>
                      <a:pt x="577" y="239"/>
                      <a:pt x="578" y="242"/>
                    </a:cubicBezTo>
                    <a:cubicBezTo>
                      <a:pt x="579" y="244"/>
                      <a:pt x="580" y="246"/>
                      <a:pt x="581" y="248"/>
                    </a:cubicBezTo>
                    <a:cubicBezTo>
                      <a:pt x="582" y="250"/>
                      <a:pt x="583" y="253"/>
                      <a:pt x="585" y="255"/>
                    </a:cubicBezTo>
                    <a:cubicBezTo>
                      <a:pt x="590" y="267"/>
                      <a:pt x="595" y="282"/>
                      <a:pt x="599" y="298"/>
                    </a:cubicBezTo>
                    <a:cubicBezTo>
                      <a:pt x="603" y="314"/>
                      <a:pt x="605" y="330"/>
                      <a:pt x="606" y="342"/>
                    </a:cubicBezTo>
                    <a:cubicBezTo>
                      <a:pt x="606" y="348"/>
                      <a:pt x="606" y="353"/>
                      <a:pt x="606" y="357"/>
                    </a:cubicBezTo>
                    <a:cubicBezTo>
                      <a:pt x="606" y="360"/>
                      <a:pt x="606" y="362"/>
                      <a:pt x="606" y="362"/>
                    </a:cubicBezTo>
                    <a:cubicBezTo>
                      <a:pt x="606" y="362"/>
                      <a:pt x="606" y="364"/>
                      <a:pt x="606" y="368"/>
                    </a:cubicBezTo>
                    <a:cubicBezTo>
                      <a:pt x="606" y="371"/>
                      <a:pt x="606" y="377"/>
                      <a:pt x="605" y="383"/>
                    </a:cubicBezTo>
                    <a:cubicBezTo>
                      <a:pt x="604" y="395"/>
                      <a:pt x="601" y="411"/>
                      <a:pt x="596" y="427"/>
                    </a:cubicBezTo>
                    <a:cubicBezTo>
                      <a:pt x="592" y="442"/>
                      <a:pt x="585" y="458"/>
                      <a:pt x="580" y="468"/>
                    </a:cubicBezTo>
                    <a:cubicBezTo>
                      <a:pt x="577" y="474"/>
                      <a:pt x="574" y="478"/>
                      <a:pt x="573" y="481"/>
                    </a:cubicBezTo>
                    <a:cubicBezTo>
                      <a:pt x="571" y="484"/>
                      <a:pt x="570" y="486"/>
                      <a:pt x="570" y="486"/>
                    </a:cubicBezTo>
                    <a:cubicBezTo>
                      <a:pt x="570" y="486"/>
                      <a:pt x="569" y="488"/>
                      <a:pt x="567" y="491"/>
                    </a:cubicBezTo>
                    <a:cubicBezTo>
                      <a:pt x="565" y="494"/>
                      <a:pt x="562" y="498"/>
                      <a:pt x="559" y="503"/>
                    </a:cubicBezTo>
                    <a:cubicBezTo>
                      <a:pt x="552" y="513"/>
                      <a:pt x="541" y="526"/>
                      <a:pt x="529" y="537"/>
                    </a:cubicBezTo>
                    <a:cubicBezTo>
                      <a:pt x="517" y="548"/>
                      <a:pt x="504" y="558"/>
                      <a:pt x="494" y="565"/>
                    </a:cubicBezTo>
                    <a:cubicBezTo>
                      <a:pt x="492" y="566"/>
                      <a:pt x="489" y="568"/>
                      <a:pt x="487" y="569"/>
                    </a:cubicBezTo>
                    <a:cubicBezTo>
                      <a:pt x="485" y="570"/>
                      <a:pt x="483" y="572"/>
                      <a:pt x="482" y="572"/>
                    </a:cubicBezTo>
                    <a:cubicBezTo>
                      <a:pt x="478" y="574"/>
                      <a:pt x="477" y="575"/>
                      <a:pt x="477" y="575"/>
                    </a:cubicBezTo>
                    <a:cubicBezTo>
                      <a:pt x="477" y="575"/>
                      <a:pt x="475" y="576"/>
                      <a:pt x="472" y="578"/>
                    </a:cubicBezTo>
                    <a:cubicBezTo>
                      <a:pt x="470" y="579"/>
                      <a:pt x="468" y="580"/>
                      <a:pt x="466" y="581"/>
                    </a:cubicBezTo>
                    <a:cubicBezTo>
                      <a:pt x="464" y="582"/>
                      <a:pt x="461" y="583"/>
                      <a:pt x="458" y="584"/>
                    </a:cubicBezTo>
                    <a:cubicBezTo>
                      <a:pt x="447" y="589"/>
                      <a:pt x="432" y="595"/>
                      <a:pt x="416" y="599"/>
                    </a:cubicBezTo>
                    <a:cubicBezTo>
                      <a:pt x="400" y="603"/>
                      <a:pt x="384" y="605"/>
                      <a:pt x="372" y="605"/>
                    </a:cubicBezTo>
                    <a:cubicBezTo>
                      <a:pt x="366" y="606"/>
                      <a:pt x="361" y="606"/>
                      <a:pt x="357" y="606"/>
                    </a:cubicBezTo>
                    <a:cubicBezTo>
                      <a:pt x="353" y="606"/>
                      <a:pt x="351" y="606"/>
                      <a:pt x="351" y="6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0" name="Freeform: Shape 13"/>
              <p:cNvSpPr/>
              <p:nvPr/>
            </p:nvSpPr>
            <p:spPr bwMode="auto">
              <a:xfrm>
                <a:off x="4783375" y="3199233"/>
                <a:ext cx="1056324" cy="1106299"/>
              </a:xfrm>
              <a:custGeom>
                <a:avLst/>
                <a:gdLst>
                  <a:gd name="T0" fmla="*/ 316 w 527"/>
                  <a:gd name="T1" fmla="*/ 522 h 526"/>
                  <a:gd name="T2" fmla="*/ 330 w 527"/>
                  <a:gd name="T3" fmla="*/ 489 h 526"/>
                  <a:gd name="T4" fmla="*/ 352 w 527"/>
                  <a:gd name="T5" fmla="*/ 471 h 526"/>
                  <a:gd name="T6" fmla="*/ 396 w 527"/>
                  <a:gd name="T7" fmla="*/ 470 h 526"/>
                  <a:gd name="T8" fmla="*/ 442 w 527"/>
                  <a:gd name="T9" fmla="*/ 451 h 526"/>
                  <a:gd name="T10" fmla="*/ 447 w 527"/>
                  <a:gd name="T11" fmla="*/ 396 h 526"/>
                  <a:gd name="T12" fmla="*/ 465 w 527"/>
                  <a:gd name="T13" fmla="*/ 376 h 526"/>
                  <a:gd name="T14" fmla="*/ 505 w 527"/>
                  <a:gd name="T15" fmla="*/ 370 h 526"/>
                  <a:gd name="T16" fmla="*/ 514 w 527"/>
                  <a:gd name="T17" fmla="*/ 346 h 526"/>
                  <a:gd name="T18" fmla="*/ 486 w 527"/>
                  <a:gd name="T19" fmla="*/ 304 h 526"/>
                  <a:gd name="T20" fmla="*/ 490 w 527"/>
                  <a:gd name="T21" fmla="*/ 267 h 526"/>
                  <a:gd name="T22" fmla="*/ 526 w 527"/>
                  <a:gd name="T23" fmla="*/ 231 h 526"/>
                  <a:gd name="T24" fmla="*/ 516 w 527"/>
                  <a:gd name="T25" fmla="*/ 202 h 526"/>
                  <a:gd name="T26" fmla="*/ 478 w 527"/>
                  <a:gd name="T27" fmla="*/ 190 h 526"/>
                  <a:gd name="T28" fmla="*/ 466 w 527"/>
                  <a:gd name="T29" fmla="*/ 162 h 526"/>
                  <a:gd name="T30" fmla="*/ 477 w 527"/>
                  <a:gd name="T31" fmla="*/ 107 h 526"/>
                  <a:gd name="T32" fmla="*/ 421 w 527"/>
                  <a:gd name="T33" fmla="*/ 94 h 526"/>
                  <a:gd name="T34" fmla="*/ 389 w 527"/>
                  <a:gd name="T35" fmla="*/ 74 h 526"/>
                  <a:gd name="T36" fmla="*/ 376 w 527"/>
                  <a:gd name="T37" fmla="*/ 45 h 526"/>
                  <a:gd name="T38" fmla="*/ 367 w 527"/>
                  <a:gd name="T39" fmla="*/ 20 h 526"/>
                  <a:gd name="T40" fmla="*/ 326 w 527"/>
                  <a:gd name="T41" fmla="*/ 26 h 526"/>
                  <a:gd name="T42" fmla="*/ 287 w 527"/>
                  <a:gd name="T43" fmla="*/ 38 h 526"/>
                  <a:gd name="T44" fmla="*/ 252 w 527"/>
                  <a:gd name="T45" fmla="*/ 18 h 526"/>
                  <a:gd name="T46" fmla="*/ 214 w 527"/>
                  <a:gd name="T47" fmla="*/ 4 h 526"/>
                  <a:gd name="T48" fmla="*/ 199 w 527"/>
                  <a:gd name="T49" fmla="*/ 26 h 526"/>
                  <a:gd name="T50" fmla="*/ 181 w 527"/>
                  <a:gd name="T51" fmla="*/ 52 h 526"/>
                  <a:gd name="T52" fmla="*/ 145 w 527"/>
                  <a:gd name="T53" fmla="*/ 65 h 526"/>
                  <a:gd name="T54" fmla="*/ 88 w 527"/>
                  <a:gd name="T55" fmla="*/ 66 h 526"/>
                  <a:gd name="T56" fmla="*/ 86 w 527"/>
                  <a:gd name="T57" fmla="*/ 122 h 526"/>
                  <a:gd name="T58" fmla="*/ 69 w 527"/>
                  <a:gd name="T59" fmla="*/ 146 h 526"/>
                  <a:gd name="T60" fmla="*/ 29 w 527"/>
                  <a:gd name="T61" fmla="*/ 150 h 526"/>
                  <a:gd name="T62" fmla="*/ 14 w 527"/>
                  <a:gd name="T63" fmla="*/ 176 h 526"/>
                  <a:gd name="T64" fmla="*/ 41 w 527"/>
                  <a:gd name="T65" fmla="*/ 219 h 526"/>
                  <a:gd name="T66" fmla="*/ 37 w 527"/>
                  <a:gd name="T67" fmla="*/ 256 h 526"/>
                  <a:gd name="T68" fmla="*/ 1 w 527"/>
                  <a:gd name="T69" fmla="*/ 291 h 526"/>
                  <a:gd name="T70" fmla="*/ 5 w 527"/>
                  <a:gd name="T71" fmla="*/ 317 h 526"/>
                  <a:gd name="T72" fmla="*/ 42 w 527"/>
                  <a:gd name="T73" fmla="*/ 331 h 526"/>
                  <a:gd name="T74" fmla="*/ 56 w 527"/>
                  <a:gd name="T75" fmla="*/ 355 h 526"/>
                  <a:gd name="T76" fmla="*/ 49 w 527"/>
                  <a:gd name="T77" fmla="*/ 409 h 526"/>
                  <a:gd name="T78" fmla="*/ 91 w 527"/>
                  <a:gd name="T79" fmla="*/ 437 h 526"/>
                  <a:gd name="T80" fmla="*/ 133 w 527"/>
                  <a:gd name="T81" fmla="*/ 448 h 526"/>
                  <a:gd name="T82" fmla="*/ 151 w 527"/>
                  <a:gd name="T83" fmla="*/ 470 h 526"/>
                  <a:gd name="T84" fmla="*/ 158 w 527"/>
                  <a:gd name="T85" fmla="*/ 505 h 526"/>
                  <a:gd name="T86" fmla="*/ 190 w 527"/>
                  <a:gd name="T87" fmla="*/ 512 h 526"/>
                  <a:gd name="T88" fmla="*/ 229 w 527"/>
                  <a:gd name="T89" fmla="*/ 487 h 526"/>
                  <a:gd name="T90" fmla="*/ 267 w 527"/>
                  <a:gd name="T91" fmla="*/ 494 h 526"/>
                  <a:gd name="T92" fmla="*/ 253 w 527"/>
                  <a:gd name="T93" fmla="*/ 441 h 526"/>
                  <a:gd name="T94" fmla="*/ 230 w 527"/>
                  <a:gd name="T95" fmla="*/ 438 h 526"/>
                  <a:gd name="T96" fmla="*/ 155 w 527"/>
                  <a:gd name="T97" fmla="*/ 405 h 526"/>
                  <a:gd name="T98" fmla="*/ 101 w 527"/>
                  <a:gd name="T99" fmla="*/ 335 h 526"/>
                  <a:gd name="T100" fmla="*/ 86 w 527"/>
                  <a:gd name="T101" fmla="*/ 253 h 526"/>
                  <a:gd name="T102" fmla="*/ 89 w 527"/>
                  <a:gd name="T103" fmla="*/ 230 h 526"/>
                  <a:gd name="T104" fmla="*/ 122 w 527"/>
                  <a:gd name="T105" fmla="*/ 155 h 526"/>
                  <a:gd name="T106" fmla="*/ 191 w 527"/>
                  <a:gd name="T107" fmla="*/ 100 h 526"/>
                  <a:gd name="T108" fmla="*/ 274 w 527"/>
                  <a:gd name="T109" fmla="*/ 85 h 526"/>
                  <a:gd name="T110" fmla="*/ 297 w 527"/>
                  <a:gd name="T111" fmla="*/ 88 h 526"/>
                  <a:gd name="T112" fmla="*/ 371 w 527"/>
                  <a:gd name="T113" fmla="*/ 122 h 526"/>
                  <a:gd name="T114" fmla="*/ 426 w 527"/>
                  <a:gd name="T115" fmla="*/ 191 h 526"/>
                  <a:gd name="T116" fmla="*/ 441 w 527"/>
                  <a:gd name="T117" fmla="*/ 273 h 526"/>
                  <a:gd name="T118" fmla="*/ 438 w 527"/>
                  <a:gd name="T119" fmla="*/ 296 h 526"/>
                  <a:gd name="T120" fmla="*/ 405 w 527"/>
                  <a:gd name="T121" fmla="*/ 371 h 526"/>
                  <a:gd name="T122" fmla="*/ 336 w 527"/>
                  <a:gd name="T123" fmla="*/ 4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7" h="526">
                    <a:moveTo>
                      <a:pt x="292" y="526"/>
                    </a:moveTo>
                    <a:cubicBezTo>
                      <a:pt x="292" y="526"/>
                      <a:pt x="293" y="525"/>
                      <a:pt x="296" y="525"/>
                    </a:cubicBezTo>
                    <a:cubicBezTo>
                      <a:pt x="298" y="525"/>
                      <a:pt x="301" y="525"/>
                      <a:pt x="304" y="524"/>
                    </a:cubicBezTo>
                    <a:cubicBezTo>
                      <a:pt x="308" y="523"/>
                      <a:pt x="311" y="523"/>
                      <a:pt x="313" y="522"/>
                    </a:cubicBezTo>
                    <a:cubicBezTo>
                      <a:pt x="314" y="522"/>
                      <a:pt x="315" y="522"/>
                      <a:pt x="316" y="522"/>
                    </a:cubicBezTo>
                    <a:cubicBezTo>
                      <a:pt x="317" y="522"/>
                      <a:pt x="317" y="522"/>
                      <a:pt x="317" y="522"/>
                    </a:cubicBezTo>
                    <a:cubicBezTo>
                      <a:pt x="321" y="521"/>
                      <a:pt x="323" y="518"/>
                      <a:pt x="324" y="515"/>
                    </a:cubicBezTo>
                    <a:cubicBezTo>
                      <a:pt x="324" y="515"/>
                      <a:pt x="325" y="514"/>
                      <a:pt x="326" y="511"/>
                    </a:cubicBezTo>
                    <a:cubicBezTo>
                      <a:pt x="326" y="508"/>
                      <a:pt x="327" y="504"/>
                      <a:pt x="328" y="500"/>
                    </a:cubicBezTo>
                    <a:cubicBezTo>
                      <a:pt x="329" y="496"/>
                      <a:pt x="330" y="492"/>
                      <a:pt x="330" y="489"/>
                    </a:cubicBezTo>
                    <a:cubicBezTo>
                      <a:pt x="331" y="486"/>
                      <a:pt x="331" y="484"/>
                      <a:pt x="331" y="484"/>
                    </a:cubicBezTo>
                    <a:cubicBezTo>
                      <a:pt x="332" y="481"/>
                      <a:pt x="334" y="478"/>
                      <a:pt x="337" y="478"/>
                    </a:cubicBezTo>
                    <a:cubicBezTo>
                      <a:pt x="337" y="478"/>
                      <a:pt x="338" y="477"/>
                      <a:pt x="340" y="477"/>
                    </a:cubicBezTo>
                    <a:cubicBezTo>
                      <a:pt x="341" y="476"/>
                      <a:pt x="344" y="475"/>
                      <a:pt x="346" y="474"/>
                    </a:cubicBezTo>
                    <a:cubicBezTo>
                      <a:pt x="348" y="473"/>
                      <a:pt x="351" y="472"/>
                      <a:pt x="352" y="471"/>
                    </a:cubicBezTo>
                    <a:cubicBezTo>
                      <a:pt x="354" y="471"/>
                      <a:pt x="355" y="470"/>
                      <a:pt x="355" y="470"/>
                    </a:cubicBezTo>
                    <a:cubicBezTo>
                      <a:pt x="355" y="470"/>
                      <a:pt x="360" y="468"/>
                      <a:pt x="364" y="466"/>
                    </a:cubicBezTo>
                    <a:cubicBezTo>
                      <a:pt x="369" y="464"/>
                      <a:pt x="373" y="461"/>
                      <a:pt x="373" y="461"/>
                    </a:cubicBezTo>
                    <a:cubicBezTo>
                      <a:pt x="376" y="460"/>
                      <a:pt x="379" y="460"/>
                      <a:pt x="382" y="461"/>
                    </a:cubicBezTo>
                    <a:cubicBezTo>
                      <a:pt x="382" y="461"/>
                      <a:pt x="389" y="466"/>
                      <a:pt x="396" y="470"/>
                    </a:cubicBezTo>
                    <a:cubicBezTo>
                      <a:pt x="403" y="474"/>
                      <a:pt x="410" y="477"/>
                      <a:pt x="410" y="477"/>
                    </a:cubicBezTo>
                    <a:cubicBezTo>
                      <a:pt x="413" y="479"/>
                      <a:pt x="416" y="478"/>
                      <a:pt x="419" y="476"/>
                    </a:cubicBezTo>
                    <a:cubicBezTo>
                      <a:pt x="419" y="476"/>
                      <a:pt x="424" y="472"/>
                      <a:pt x="429" y="469"/>
                    </a:cubicBezTo>
                    <a:cubicBezTo>
                      <a:pt x="434" y="464"/>
                      <a:pt x="439" y="460"/>
                      <a:pt x="439" y="460"/>
                    </a:cubicBezTo>
                    <a:cubicBezTo>
                      <a:pt x="442" y="458"/>
                      <a:pt x="443" y="454"/>
                      <a:pt x="442" y="451"/>
                    </a:cubicBezTo>
                    <a:cubicBezTo>
                      <a:pt x="442" y="451"/>
                      <a:pt x="440" y="443"/>
                      <a:pt x="438" y="436"/>
                    </a:cubicBezTo>
                    <a:cubicBezTo>
                      <a:pt x="435" y="428"/>
                      <a:pt x="433" y="421"/>
                      <a:pt x="433" y="421"/>
                    </a:cubicBezTo>
                    <a:cubicBezTo>
                      <a:pt x="432" y="418"/>
                      <a:pt x="432" y="414"/>
                      <a:pt x="434" y="412"/>
                    </a:cubicBezTo>
                    <a:cubicBezTo>
                      <a:pt x="434" y="412"/>
                      <a:pt x="437" y="408"/>
                      <a:pt x="441" y="404"/>
                    </a:cubicBezTo>
                    <a:cubicBezTo>
                      <a:pt x="444" y="401"/>
                      <a:pt x="447" y="396"/>
                      <a:pt x="447" y="396"/>
                    </a:cubicBezTo>
                    <a:cubicBezTo>
                      <a:pt x="447" y="396"/>
                      <a:pt x="447" y="395"/>
                      <a:pt x="448" y="394"/>
                    </a:cubicBezTo>
                    <a:cubicBezTo>
                      <a:pt x="450" y="392"/>
                      <a:pt x="451" y="390"/>
                      <a:pt x="452" y="388"/>
                    </a:cubicBezTo>
                    <a:cubicBezTo>
                      <a:pt x="454" y="386"/>
                      <a:pt x="455" y="384"/>
                      <a:pt x="456" y="382"/>
                    </a:cubicBezTo>
                    <a:cubicBezTo>
                      <a:pt x="457" y="381"/>
                      <a:pt x="458" y="380"/>
                      <a:pt x="458" y="380"/>
                    </a:cubicBezTo>
                    <a:cubicBezTo>
                      <a:pt x="459" y="377"/>
                      <a:pt x="462" y="376"/>
                      <a:pt x="465" y="376"/>
                    </a:cubicBezTo>
                    <a:cubicBezTo>
                      <a:pt x="465" y="376"/>
                      <a:pt x="467" y="376"/>
                      <a:pt x="470" y="376"/>
                    </a:cubicBezTo>
                    <a:cubicBezTo>
                      <a:pt x="473" y="376"/>
                      <a:pt x="477" y="376"/>
                      <a:pt x="481" y="376"/>
                    </a:cubicBezTo>
                    <a:cubicBezTo>
                      <a:pt x="485" y="376"/>
                      <a:pt x="489" y="376"/>
                      <a:pt x="492" y="376"/>
                    </a:cubicBezTo>
                    <a:cubicBezTo>
                      <a:pt x="495" y="376"/>
                      <a:pt x="497" y="376"/>
                      <a:pt x="497" y="376"/>
                    </a:cubicBezTo>
                    <a:cubicBezTo>
                      <a:pt x="501" y="375"/>
                      <a:pt x="504" y="373"/>
                      <a:pt x="505" y="370"/>
                    </a:cubicBezTo>
                    <a:cubicBezTo>
                      <a:pt x="505" y="370"/>
                      <a:pt x="505" y="370"/>
                      <a:pt x="505" y="369"/>
                    </a:cubicBezTo>
                    <a:cubicBezTo>
                      <a:pt x="506" y="368"/>
                      <a:pt x="506" y="367"/>
                      <a:pt x="507" y="366"/>
                    </a:cubicBezTo>
                    <a:cubicBezTo>
                      <a:pt x="508" y="364"/>
                      <a:pt x="509" y="361"/>
                      <a:pt x="510" y="358"/>
                    </a:cubicBezTo>
                    <a:cubicBezTo>
                      <a:pt x="511" y="355"/>
                      <a:pt x="512" y="352"/>
                      <a:pt x="513" y="350"/>
                    </a:cubicBezTo>
                    <a:cubicBezTo>
                      <a:pt x="514" y="347"/>
                      <a:pt x="514" y="346"/>
                      <a:pt x="514" y="346"/>
                    </a:cubicBezTo>
                    <a:cubicBezTo>
                      <a:pt x="516" y="342"/>
                      <a:pt x="515" y="339"/>
                      <a:pt x="512" y="337"/>
                    </a:cubicBezTo>
                    <a:cubicBezTo>
                      <a:pt x="512" y="337"/>
                      <a:pt x="507" y="331"/>
                      <a:pt x="501" y="325"/>
                    </a:cubicBezTo>
                    <a:cubicBezTo>
                      <a:pt x="495" y="320"/>
                      <a:pt x="489" y="315"/>
                      <a:pt x="489" y="315"/>
                    </a:cubicBezTo>
                    <a:cubicBezTo>
                      <a:pt x="486" y="313"/>
                      <a:pt x="485" y="310"/>
                      <a:pt x="486" y="307"/>
                    </a:cubicBezTo>
                    <a:cubicBezTo>
                      <a:pt x="486" y="307"/>
                      <a:pt x="486" y="306"/>
                      <a:pt x="486" y="304"/>
                    </a:cubicBezTo>
                    <a:cubicBezTo>
                      <a:pt x="487" y="302"/>
                      <a:pt x="487" y="299"/>
                      <a:pt x="487" y="297"/>
                    </a:cubicBezTo>
                    <a:cubicBezTo>
                      <a:pt x="488" y="292"/>
                      <a:pt x="489" y="287"/>
                      <a:pt x="489" y="287"/>
                    </a:cubicBezTo>
                    <a:cubicBezTo>
                      <a:pt x="489" y="287"/>
                      <a:pt x="489" y="282"/>
                      <a:pt x="490" y="277"/>
                    </a:cubicBezTo>
                    <a:cubicBezTo>
                      <a:pt x="490" y="274"/>
                      <a:pt x="490" y="272"/>
                      <a:pt x="490" y="270"/>
                    </a:cubicBezTo>
                    <a:cubicBezTo>
                      <a:pt x="490" y="268"/>
                      <a:pt x="490" y="267"/>
                      <a:pt x="490" y="267"/>
                    </a:cubicBezTo>
                    <a:cubicBezTo>
                      <a:pt x="490" y="264"/>
                      <a:pt x="492" y="261"/>
                      <a:pt x="495" y="260"/>
                    </a:cubicBezTo>
                    <a:cubicBezTo>
                      <a:pt x="495" y="260"/>
                      <a:pt x="502" y="256"/>
                      <a:pt x="509" y="252"/>
                    </a:cubicBezTo>
                    <a:cubicBezTo>
                      <a:pt x="516" y="248"/>
                      <a:pt x="522" y="243"/>
                      <a:pt x="522" y="243"/>
                    </a:cubicBezTo>
                    <a:cubicBezTo>
                      <a:pt x="525" y="242"/>
                      <a:pt x="527" y="238"/>
                      <a:pt x="526" y="235"/>
                    </a:cubicBezTo>
                    <a:cubicBezTo>
                      <a:pt x="526" y="235"/>
                      <a:pt x="526" y="233"/>
                      <a:pt x="526" y="231"/>
                    </a:cubicBezTo>
                    <a:cubicBezTo>
                      <a:pt x="525" y="228"/>
                      <a:pt x="525" y="225"/>
                      <a:pt x="524" y="222"/>
                    </a:cubicBezTo>
                    <a:cubicBezTo>
                      <a:pt x="524" y="219"/>
                      <a:pt x="523" y="216"/>
                      <a:pt x="523" y="213"/>
                    </a:cubicBezTo>
                    <a:cubicBezTo>
                      <a:pt x="523" y="212"/>
                      <a:pt x="522" y="211"/>
                      <a:pt x="522" y="210"/>
                    </a:cubicBezTo>
                    <a:cubicBezTo>
                      <a:pt x="522" y="210"/>
                      <a:pt x="522" y="209"/>
                      <a:pt x="522" y="209"/>
                    </a:cubicBezTo>
                    <a:cubicBezTo>
                      <a:pt x="521" y="206"/>
                      <a:pt x="519" y="203"/>
                      <a:pt x="516" y="202"/>
                    </a:cubicBezTo>
                    <a:cubicBezTo>
                      <a:pt x="516" y="202"/>
                      <a:pt x="514" y="202"/>
                      <a:pt x="511" y="201"/>
                    </a:cubicBezTo>
                    <a:cubicBezTo>
                      <a:pt x="508" y="200"/>
                      <a:pt x="504" y="199"/>
                      <a:pt x="500" y="198"/>
                    </a:cubicBezTo>
                    <a:cubicBezTo>
                      <a:pt x="496" y="197"/>
                      <a:pt x="492" y="197"/>
                      <a:pt x="489" y="196"/>
                    </a:cubicBezTo>
                    <a:cubicBezTo>
                      <a:pt x="486" y="196"/>
                      <a:pt x="484" y="195"/>
                      <a:pt x="484" y="195"/>
                    </a:cubicBezTo>
                    <a:cubicBezTo>
                      <a:pt x="481" y="195"/>
                      <a:pt x="479" y="193"/>
                      <a:pt x="478" y="190"/>
                    </a:cubicBezTo>
                    <a:cubicBezTo>
                      <a:pt x="478" y="190"/>
                      <a:pt x="478" y="189"/>
                      <a:pt x="477" y="187"/>
                    </a:cubicBezTo>
                    <a:cubicBezTo>
                      <a:pt x="476" y="185"/>
                      <a:pt x="475" y="183"/>
                      <a:pt x="474" y="180"/>
                    </a:cubicBezTo>
                    <a:cubicBezTo>
                      <a:pt x="474" y="178"/>
                      <a:pt x="473" y="176"/>
                      <a:pt x="472" y="174"/>
                    </a:cubicBezTo>
                    <a:cubicBezTo>
                      <a:pt x="471" y="172"/>
                      <a:pt x="471" y="171"/>
                      <a:pt x="471" y="171"/>
                    </a:cubicBezTo>
                    <a:cubicBezTo>
                      <a:pt x="471" y="171"/>
                      <a:pt x="469" y="166"/>
                      <a:pt x="466" y="162"/>
                    </a:cubicBezTo>
                    <a:cubicBezTo>
                      <a:pt x="464" y="157"/>
                      <a:pt x="462" y="153"/>
                      <a:pt x="462" y="153"/>
                    </a:cubicBezTo>
                    <a:cubicBezTo>
                      <a:pt x="460" y="150"/>
                      <a:pt x="460" y="147"/>
                      <a:pt x="462" y="145"/>
                    </a:cubicBezTo>
                    <a:cubicBezTo>
                      <a:pt x="462" y="145"/>
                      <a:pt x="466" y="138"/>
                      <a:pt x="470" y="131"/>
                    </a:cubicBezTo>
                    <a:cubicBezTo>
                      <a:pt x="474" y="124"/>
                      <a:pt x="478" y="117"/>
                      <a:pt x="478" y="117"/>
                    </a:cubicBezTo>
                    <a:cubicBezTo>
                      <a:pt x="479" y="114"/>
                      <a:pt x="479" y="110"/>
                      <a:pt x="477" y="107"/>
                    </a:cubicBezTo>
                    <a:cubicBezTo>
                      <a:pt x="477" y="107"/>
                      <a:pt x="473" y="102"/>
                      <a:pt x="469" y="97"/>
                    </a:cubicBezTo>
                    <a:cubicBezTo>
                      <a:pt x="465" y="92"/>
                      <a:pt x="461" y="87"/>
                      <a:pt x="461" y="87"/>
                    </a:cubicBezTo>
                    <a:cubicBezTo>
                      <a:pt x="458" y="85"/>
                      <a:pt x="455" y="83"/>
                      <a:pt x="452" y="84"/>
                    </a:cubicBezTo>
                    <a:cubicBezTo>
                      <a:pt x="452" y="84"/>
                      <a:pt x="444" y="86"/>
                      <a:pt x="436" y="89"/>
                    </a:cubicBezTo>
                    <a:cubicBezTo>
                      <a:pt x="428" y="91"/>
                      <a:pt x="421" y="94"/>
                      <a:pt x="421" y="94"/>
                    </a:cubicBezTo>
                    <a:cubicBezTo>
                      <a:pt x="418" y="95"/>
                      <a:pt x="415" y="94"/>
                      <a:pt x="413" y="92"/>
                    </a:cubicBezTo>
                    <a:cubicBezTo>
                      <a:pt x="413" y="92"/>
                      <a:pt x="409" y="89"/>
                      <a:pt x="405" y="86"/>
                    </a:cubicBezTo>
                    <a:cubicBezTo>
                      <a:pt x="401" y="83"/>
                      <a:pt x="397" y="80"/>
                      <a:pt x="397" y="80"/>
                    </a:cubicBezTo>
                    <a:cubicBezTo>
                      <a:pt x="397" y="80"/>
                      <a:pt x="396" y="79"/>
                      <a:pt x="394" y="78"/>
                    </a:cubicBezTo>
                    <a:cubicBezTo>
                      <a:pt x="393" y="77"/>
                      <a:pt x="391" y="75"/>
                      <a:pt x="389" y="74"/>
                    </a:cubicBezTo>
                    <a:cubicBezTo>
                      <a:pt x="386" y="73"/>
                      <a:pt x="384" y="71"/>
                      <a:pt x="383" y="70"/>
                    </a:cubicBezTo>
                    <a:cubicBezTo>
                      <a:pt x="381" y="69"/>
                      <a:pt x="380" y="69"/>
                      <a:pt x="380" y="69"/>
                    </a:cubicBezTo>
                    <a:cubicBezTo>
                      <a:pt x="377" y="67"/>
                      <a:pt x="376" y="64"/>
                      <a:pt x="376" y="61"/>
                    </a:cubicBezTo>
                    <a:cubicBezTo>
                      <a:pt x="376" y="61"/>
                      <a:pt x="376" y="59"/>
                      <a:pt x="376" y="56"/>
                    </a:cubicBezTo>
                    <a:cubicBezTo>
                      <a:pt x="376" y="53"/>
                      <a:pt x="376" y="49"/>
                      <a:pt x="376" y="45"/>
                    </a:cubicBezTo>
                    <a:cubicBezTo>
                      <a:pt x="376" y="41"/>
                      <a:pt x="376" y="37"/>
                      <a:pt x="376" y="34"/>
                    </a:cubicBezTo>
                    <a:cubicBezTo>
                      <a:pt x="376" y="31"/>
                      <a:pt x="376" y="29"/>
                      <a:pt x="376" y="29"/>
                    </a:cubicBezTo>
                    <a:cubicBezTo>
                      <a:pt x="376" y="26"/>
                      <a:pt x="374" y="23"/>
                      <a:pt x="370" y="21"/>
                    </a:cubicBezTo>
                    <a:cubicBezTo>
                      <a:pt x="370" y="21"/>
                      <a:pt x="370" y="21"/>
                      <a:pt x="369" y="21"/>
                    </a:cubicBezTo>
                    <a:cubicBezTo>
                      <a:pt x="369" y="21"/>
                      <a:pt x="368" y="20"/>
                      <a:pt x="367" y="20"/>
                    </a:cubicBezTo>
                    <a:cubicBezTo>
                      <a:pt x="364" y="19"/>
                      <a:pt x="361" y="18"/>
                      <a:pt x="358" y="16"/>
                    </a:cubicBezTo>
                    <a:cubicBezTo>
                      <a:pt x="355" y="15"/>
                      <a:pt x="352" y="14"/>
                      <a:pt x="350" y="13"/>
                    </a:cubicBezTo>
                    <a:cubicBezTo>
                      <a:pt x="348" y="13"/>
                      <a:pt x="346" y="12"/>
                      <a:pt x="346" y="12"/>
                    </a:cubicBezTo>
                    <a:cubicBezTo>
                      <a:pt x="343" y="11"/>
                      <a:pt x="339" y="12"/>
                      <a:pt x="337" y="14"/>
                    </a:cubicBezTo>
                    <a:cubicBezTo>
                      <a:pt x="337" y="14"/>
                      <a:pt x="331" y="20"/>
                      <a:pt x="326" y="26"/>
                    </a:cubicBezTo>
                    <a:cubicBezTo>
                      <a:pt x="320" y="32"/>
                      <a:pt x="315" y="38"/>
                      <a:pt x="315" y="38"/>
                    </a:cubicBezTo>
                    <a:cubicBezTo>
                      <a:pt x="313" y="40"/>
                      <a:pt x="310" y="41"/>
                      <a:pt x="307" y="41"/>
                    </a:cubicBezTo>
                    <a:cubicBezTo>
                      <a:pt x="307" y="41"/>
                      <a:pt x="306" y="40"/>
                      <a:pt x="304" y="40"/>
                    </a:cubicBezTo>
                    <a:cubicBezTo>
                      <a:pt x="302" y="40"/>
                      <a:pt x="300" y="39"/>
                      <a:pt x="297" y="39"/>
                    </a:cubicBezTo>
                    <a:cubicBezTo>
                      <a:pt x="292" y="38"/>
                      <a:pt x="287" y="38"/>
                      <a:pt x="287" y="38"/>
                    </a:cubicBezTo>
                    <a:cubicBezTo>
                      <a:pt x="287" y="38"/>
                      <a:pt x="282" y="37"/>
                      <a:pt x="277" y="37"/>
                    </a:cubicBezTo>
                    <a:cubicBezTo>
                      <a:pt x="275" y="37"/>
                      <a:pt x="272" y="37"/>
                      <a:pt x="270" y="37"/>
                    </a:cubicBezTo>
                    <a:cubicBezTo>
                      <a:pt x="269" y="36"/>
                      <a:pt x="267" y="36"/>
                      <a:pt x="267" y="36"/>
                    </a:cubicBezTo>
                    <a:cubicBezTo>
                      <a:pt x="264" y="36"/>
                      <a:pt x="261" y="35"/>
                      <a:pt x="260" y="32"/>
                    </a:cubicBezTo>
                    <a:cubicBezTo>
                      <a:pt x="260" y="32"/>
                      <a:pt x="256" y="25"/>
                      <a:pt x="252" y="18"/>
                    </a:cubicBezTo>
                    <a:cubicBezTo>
                      <a:pt x="248" y="11"/>
                      <a:pt x="244" y="4"/>
                      <a:pt x="244" y="4"/>
                    </a:cubicBezTo>
                    <a:cubicBezTo>
                      <a:pt x="242" y="2"/>
                      <a:pt x="239" y="0"/>
                      <a:pt x="235" y="0"/>
                    </a:cubicBezTo>
                    <a:cubicBezTo>
                      <a:pt x="235" y="0"/>
                      <a:pt x="234" y="1"/>
                      <a:pt x="231" y="1"/>
                    </a:cubicBezTo>
                    <a:cubicBezTo>
                      <a:pt x="229" y="1"/>
                      <a:pt x="226" y="1"/>
                      <a:pt x="222" y="2"/>
                    </a:cubicBezTo>
                    <a:cubicBezTo>
                      <a:pt x="219" y="3"/>
                      <a:pt x="216" y="3"/>
                      <a:pt x="214" y="4"/>
                    </a:cubicBezTo>
                    <a:cubicBezTo>
                      <a:pt x="212" y="4"/>
                      <a:pt x="211" y="4"/>
                      <a:pt x="211" y="4"/>
                    </a:cubicBezTo>
                    <a:cubicBezTo>
                      <a:pt x="210" y="4"/>
                      <a:pt x="210" y="4"/>
                      <a:pt x="210" y="4"/>
                    </a:cubicBezTo>
                    <a:cubicBezTo>
                      <a:pt x="206" y="5"/>
                      <a:pt x="203" y="8"/>
                      <a:pt x="203" y="11"/>
                    </a:cubicBezTo>
                    <a:cubicBezTo>
                      <a:pt x="203" y="11"/>
                      <a:pt x="202" y="13"/>
                      <a:pt x="201" y="15"/>
                    </a:cubicBezTo>
                    <a:cubicBezTo>
                      <a:pt x="201" y="18"/>
                      <a:pt x="200" y="22"/>
                      <a:pt x="199" y="26"/>
                    </a:cubicBezTo>
                    <a:cubicBezTo>
                      <a:pt x="198" y="30"/>
                      <a:pt x="197" y="34"/>
                      <a:pt x="197" y="37"/>
                    </a:cubicBezTo>
                    <a:cubicBezTo>
                      <a:pt x="196" y="40"/>
                      <a:pt x="196" y="42"/>
                      <a:pt x="196" y="42"/>
                    </a:cubicBezTo>
                    <a:cubicBezTo>
                      <a:pt x="195" y="45"/>
                      <a:pt x="193" y="48"/>
                      <a:pt x="190" y="49"/>
                    </a:cubicBezTo>
                    <a:cubicBezTo>
                      <a:pt x="190" y="49"/>
                      <a:pt x="189" y="49"/>
                      <a:pt x="187" y="49"/>
                    </a:cubicBezTo>
                    <a:cubicBezTo>
                      <a:pt x="185" y="50"/>
                      <a:pt x="183" y="51"/>
                      <a:pt x="181" y="52"/>
                    </a:cubicBezTo>
                    <a:cubicBezTo>
                      <a:pt x="178" y="53"/>
                      <a:pt x="176" y="54"/>
                      <a:pt x="174" y="55"/>
                    </a:cubicBezTo>
                    <a:cubicBezTo>
                      <a:pt x="173" y="55"/>
                      <a:pt x="171" y="56"/>
                      <a:pt x="171" y="56"/>
                    </a:cubicBezTo>
                    <a:cubicBezTo>
                      <a:pt x="171" y="56"/>
                      <a:pt x="167" y="58"/>
                      <a:pt x="162" y="60"/>
                    </a:cubicBezTo>
                    <a:cubicBezTo>
                      <a:pt x="158" y="62"/>
                      <a:pt x="153" y="65"/>
                      <a:pt x="153" y="65"/>
                    </a:cubicBezTo>
                    <a:cubicBezTo>
                      <a:pt x="151" y="66"/>
                      <a:pt x="148" y="66"/>
                      <a:pt x="145" y="65"/>
                    </a:cubicBezTo>
                    <a:cubicBezTo>
                      <a:pt x="145" y="65"/>
                      <a:pt x="138" y="60"/>
                      <a:pt x="131" y="56"/>
                    </a:cubicBezTo>
                    <a:cubicBezTo>
                      <a:pt x="124" y="52"/>
                      <a:pt x="117" y="49"/>
                      <a:pt x="117" y="49"/>
                    </a:cubicBezTo>
                    <a:cubicBezTo>
                      <a:pt x="114" y="47"/>
                      <a:pt x="111" y="48"/>
                      <a:pt x="108" y="50"/>
                    </a:cubicBezTo>
                    <a:cubicBezTo>
                      <a:pt x="108" y="50"/>
                      <a:pt x="103" y="54"/>
                      <a:pt x="97" y="58"/>
                    </a:cubicBezTo>
                    <a:cubicBezTo>
                      <a:pt x="93" y="62"/>
                      <a:pt x="88" y="66"/>
                      <a:pt x="88" y="66"/>
                    </a:cubicBezTo>
                    <a:cubicBezTo>
                      <a:pt x="85" y="68"/>
                      <a:pt x="84" y="72"/>
                      <a:pt x="85" y="75"/>
                    </a:cubicBezTo>
                    <a:cubicBezTo>
                      <a:pt x="85" y="75"/>
                      <a:pt x="87" y="83"/>
                      <a:pt x="89" y="90"/>
                    </a:cubicBezTo>
                    <a:cubicBezTo>
                      <a:pt x="92" y="98"/>
                      <a:pt x="94" y="105"/>
                      <a:pt x="94" y="105"/>
                    </a:cubicBezTo>
                    <a:cubicBezTo>
                      <a:pt x="95" y="108"/>
                      <a:pt x="95" y="112"/>
                      <a:pt x="93" y="114"/>
                    </a:cubicBezTo>
                    <a:cubicBezTo>
                      <a:pt x="93" y="114"/>
                      <a:pt x="89" y="118"/>
                      <a:pt x="86" y="122"/>
                    </a:cubicBezTo>
                    <a:cubicBezTo>
                      <a:pt x="83" y="125"/>
                      <a:pt x="80" y="130"/>
                      <a:pt x="80" y="130"/>
                    </a:cubicBezTo>
                    <a:cubicBezTo>
                      <a:pt x="80" y="130"/>
                      <a:pt x="80" y="131"/>
                      <a:pt x="78" y="132"/>
                    </a:cubicBezTo>
                    <a:cubicBezTo>
                      <a:pt x="77" y="134"/>
                      <a:pt x="76" y="136"/>
                      <a:pt x="74" y="138"/>
                    </a:cubicBezTo>
                    <a:cubicBezTo>
                      <a:pt x="73" y="140"/>
                      <a:pt x="72" y="142"/>
                      <a:pt x="71" y="144"/>
                    </a:cubicBezTo>
                    <a:cubicBezTo>
                      <a:pt x="70" y="145"/>
                      <a:pt x="69" y="146"/>
                      <a:pt x="69" y="146"/>
                    </a:cubicBezTo>
                    <a:cubicBezTo>
                      <a:pt x="68" y="149"/>
                      <a:pt x="65" y="151"/>
                      <a:pt x="62" y="150"/>
                    </a:cubicBezTo>
                    <a:cubicBezTo>
                      <a:pt x="62" y="150"/>
                      <a:pt x="60" y="150"/>
                      <a:pt x="57" y="150"/>
                    </a:cubicBezTo>
                    <a:cubicBezTo>
                      <a:pt x="54" y="150"/>
                      <a:pt x="50" y="150"/>
                      <a:pt x="46" y="150"/>
                    </a:cubicBezTo>
                    <a:cubicBezTo>
                      <a:pt x="42" y="150"/>
                      <a:pt x="38" y="150"/>
                      <a:pt x="34" y="150"/>
                    </a:cubicBezTo>
                    <a:cubicBezTo>
                      <a:pt x="31" y="150"/>
                      <a:pt x="29" y="150"/>
                      <a:pt x="29" y="150"/>
                    </a:cubicBezTo>
                    <a:cubicBezTo>
                      <a:pt x="26" y="151"/>
                      <a:pt x="23" y="153"/>
                      <a:pt x="22" y="156"/>
                    </a:cubicBezTo>
                    <a:cubicBezTo>
                      <a:pt x="22" y="156"/>
                      <a:pt x="22" y="156"/>
                      <a:pt x="21" y="157"/>
                    </a:cubicBezTo>
                    <a:cubicBezTo>
                      <a:pt x="21" y="158"/>
                      <a:pt x="21" y="159"/>
                      <a:pt x="20" y="160"/>
                    </a:cubicBezTo>
                    <a:cubicBezTo>
                      <a:pt x="19" y="162"/>
                      <a:pt x="18" y="165"/>
                      <a:pt x="17" y="168"/>
                    </a:cubicBezTo>
                    <a:cubicBezTo>
                      <a:pt x="16" y="171"/>
                      <a:pt x="15" y="174"/>
                      <a:pt x="14" y="176"/>
                    </a:cubicBezTo>
                    <a:cubicBezTo>
                      <a:pt x="13" y="179"/>
                      <a:pt x="13" y="180"/>
                      <a:pt x="13" y="180"/>
                    </a:cubicBezTo>
                    <a:cubicBezTo>
                      <a:pt x="11" y="184"/>
                      <a:pt x="12" y="187"/>
                      <a:pt x="14" y="190"/>
                    </a:cubicBezTo>
                    <a:cubicBezTo>
                      <a:pt x="14" y="190"/>
                      <a:pt x="20" y="195"/>
                      <a:pt x="26" y="201"/>
                    </a:cubicBezTo>
                    <a:cubicBezTo>
                      <a:pt x="32" y="206"/>
                      <a:pt x="38" y="211"/>
                      <a:pt x="38" y="211"/>
                    </a:cubicBezTo>
                    <a:cubicBezTo>
                      <a:pt x="41" y="213"/>
                      <a:pt x="42" y="216"/>
                      <a:pt x="41" y="219"/>
                    </a:cubicBezTo>
                    <a:cubicBezTo>
                      <a:pt x="41" y="219"/>
                      <a:pt x="41" y="220"/>
                      <a:pt x="41" y="222"/>
                    </a:cubicBezTo>
                    <a:cubicBezTo>
                      <a:pt x="40" y="224"/>
                      <a:pt x="40" y="227"/>
                      <a:pt x="39" y="229"/>
                    </a:cubicBezTo>
                    <a:cubicBezTo>
                      <a:pt x="39" y="234"/>
                      <a:pt x="38" y="239"/>
                      <a:pt x="38" y="239"/>
                    </a:cubicBezTo>
                    <a:cubicBezTo>
                      <a:pt x="38" y="239"/>
                      <a:pt x="38" y="244"/>
                      <a:pt x="37" y="249"/>
                    </a:cubicBezTo>
                    <a:cubicBezTo>
                      <a:pt x="37" y="252"/>
                      <a:pt x="37" y="254"/>
                      <a:pt x="37" y="256"/>
                    </a:cubicBezTo>
                    <a:cubicBezTo>
                      <a:pt x="37" y="258"/>
                      <a:pt x="37" y="259"/>
                      <a:pt x="37" y="259"/>
                    </a:cubicBezTo>
                    <a:cubicBezTo>
                      <a:pt x="37" y="262"/>
                      <a:pt x="35" y="265"/>
                      <a:pt x="32" y="266"/>
                    </a:cubicBezTo>
                    <a:cubicBezTo>
                      <a:pt x="32" y="266"/>
                      <a:pt x="25" y="270"/>
                      <a:pt x="18" y="274"/>
                    </a:cubicBezTo>
                    <a:cubicBezTo>
                      <a:pt x="11" y="278"/>
                      <a:pt x="5" y="283"/>
                      <a:pt x="5" y="283"/>
                    </a:cubicBezTo>
                    <a:cubicBezTo>
                      <a:pt x="2" y="284"/>
                      <a:pt x="0" y="288"/>
                      <a:pt x="1" y="291"/>
                    </a:cubicBezTo>
                    <a:cubicBezTo>
                      <a:pt x="1" y="291"/>
                      <a:pt x="1" y="293"/>
                      <a:pt x="1" y="295"/>
                    </a:cubicBezTo>
                    <a:cubicBezTo>
                      <a:pt x="2" y="298"/>
                      <a:pt x="2" y="301"/>
                      <a:pt x="2" y="304"/>
                    </a:cubicBezTo>
                    <a:cubicBezTo>
                      <a:pt x="3" y="307"/>
                      <a:pt x="4" y="310"/>
                      <a:pt x="4" y="313"/>
                    </a:cubicBezTo>
                    <a:cubicBezTo>
                      <a:pt x="4" y="314"/>
                      <a:pt x="4" y="315"/>
                      <a:pt x="5" y="316"/>
                    </a:cubicBezTo>
                    <a:cubicBezTo>
                      <a:pt x="5" y="316"/>
                      <a:pt x="5" y="317"/>
                      <a:pt x="5" y="317"/>
                    </a:cubicBezTo>
                    <a:cubicBezTo>
                      <a:pt x="6" y="320"/>
                      <a:pt x="8" y="323"/>
                      <a:pt x="11" y="324"/>
                    </a:cubicBezTo>
                    <a:cubicBezTo>
                      <a:pt x="11" y="324"/>
                      <a:pt x="13" y="324"/>
                      <a:pt x="16" y="325"/>
                    </a:cubicBezTo>
                    <a:cubicBezTo>
                      <a:pt x="19" y="326"/>
                      <a:pt x="23" y="327"/>
                      <a:pt x="27" y="328"/>
                    </a:cubicBezTo>
                    <a:cubicBezTo>
                      <a:pt x="31" y="329"/>
                      <a:pt x="35" y="329"/>
                      <a:pt x="37" y="330"/>
                    </a:cubicBezTo>
                    <a:cubicBezTo>
                      <a:pt x="40" y="330"/>
                      <a:pt x="42" y="331"/>
                      <a:pt x="42" y="331"/>
                    </a:cubicBezTo>
                    <a:cubicBezTo>
                      <a:pt x="45" y="331"/>
                      <a:pt x="48" y="333"/>
                      <a:pt x="49" y="336"/>
                    </a:cubicBezTo>
                    <a:cubicBezTo>
                      <a:pt x="49" y="336"/>
                      <a:pt x="49" y="337"/>
                      <a:pt x="50" y="339"/>
                    </a:cubicBezTo>
                    <a:cubicBezTo>
                      <a:pt x="51" y="341"/>
                      <a:pt x="51" y="343"/>
                      <a:pt x="52" y="346"/>
                    </a:cubicBezTo>
                    <a:cubicBezTo>
                      <a:pt x="53" y="348"/>
                      <a:pt x="54" y="350"/>
                      <a:pt x="55" y="352"/>
                    </a:cubicBezTo>
                    <a:cubicBezTo>
                      <a:pt x="56" y="354"/>
                      <a:pt x="56" y="355"/>
                      <a:pt x="56" y="355"/>
                    </a:cubicBezTo>
                    <a:cubicBezTo>
                      <a:pt x="56" y="355"/>
                      <a:pt x="58" y="360"/>
                      <a:pt x="61" y="364"/>
                    </a:cubicBezTo>
                    <a:cubicBezTo>
                      <a:pt x="63" y="369"/>
                      <a:pt x="65" y="373"/>
                      <a:pt x="65" y="373"/>
                    </a:cubicBezTo>
                    <a:cubicBezTo>
                      <a:pt x="67" y="376"/>
                      <a:pt x="67" y="379"/>
                      <a:pt x="65" y="382"/>
                    </a:cubicBezTo>
                    <a:cubicBezTo>
                      <a:pt x="65" y="382"/>
                      <a:pt x="61" y="388"/>
                      <a:pt x="57" y="395"/>
                    </a:cubicBezTo>
                    <a:cubicBezTo>
                      <a:pt x="53" y="402"/>
                      <a:pt x="49" y="409"/>
                      <a:pt x="49" y="409"/>
                    </a:cubicBezTo>
                    <a:cubicBezTo>
                      <a:pt x="48" y="412"/>
                      <a:pt x="48" y="416"/>
                      <a:pt x="50" y="419"/>
                    </a:cubicBezTo>
                    <a:cubicBezTo>
                      <a:pt x="50" y="419"/>
                      <a:pt x="54" y="424"/>
                      <a:pt x="58" y="429"/>
                    </a:cubicBezTo>
                    <a:cubicBezTo>
                      <a:pt x="62" y="434"/>
                      <a:pt x="66" y="439"/>
                      <a:pt x="66" y="439"/>
                    </a:cubicBezTo>
                    <a:cubicBezTo>
                      <a:pt x="69" y="441"/>
                      <a:pt x="72" y="443"/>
                      <a:pt x="75" y="442"/>
                    </a:cubicBezTo>
                    <a:cubicBezTo>
                      <a:pt x="75" y="442"/>
                      <a:pt x="83" y="440"/>
                      <a:pt x="91" y="437"/>
                    </a:cubicBezTo>
                    <a:cubicBezTo>
                      <a:pt x="99" y="435"/>
                      <a:pt x="106" y="432"/>
                      <a:pt x="106" y="432"/>
                    </a:cubicBezTo>
                    <a:cubicBezTo>
                      <a:pt x="109" y="431"/>
                      <a:pt x="112" y="432"/>
                      <a:pt x="114" y="434"/>
                    </a:cubicBezTo>
                    <a:cubicBezTo>
                      <a:pt x="114" y="434"/>
                      <a:pt x="118" y="437"/>
                      <a:pt x="122" y="440"/>
                    </a:cubicBezTo>
                    <a:cubicBezTo>
                      <a:pt x="126" y="443"/>
                      <a:pt x="130" y="446"/>
                      <a:pt x="130" y="446"/>
                    </a:cubicBezTo>
                    <a:cubicBezTo>
                      <a:pt x="130" y="446"/>
                      <a:pt x="131" y="447"/>
                      <a:pt x="133" y="448"/>
                    </a:cubicBezTo>
                    <a:cubicBezTo>
                      <a:pt x="134" y="449"/>
                      <a:pt x="136" y="451"/>
                      <a:pt x="138" y="452"/>
                    </a:cubicBezTo>
                    <a:cubicBezTo>
                      <a:pt x="140" y="453"/>
                      <a:pt x="143" y="455"/>
                      <a:pt x="144" y="456"/>
                    </a:cubicBezTo>
                    <a:cubicBezTo>
                      <a:pt x="146" y="457"/>
                      <a:pt x="147" y="457"/>
                      <a:pt x="147" y="457"/>
                    </a:cubicBezTo>
                    <a:cubicBezTo>
                      <a:pt x="149" y="459"/>
                      <a:pt x="151" y="462"/>
                      <a:pt x="151" y="465"/>
                    </a:cubicBezTo>
                    <a:cubicBezTo>
                      <a:pt x="151" y="465"/>
                      <a:pt x="151" y="467"/>
                      <a:pt x="151" y="470"/>
                    </a:cubicBezTo>
                    <a:cubicBezTo>
                      <a:pt x="150" y="473"/>
                      <a:pt x="150" y="477"/>
                      <a:pt x="150" y="481"/>
                    </a:cubicBezTo>
                    <a:cubicBezTo>
                      <a:pt x="150" y="485"/>
                      <a:pt x="151" y="489"/>
                      <a:pt x="151" y="492"/>
                    </a:cubicBezTo>
                    <a:cubicBezTo>
                      <a:pt x="151" y="495"/>
                      <a:pt x="151" y="497"/>
                      <a:pt x="151" y="497"/>
                    </a:cubicBezTo>
                    <a:cubicBezTo>
                      <a:pt x="151" y="500"/>
                      <a:pt x="153" y="503"/>
                      <a:pt x="157" y="505"/>
                    </a:cubicBezTo>
                    <a:cubicBezTo>
                      <a:pt x="157" y="505"/>
                      <a:pt x="157" y="505"/>
                      <a:pt x="158" y="505"/>
                    </a:cubicBezTo>
                    <a:cubicBezTo>
                      <a:pt x="158" y="505"/>
                      <a:pt x="159" y="506"/>
                      <a:pt x="160" y="506"/>
                    </a:cubicBezTo>
                    <a:cubicBezTo>
                      <a:pt x="162" y="507"/>
                      <a:pt x="165" y="508"/>
                      <a:pt x="169" y="510"/>
                    </a:cubicBezTo>
                    <a:cubicBezTo>
                      <a:pt x="171" y="511"/>
                      <a:pt x="175" y="512"/>
                      <a:pt x="177" y="513"/>
                    </a:cubicBezTo>
                    <a:cubicBezTo>
                      <a:pt x="179" y="513"/>
                      <a:pt x="181" y="514"/>
                      <a:pt x="181" y="514"/>
                    </a:cubicBezTo>
                    <a:cubicBezTo>
                      <a:pt x="184" y="515"/>
                      <a:pt x="188" y="514"/>
                      <a:pt x="190" y="512"/>
                    </a:cubicBezTo>
                    <a:cubicBezTo>
                      <a:pt x="190" y="512"/>
                      <a:pt x="196" y="506"/>
                      <a:pt x="201" y="500"/>
                    </a:cubicBezTo>
                    <a:cubicBezTo>
                      <a:pt x="207" y="494"/>
                      <a:pt x="212" y="488"/>
                      <a:pt x="212" y="488"/>
                    </a:cubicBezTo>
                    <a:cubicBezTo>
                      <a:pt x="214" y="486"/>
                      <a:pt x="217" y="485"/>
                      <a:pt x="220" y="485"/>
                    </a:cubicBezTo>
                    <a:cubicBezTo>
                      <a:pt x="220" y="485"/>
                      <a:pt x="221" y="486"/>
                      <a:pt x="223" y="486"/>
                    </a:cubicBezTo>
                    <a:cubicBezTo>
                      <a:pt x="225" y="486"/>
                      <a:pt x="227" y="487"/>
                      <a:pt x="229" y="487"/>
                    </a:cubicBezTo>
                    <a:cubicBezTo>
                      <a:pt x="234" y="488"/>
                      <a:pt x="239" y="488"/>
                      <a:pt x="239" y="488"/>
                    </a:cubicBezTo>
                    <a:cubicBezTo>
                      <a:pt x="239" y="488"/>
                      <a:pt x="245" y="489"/>
                      <a:pt x="250" y="489"/>
                    </a:cubicBezTo>
                    <a:cubicBezTo>
                      <a:pt x="252" y="489"/>
                      <a:pt x="255" y="489"/>
                      <a:pt x="256" y="490"/>
                    </a:cubicBezTo>
                    <a:cubicBezTo>
                      <a:pt x="258" y="490"/>
                      <a:pt x="260" y="490"/>
                      <a:pt x="260" y="490"/>
                    </a:cubicBezTo>
                    <a:cubicBezTo>
                      <a:pt x="263" y="490"/>
                      <a:pt x="265" y="491"/>
                      <a:pt x="267" y="494"/>
                    </a:cubicBezTo>
                    <a:cubicBezTo>
                      <a:pt x="267" y="494"/>
                      <a:pt x="270" y="501"/>
                      <a:pt x="274" y="508"/>
                    </a:cubicBezTo>
                    <a:cubicBezTo>
                      <a:pt x="278" y="515"/>
                      <a:pt x="283" y="522"/>
                      <a:pt x="283" y="522"/>
                    </a:cubicBezTo>
                    <a:cubicBezTo>
                      <a:pt x="285" y="525"/>
                      <a:pt x="288" y="526"/>
                      <a:pt x="292" y="526"/>
                    </a:cubicBezTo>
                    <a:close/>
                    <a:moveTo>
                      <a:pt x="259" y="441"/>
                    </a:moveTo>
                    <a:cubicBezTo>
                      <a:pt x="257" y="441"/>
                      <a:pt x="255" y="441"/>
                      <a:pt x="253" y="441"/>
                    </a:cubicBezTo>
                    <a:cubicBezTo>
                      <a:pt x="251" y="441"/>
                      <a:pt x="250" y="440"/>
                      <a:pt x="249" y="440"/>
                    </a:cubicBezTo>
                    <a:cubicBezTo>
                      <a:pt x="246" y="440"/>
                      <a:pt x="245" y="440"/>
                      <a:pt x="245" y="440"/>
                    </a:cubicBezTo>
                    <a:cubicBezTo>
                      <a:pt x="245" y="440"/>
                      <a:pt x="243" y="440"/>
                      <a:pt x="241" y="439"/>
                    </a:cubicBezTo>
                    <a:cubicBezTo>
                      <a:pt x="239" y="439"/>
                      <a:pt x="238" y="439"/>
                      <a:pt x="236" y="439"/>
                    </a:cubicBezTo>
                    <a:cubicBezTo>
                      <a:pt x="234" y="439"/>
                      <a:pt x="232" y="438"/>
                      <a:pt x="230" y="438"/>
                    </a:cubicBezTo>
                    <a:cubicBezTo>
                      <a:pt x="222" y="436"/>
                      <a:pt x="210" y="433"/>
                      <a:pt x="199" y="429"/>
                    </a:cubicBezTo>
                    <a:cubicBezTo>
                      <a:pt x="189" y="425"/>
                      <a:pt x="178" y="420"/>
                      <a:pt x="171" y="415"/>
                    </a:cubicBezTo>
                    <a:cubicBezTo>
                      <a:pt x="167" y="413"/>
                      <a:pt x="164" y="411"/>
                      <a:pt x="162" y="409"/>
                    </a:cubicBezTo>
                    <a:cubicBezTo>
                      <a:pt x="160" y="408"/>
                      <a:pt x="159" y="407"/>
                      <a:pt x="159" y="407"/>
                    </a:cubicBezTo>
                    <a:cubicBezTo>
                      <a:pt x="159" y="407"/>
                      <a:pt x="158" y="406"/>
                      <a:pt x="155" y="405"/>
                    </a:cubicBezTo>
                    <a:cubicBezTo>
                      <a:pt x="154" y="403"/>
                      <a:pt x="151" y="401"/>
                      <a:pt x="147" y="398"/>
                    </a:cubicBezTo>
                    <a:cubicBezTo>
                      <a:pt x="141" y="392"/>
                      <a:pt x="132" y="384"/>
                      <a:pt x="125" y="375"/>
                    </a:cubicBezTo>
                    <a:cubicBezTo>
                      <a:pt x="118" y="366"/>
                      <a:pt x="111" y="356"/>
                      <a:pt x="107" y="348"/>
                    </a:cubicBezTo>
                    <a:cubicBezTo>
                      <a:pt x="105" y="344"/>
                      <a:pt x="104" y="341"/>
                      <a:pt x="102" y="339"/>
                    </a:cubicBezTo>
                    <a:cubicBezTo>
                      <a:pt x="101" y="336"/>
                      <a:pt x="101" y="335"/>
                      <a:pt x="101" y="335"/>
                    </a:cubicBezTo>
                    <a:cubicBezTo>
                      <a:pt x="101" y="335"/>
                      <a:pt x="100" y="334"/>
                      <a:pt x="99" y="331"/>
                    </a:cubicBezTo>
                    <a:cubicBezTo>
                      <a:pt x="98" y="329"/>
                      <a:pt x="97" y="326"/>
                      <a:pt x="95" y="322"/>
                    </a:cubicBezTo>
                    <a:cubicBezTo>
                      <a:pt x="92" y="313"/>
                      <a:pt x="89" y="302"/>
                      <a:pt x="88" y="291"/>
                    </a:cubicBezTo>
                    <a:cubicBezTo>
                      <a:pt x="86" y="279"/>
                      <a:pt x="85" y="268"/>
                      <a:pt x="86" y="259"/>
                    </a:cubicBezTo>
                    <a:cubicBezTo>
                      <a:pt x="86" y="257"/>
                      <a:pt x="86" y="255"/>
                      <a:pt x="86" y="253"/>
                    </a:cubicBezTo>
                    <a:cubicBezTo>
                      <a:pt x="86" y="251"/>
                      <a:pt x="86" y="250"/>
                      <a:pt x="86" y="248"/>
                    </a:cubicBezTo>
                    <a:cubicBezTo>
                      <a:pt x="86" y="246"/>
                      <a:pt x="86" y="244"/>
                      <a:pt x="86" y="244"/>
                    </a:cubicBezTo>
                    <a:cubicBezTo>
                      <a:pt x="86" y="244"/>
                      <a:pt x="87" y="243"/>
                      <a:pt x="87" y="240"/>
                    </a:cubicBezTo>
                    <a:cubicBezTo>
                      <a:pt x="87" y="239"/>
                      <a:pt x="87" y="237"/>
                      <a:pt x="88" y="236"/>
                    </a:cubicBezTo>
                    <a:cubicBezTo>
                      <a:pt x="88" y="234"/>
                      <a:pt x="88" y="232"/>
                      <a:pt x="89" y="230"/>
                    </a:cubicBezTo>
                    <a:cubicBezTo>
                      <a:pt x="90" y="221"/>
                      <a:pt x="93" y="210"/>
                      <a:pt x="97" y="199"/>
                    </a:cubicBezTo>
                    <a:cubicBezTo>
                      <a:pt x="102" y="188"/>
                      <a:pt x="107" y="178"/>
                      <a:pt x="111" y="170"/>
                    </a:cubicBezTo>
                    <a:cubicBezTo>
                      <a:pt x="114" y="167"/>
                      <a:pt x="116" y="164"/>
                      <a:pt x="117" y="162"/>
                    </a:cubicBezTo>
                    <a:cubicBezTo>
                      <a:pt x="119" y="159"/>
                      <a:pt x="120" y="158"/>
                      <a:pt x="120" y="158"/>
                    </a:cubicBezTo>
                    <a:cubicBezTo>
                      <a:pt x="120" y="158"/>
                      <a:pt x="120" y="157"/>
                      <a:pt x="122" y="155"/>
                    </a:cubicBezTo>
                    <a:cubicBezTo>
                      <a:pt x="124" y="153"/>
                      <a:pt x="126" y="150"/>
                      <a:pt x="129" y="147"/>
                    </a:cubicBezTo>
                    <a:cubicBezTo>
                      <a:pt x="134" y="140"/>
                      <a:pt x="143" y="132"/>
                      <a:pt x="152" y="125"/>
                    </a:cubicBezTo>
                    <a:cubicBezTo>
                      <a:pt x="161" y="117"/>
                      <a:pt x="171" y="111"/>
                      <a:pt x="178" y="107"/>
                    </a:cubicBezTo>
                    <a:cubicBezTo>
                      <a:pt x="182" y="105"/>
                      <a:pt x="185" y="103"/>
                      <a:pt x="188" y="102"/>
                    </a:cubicBezTo>
                    <a:cubicBezTo>
                      <a:pt x="190" y="101"/>
                      <a:pt x="191" y="100"/>
                      <a:pt x="191" y="100"/>
                    </a:cubicBezTo>
                    <a:cubicBezTo>
                      <a:pt x="191" y="100"/>
                      <a:pt x="193" y="100"/>
                      <a:pt x="195" y="99"/>
                    </a:cubicBezTo>
                    <a:cubicBezTo>
                      <a:pt x="197" y="98"/>
                      <a:pt x="201" y="96"/>
                      <a:pt x="205" y="95"/>
                    </a:cubicBezTo>
                    <a:cubicBezTo>
                      <a:pt x="213" y="92"/>
                      <a:pt x="224" y="89"/>
                      <a:pt x="236" y="87"/>
                    </a:cubicBezTo>
                    <a:cubicBezTo>
                      <a:pt x="247" y="85"/>
                      <a:pt x="259" y="85"/>
                      <a:pt x="268" y="85"/>
                    </a:cubicBezTo>
                    <a:cubicBezTo>
                      <a:pt x="270" y="85"/>
                      <a:pt x="272" y="85"/>
                      <a:pt x="274" y="85"/>
                    </a:cubicBezTo>
                    <a:cubicBezTo>
                      <a:pt x="275" y="86"/>
                      <a:pt x="277" y="86"/>
                      <a:pt x="278" y="86"/>
                    </a:cubicBezTo>
                    <a:cubicBezTo>
                      <a:pt x="281" y="86"/>
                      <a:pt x="282" y="86"/>
                      <a:pt x="282" y="86"/>
                    </a:cubicBezTo>
                    <a:cubicBezTo>
                      <a:pt x="282" y="86"/>
                      <a:pt x="284" y="86"/>
                      <a:pt x="286" y="87"/>
                    </a:cubicBezTo>
                    <a:cubicBezTo>
                      <a:pt x="287" y="87"/>
                      <a:pt x="289" y="87"/>
                      <a:pt x="291" y="87"/>
                    </a:cubicBezTo>
                    <a:cubicBezTo>
                      <a:pt x="293" y="87"/>
                      <a:pt x="295" y="88"/>
                      <a:pt x="297" y="88"/>
                    </a:cubicBezTo>
                    <a:cubicBezTo>
                      <a:pt x="305" y="90"/>
                      <a:pt x="317" y="93"/>
                      <a:pt x="327" y="97"/>
                    </a:cubicBezTo>
                    <a:cubicBezTo>
                      <a:pt x="338" y="101"/>
                      <a:pt x="349" y="106"/>
                      <a:pt x="356" y="111"/>
                    </a:cubicBezTo>
                    <a:cubicBezTo>
                      <a:pt x="360" y="113"/>
                      <a:pt x="363" y="115"/>
                      <a:pt x="365" y="117"/>
                    </a:cubicBezTo>
                    <a:cubicBezTo>
                      <a:pt x="367" y="118"/>
                      <a:pt x="368" y="119"/>
                      <a:pt x="368" y="119"/>
                    </a:cubicBezTo>
                    <a:cubicBezTo>
                      <a:pt x="368" y="119"/>
                      <a:pt x="369" y="120"/>
                      <a:pt x="371" y="122"/>
                    </a:cubicBezTo>
                    <a:cubicBezTo>
                      <a:pt x="373" y="123"/>
                      <a:pt x="376" y="125"/>
                      <a:pt x="380" y="128"/>
                    </a:cubicBezTo>
                    <a:cubicBezTo>
                      <a:pt x="386" y="134"/>
                      <a:pt x="395" y="142"/>
                      <a:pt x="402" y="151"/>
                    </a:cubicBezTo>
                    <a:cubicBezTo>
                      <a:pt x="409" y="160"/>
                      <a:pt x="416" y="170"/>
                      <a:pt x="420" y="178"/>
                    </a:cubicBezTo>
                    <a:cubicBezTo>
                      <a:pt x="422" y="182"/>
                      <a:pt x="423" y="185"/>
                      <a:pt x="424" y="187"/>
                    </a:cubicBezTo>
                    <a:cubicBezTo>
                      <a:pt x="425" y="190"/>
                      <a:pt x="426" y="191"/>
                      <a:pt x="426" y="191"/>
                    </a:cubicBezTo>
                    <a:cubicBezTo>
                      <a:pt x="426" y="191"/>
                      <a:pt x="427" y="192"/>
                      <a:pt x="428" y="195"/>
                    </a:cubicBezTo>
                    <a:cubicBezTo>
                      <a:pt x="429" y="197"/>
                      <a:pt x="430" y="200"/>
                      <a:pt x="431" y="204"/>
                    </a:cubicBezTo>
                    <a:cubicBezTo>
                      <a:pt x="434" y="213"/>
                      <a:pt x="437" y="224"/>
                      <a:pt x="439" y="235"/>
                    </a:cubicBezTo>
                    <a:cubicBezTo>
                      <a:pt x="441" y="247"/>
                      <a:pt x="442" y="259"/>
                      <a:pt x="441" y="267"/>
                    </a:cubicBezTo>
                    <a:cubicBezTo>
                      <a:pt x="441" y="269"/>
                      <a:pt x="441" y="271"/>
                      <a:pt x="441" y="273"/>
                    </a:cubicBezTo>
                    <a:cubicBezTo>
                      <a:pt x="441" y="275"/>
                      <a:pt x="441" y="277"/>
                      <a:pt x="441" y="278"/>
                    </a:cubicBezTo>
                    <a:cubicBezTo>
                      <a:pt x="440" y="280"/>
                      <a:pt x="440" y="282"/>
                      <a:pt x="440" y="282"/>
                    </a:cubicBezTo>
                    <a:cubicBezTo>
                      <a:pt x="440" y="282"/>
                      <a:pt x="440" y="283"/>
                      <a:pt x="440" y="286"/>
                    </a:cubicBezTo>
                    <a:cubicBezTo>
                      <a:pt x="440" y="287"/>
                      <a:pt x="439" y="289"/>
                      <a:pt x="439" y="290"/>
                    </a:cubicBezTo>
                    <a:cubicBezTo>
                      <a:pt x="439" y="292"/>
                      <a:pt x="439" y="294"/>
                      <a:pt x="438" y="296"/>
                    </a:cubicBezTo>
                    <a:cubicBezTo>
                      <a:pt x="437" y="305"/>
                      <a:pt x="434" y="316"/>
                      <a:pt x="429" y="327"/>
                    </a:cubicBezTo>
                    <a:cubicBezTo>
                      <a:pt x="425" y="338"/>
                      <a:pt x="420" y="348"/>
                      <a:pt x="415" y="356"/>
                    </a:cubicBezTo>
                    <a:cubicBezTo>
                      <a:pt x="413" y="359"/>
                      <a:pt x="411" y="362"/>
                      <a:pt x="410" y="364"/>
                    </a:cubicBezTo>
                    <a:cubicBezTo>
                      <a:pt x="408" y="367"/>
                      <a:pt x="407" y="368"/>
                      <a:pt x="407" y="368"/>
                    </a:cubicBezTo>
                    <a:cubicBezTo>
                      <a:pt x="407" y="368"/>
                      <a:pt x="406" y="369"/>
                      <a:pt x="405" y="371"/>
                    </a:cubicBezTo>
                    <a:cubicBezTo>
                      <a:pt x="403" y="373"/>
                      <a:pt x="401" y="376"/>
                      <a:pt x="398" y="379"/>
                    </a:cubicBezTo>
                    <a:cubicBezTo>
                      <a:pt x="393" y="386"/>
                      <a:pt x="384" y="394"/>
                      <a:pt x="375" y="401"/>
                    </a:cubicBezTo>
                    <a:cubicBezTo>
                      <a:pt x="366" y="409"/>
                      <a:pt x="356" y="415"/>
                      <a:pt x="349" y="419"/>
                    </a:cubicBezTo>
                    <a:cubicBezTo>
                      <a:pt x="345" y="421"/>
                      <a:pt x="341" y="423"/>
                      <a:pt x="339" y="424"/>
                    </a:cubicBezTo>
                    <a:cubicBezTo>
                      <a:pt x="337" y="425"/>
                      <a:pt x="336" y="426"/>
                      <a:pt x="336" y="426"/>
                    </a:cubicBezTo>
                    <a:cubicBezTo>
                      <a:pt x="336" y="426"/>
                      <a:pt x="334" y="426"/>
                      <a:pt x="332" y="427"/>
                    </a:cubicBezTo>
                    <a:cubicBezTo>
                      <a:pt x="330" y="428"/>
                      <a:pt x="326" y="430"/>
                      <a:pt x="322" y="431"/>
                    </a:cubicBezTo>
                    <a:cubicBezTo>
                      <a:pt x="314" y="434"/>
                      <a:pt x="303" y="437"/>
                      <a:pt x="291" y="439"/>
                    </a:cubicBezTo>
                    <a:cubicBezTo>
                      <a:pt x="280" y="441"/>
                      <a:pt x="268" y="441"/>
                      <a:pt x="259" y="4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1" name="Freeform: Shape 14"/>
              <p:cNvSpPr/>
              <p:nvPr/>
            </p:nvSpPr>
            <p:spPr bwMode="auto">
              <a:xfrm>
                <a:off x="5809598" y="3208107"/>
                <a:ext cx="1194595" cy="1259130"/>
              </a:xfrm>
              <a:custGeom>
                <a:avLst/>
                <a:gdLst>
                  <a:gd name="T0" fmla="*/ 320 w 596"/>
                  <a:gd name="T1" fmla="*/ 561 h 599"/>
                  <a:gd name="T2" fmla="*/ 361 w 596"/>
                  <a:gd name="T3" fmla="*/ 559 h 599"/>
                  <a:gd name="T4" fmla="*/ 406 w 596"/>
                  <a:gd name="T5" fmla="*/ 581 h 599"/>
                  <a:gd name="T6" fmla="*/ 430 w 596"/>
                  <a:gd name="T7" fmla="*/ 527 h 599"/>
                  <a:gd name="T8" fmla="*/ 466 w 596"/>
                  <a:gd name="T9" fmla="*/ 503 h 599"/>
                  <a:gd name="T10" fmla="*/ 524 w 596"/>
                  <a:gd name="T11" fmla="*/ 500 h 599"/>
                  <a:gd name="T12" fmla="*/ 521 w 596"/>
                  <a:gd name="T13" fmla="*/ 450 h 599"/>
                  <a:gd name="T14" fmla="*/ 537 w 596"/>
                  <a:gd name="T15" fmla="*/ 413 h 599"/>
                  <a:gd name="T16" fmla="*/ 588 w 596"/>
                  <a:gd name="T17" fmla="*/ 385 h 599"/>
                  <a:gd name="T18" fmla="*/ 579 w 596"/>
                  <a:gd name="T19" fmla="*/ 340 h 599"/>
                  <a:gd name="T20" fmla="*/ 562 w 596"/>
                  <a:gd name="T21" fmla="*/ 297 h 599"/>
                  <a:gd name="T22" fmla="*/ 592 w 596"/>
                  <a:gd name="T23" fmla="*/ 251 h 599"/>
                  <a:gd name="T24" fmla="*/ 588 w 596"/>
                  <a:gd name="T25" fmla="*/ 216 h 599"/>
                  <a:gd name="T26" fmla="*/ 537 w 596"/>
                  <a:gd name="T27" fmla="*/ 188 h 599"/>
                  <a:gd name="T28" fmla="*/ 522 w 596"/>
                  <a:gd name="T29" fmla="*/ 151 h 599"/>
                  <a:gd name="T30" fmla="*/ 526 w 596"/>
                  <a:gd name="T31" fmla="*/ 101 h 599"/>
                  <a:gd name="T32" fmla="*/ 476 w 596"/>
                  <a:gd name="T33" fmla="*/ 99 h 599"/>
                  <a:gd name="T34" fmla="*/ 432 w 596"/>
                  <a:gd name="T35" fmla="*/ 73 h 599"/>
                  <a:gd name="T36" fmla="*/ 416 w 596"/>
                  <a:gd name="T37" fmla="*/ 23 h 599"/>
                  <a:gd name="T38" fmla="*/ 381 w 596"/>
                  <a:gd name="T39" fmla="*/ 20 h 599"/>
                  <a:gd name="T40" fmla="*/ 336 w 596"/>
                  <a:gd name="T41" fmla="*/ 40 h 599"/>
                  <a:gd name="T42" fmla="*/ 301 w 596"/>
                  <a:gd name="T43" fmla="*/ 28 h 599"/>
                  <a:gd name="T44" fmla="*/ 256 w 596"/>
                  <a:gd name="T45" fmla="*/ 3 h 599"/>
                  <a:gd name="T46" fmla="*/ 228 w 596"/>
                  <a:gd name="T47" fmla="*/ 47 h 599"/>
                  <a:gd name="T48" fmla="*/ 188 w 596"/>
                  <a:gd name="T49" fmla="*/ 63 h 599"/>
                  <a:gd name="T50" fmla="*/ 119 w 596"/>
                  <a:gd name="T51" fmla="*/ 60 h 599"/>
                  <a:gd name="T52" fmla="*/ 104 w 596"/>
                  <a:gd name="T53" fmla="*/ 125 h 599"/>
                  <a:gd name="T54" fmla="*/ 66 w 596"/>
                  <a:gd name="T55" fmla="*/ 144 h 599"/>
                  <a:gd name="T56" fmla="*/ 30 w 596"/>
                  <a:gd name="T57" fmla="*/ 168 h 599"/>
                  <a:gd name="T58" fmla="*/ 52 w 596"/>
                  <a:gd name="T59" fmla="*/ 215 h 599"/>
                  <a:gd name="T60" fmla="*/ 42 w 596"/>
                  <a:gd name="T61" fmla="*/ 254 h 599"/>
                  <a:gd name="T62" fmla="*/ 0 w 596"/>
                  <a:gd name="T63" fmla="*/ 285 h 599"/>
                  <a:gd name="T64" fmla="*/ 5 w 596"/>
                  <a:gd name="T65" fmla="*/ 321 h 599"/>
                  <a:gd name="T66" fmla="*/ 45 w 596"/>
                  <a:gd name="T67" fmla="*/ 362 h 599"/>
                  <a:gd name="T68" fmla="*/ 32 w 596"/>
                  <a:gd name="T69" fmla="*/ 412 h 599"/>
                  <a:gd name="T70" fmla="*/ 40 w 596"/>
                  <a:gd name="T71" fmla="*/ 450 h 599"/>
                  <a:gd name="T72" fmla="*/ 92 w 596"/>
                  <a:gd name="T73" fmla="*/ 459 h 599"/>
                  <a:gd name="T74" fmla="*/ 121 w 596"/>
                  <a:gd name="T75" fmla="*/ 497 h 599"/>
                  <a:gd name="T76" fmla="*/ 129 w 596"/>
                  <a:gd name="T77" fmla="*/ 546 h 599"/>
                  <a:gd name="T78" fmla="*/ 178 w 596"/>
                  <a:gd name="T79" fmla="*/ 537 h 599"/>
                  <a:gd name="T80" fmla="*/ 217 w 596"/>
                  <a:gd name="T81" fmla="*/ 548 h 599"/>
                  <a:gd name="T82" fmla="*/ 250 w 596"/>
                  <a:gd name="T83" fmla="*/ 596 h 599"/>
                  <a:gd name="T84" fmla="*/ 274 w 596"/>
                  <a:gd name="T85" fmla="*/ 511 h 599"/>
                  <a:gd name="T86" fmla="*/ 215 w 596"/>
                  <a:gd name="T87" fmla="*/ 495 h 599"/>
                  <a:gd name="T88" fmla="*/ 141 w 596"/>
                  <a:gd name="T89" fmla="*/ 440 h 599"/>
                  <a:gd name="T90" fmla="*/ 94 w 596"/>
                  <a:gd name="T91" fmla="*/ 354 h 599"/>
                  <a:gd name="T92" fmla="*/ 90 w 596"/>
                  <a:gd name="T93" fmla="*/ 264 h 599"/>
                  <a:gd name="T94" fmla="*/ 98 w 596"/>
                  <a:gd name="T95" fmla="*/ 233 h 599"/>
                  <a:gd name="T96" fmla="*/ 141 w 596"/>
                  <a:gd name="T97" fmla="*/ 158 h 599"/>
                  <a:gd name="T98" fmla="*/ 225 w 596"/>
                  <a:gd name="T99" fmla="*/ 100 h 599"/>
                  <a:gd name="T100" fmla="*/ 310 w 596"/>
                  <a:gd name="T101" fmla="*/ 87 h 599"/>
                  <a:gd name="T102" fmla="*/ 342 w 596"/>
                  <a:gd name="T103" fmla="*/ 91 h 599"/>
                  <a:gd name="T104" fmla="*/ 425 w 596"/>
                  <a:gd name="T105" fmla="*/ 127 h 599"/>
                  <a:gd name="T106" fmla="*/ 489 w 596"/>
                  <a:gd name="T107" fmla="*/ 201 h 599"/>
                  <a:gd name="T108" fmla="*/ 513 w 596"/>
                  <a:gd name="T109" fmla="*/ 291 h 599"/>
                  <a:gd name="T110" fmla="*/ 507 w 596"/>
                  <a:gd name="T111" fmla="*/ 351 h 599"/>
                  <a:gd name="T112" fmla="*/ 480 w 596"/>
                  <a:gd name="T113" fmla="*/ 413 h 599"/>
                  <a:gd name="T114" fmla="*/ 420 w 596"/>
                  <a:gd name="T115" fmla="*/ 475 h 599"/>
                  <a:gd name="T116" fmla="*/ 341 w 596"/>
                  <a:gd name="T117" fmla="*/ 509 h 599"/>
                  <a:gd name="T118" fmla="*/ 274 w 596"/>
                  <a:gd name="T119" fmla="*/ 511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6" h="599">
                    <a:moveTo>
                      <a:pt x="285" y="595"/>
                    </a:moveTo>
                    <a:cubicBezTo>
                      <a:pt x="285" y="595"/>
                      <a:pt x="287" y="593"/>
                      <a:pt x="288" y="591"/>
                    </a:cubicBezTo>
                    <a:cubicBezTo>
                      <a:pt x="290" y="588"/>
                      <a:pt x="292" y="584"/>
                      <a:pt x="294" y="581"/>
                    </a:cubicBezTo>
                    <a:cubicBezTo>
                      <a:pt x="298" y="574"/>
                      <a:pt x="302" y="566"/>
                      <a:pt x="302" y="566"/>
                    </a:cubicBezTo>
                    <a:cubicBezTo>
                      <a:pt x="303" y="564"/>
                      <a:pt x="306" y="562"/>
                      <a:pt x="310" y="562"/>
                    </a:cubicBezTo>
                    <a:cubicBezTo>
                      <a:pt x="310" y="562"/>
                      <a:pt x="315" y="562"/>
                      <a:pt x="320" y="561"/>
                    </a:cubicBezTo>
                    <a:cubicBezTo>
                      <a:pt x="323" y="561"/>
                      <a:pt x="326" y="561"/>
                      <a:pt x="328" y="561"/>
                    </a:cubicBezTo>
                    <a:cubicBezTo>
                      <a:pt x="330" y="560"/>
                      <a:pt x="331" y="560"/>
                      <a:pt x="331" y="560"/>
                    </a:cubicBezTo>
                    <a:cubicBezTo>
                      <a:pt x="331" y="560"/>
                      <a:pt x="332" y="560"/>
                      <a:pt x="334" y="560"/>
                    </a:cubicBezTo>
                    <a:cubicBezTo>
                      <a:pt x="336" y="559"/>
                      <a:pt x="339" y="559"/>
                      <a:pt x="342" y="559"/>
                    </a:cubicBezTo>
                    <a:cubicBezTo>
                      <a:pt x="347" y="558"/>
                      <a:pt x="352" y="557"/>
                      <a:pt x="352" y="557"/>
                    </a:cubicBezTo>
                    <a:cubicBezTo>
                      <a:pt x="355" y="556"/>
                      <a:pt x="359" y="557"/>
                      <a:pt x="361" y="559"/>
                    </a:cubicBezTo>
                    <a:cubicBezTo>
                      <a:pt x="361" y="559"/>
                      <a:pt x="362" y="561"/>
                      <a:pt x="364" y="563"/>
                    </a:cubicBezTo>
                    <a:cubicBezTo>
                      <a:pt x="366" y="566"/>
                      <a:pt x="369" y="569"/>
                      <a:pt x="372" y="572"/>
                    </a:cubicBezTo>
                    <a:cubicBezTo>
                      <a:pt x="377" y="578"/>
                      <a:pt x="383" y="583"/>
                      <a:pt x="383" y="583"/>
                    </a:cubicBezTo>
                    <a:cubicBezTo>
                      <a:pt x="386" y="586"/>
                      <a:pt x="389" y="587"/>
                      <a:pt x="393" y="585"/>
                    </a:cubicBezTo>
                    <a:cubicBezTo>
                      <a:pt x="393" y="585"/>
                      <a:pt x="395" y="585"/>
                      <a:pt x="397" y="584"/>
                    </a:cubicBezTo>
                    <a:cubicBezTo>
                      <a:pt x="399" y="583"/>
                      <a:pt x="403" y="582"/>
                      <a:pt x="406" y="581"/>
                    </a:cubicBezTo>
                    <a:cubicBezTo>
                      <a:pt x="409" y="580"/>
                      <a:pt x="412" y="578"/>
                      <a:pt x="415" y="577"/>
                    </a:cubicBezTo>
                    <a:cubicBezTo>
                      <a:pt x="417" y="576"/>
                      <a:pt x="418" y="576"/>
                      <a:pt x="418" y="576"/>
                    </a:cubicBezTo>
                    <a:cubicBezTo>
                      <a:pt x="422" y="574"/>
                      <a:pt x="424" y="571"/>
                      <a:pt x="424" y="568"/>
                    </a:cubicBezTo>
                    <a:cubicBezTo>
                      <a:pt x="424" y="568"/>
                      <a:pt x="425" y="560"/>
                      <a:pt x="425" y="551"/>
                    </a:cubicBezTo>
                    <a:cubicBezTo>
                      <a:pt x="426" y="543"/>
                      <a:pt x="426" y="535"/>
                      <a:pt x="426" y="535"/>
                    </a:cubicBezTo>
                    <a:cubicBezTo>
                      <a:pt x="426" y="532"/>
                      <a:pt x="427" y="529"/>
                      <a:pt x="430" y="527"/>
                    </a:cubicBezTo>
                    <a:cubicBezTo>
                      <a:pt x="430" y="527"/>
                      <a:pt x="431" y="527"/>
                      <a:pt x="433" y="526"/>
                    </a:cubicBezTo>
                    <a:cubicBezTo>
                      <a:pt x="435" y="525"/>
                      <a:pt x="437" y="523"/>
                      <a:pt x="439" y="522"/>
                    </a:cubicBezTo>
                    <a:cubicBezTo>
                      <a:pt x="444" y="519"/>
                      <a:pt x="448" y="516"/>
                      <a:pt x="448" y="516"/>
                    </a:cubicBezTo>
                    <a:cubicBezTo>
                      <a:pt x="448" y="516"/>
                      <a:pt x="453" y="513"/>
                      <a:pt x="457" y="510"/>
                    </a:cubicBezTo>
                    <a:cubicBezTo>
                      <a:pt x="459" y="508"/>
                      <a:pt x="461" y="506"/>
                      <a:pt x="463" y="505"/>
                    </a:cubicBezTo>
                    <a:cubicBezTo>
                      <a:pt x="465" y="504"/>
                      <a:pt x="466" y="503"/>
                      <a:pt x="466" y="503"/>
                    </a:cubicBezTo>
                    <a:cubicBezTo>
                      <a:pt x="468" y="501"/>
                      <a:pt x="472" y="500"/>
                      <a:pt x="475" y="502"/>
                    </a:cubicBezTo>
                    <a:cubicBezTo>
                      <a:pt x="475" y="502"/>
                      <a:pt x="482" y="505"/>
                      <a:pt x="490" y="507"/>
                    </a:cubicBezTo>
                    <a:cubicBezTo>
                      <a:pt x="498" y="510"/>
                      <a:pt x="506" y="512"/>
                      <a:pt x="506" y="512"/>
                    </a:cubicBezTo>
                    <a:cubicBezTo>
                      <a:pt x="509" y="513"/>
                      <a:pt x="512" y="512"/>
                      <a:pt x="515" y="509"/>
                    </a:cubicBezTo>
                    <a:cubicBezTo>
                      <a:pt x="515" y="509"/>
                      <a:pt x="516" y="508"/>
                      <a:pt x="518" y="506"/>
                    </a:cubicBezTo>
                    <a:cubicBezTo>
                      <a:pt x="520" y="505"/>
                      <a:pt x="522" y="502"/>
                      <a:pt x="524" y="500"/>
                    </a:cubicBezTo>
                    <a:cubicBezTo>
                      <a:pt x="527" y="497"/>
                      <a:pt x="529" y="494"/>
                      <a:pt x="530" y="492"/>
                    </a:cubicBezTo>
                    <a:cubicBezTo>
                      <a:pt x="532" y="490"/>
                      <a:pt x="533" y="489"/>
                      <a:pt x="533" y="489"/>
                    </a:cubicBezTo>
                    <a:cubicBezTo>
                      <a:pt x="536" y="486"/>
                      <a:pt x="536" y="483"/>
                      <a:pt x="535" y="480"/>
                    </a:cubicBezTo>
                    <a:cubicBezTo>
                      <a:pt x="535" y="480"/>
                      <a:pt x="532" y="472"/>
                      <a:pt x="528" y="464"/>
                    </a:cubicBezTo>
                    <a:cubicBezTo>
                      <a:pt x="526" y="461"/>
                      <a:pt x="525" y="457"/>
                      <a:pt x="523" y="454"/>
                    </a:cubicBezTo>
                    <a:cubicBezTo>
                      <a:pt x="522" y="452"/>
                      <a:pt x="521" y="450"/>
                      <a:pt x="521" y="450"/>
                    </a:cubicBezTo>
                    <a:cubicBezTo>
                      <a:pt x="519" y="447"/>
                      <a:pt x="519" y="444"/>
                      <a:pt x="521" y="441"/>
                    </a:cubicBezTo>
                    <a:cubicBezTo>
                      <a:pt x="521" y="441"/>
                      <a:pt x="524" y="436"/>
                      <a:pt x="527" y="432"/>
                    </a:cubicBezTo>
                    <a:cubicBezTo>
                      <a:pt x="528" y="429"/>
                      <a:pt x="529" y="427"/>
                      <a:pt x="530" y="425"/>
                    </a:cubicBezTo>
                    <a:cubicBezTo>
                      <a:pt x="531" y="423"/>
                      <a:pt x="532" y="422"/>
                      <a:pt x="532" y="422"/>
                    </a:cubicBezTo>
                    <a:cubicBezTo>
                      <a:pt x="532" y="422"/>
                      <a:pt x="533" y="421"/>
                      <a:pt x="534" y="419"/>
                    </a:cubicBezTo>
                    <a:cubicBezTo>
                      <a:pt x="534" y="417"/>
                      <a:pt x="536" y="415"/>
                      <a:pt x="537" y="413"/>
                    </a:cubicBezTo>
                    <a:cubicBezTo>
                      <a:pt x="539" y="408"/>
                      <a:pt x="541" y="403"/>
                      <a:pt x="541" y="403"/>
                    </a:cubicBezTo>
                    <a:cubicBezTo>
                      <a:pt x="542" y="400"/>
                      <a:pt x="545" y="398"/>
                      <a:pt x="548" y="397"/>
                    </a:cubicBezTo>
                    <a:cubicBezTo>
                      <a:pt x="548" y="397"/>
                      <a:pt x="556" y="397"/>
                      <a:pt x="565" y="395"/>
                    </a:cubicBezTo>
                    <a:cubicBezTo>
                      <a:pt x="569" y="395"/>
                      <a:pt x="573" y="394"/>
                      <a:pt x="576" y="393"/>
                    </a:cubicBezTo>
                    <a:cubicBezTo>
                      <a:pt x="579" y="393"/>
                      <a:pt x="581" y="392"/>
                      <a:pt x="581" y="392"/>
                    </a:cubicBezTo>
                    <a:cubicBezTo>
                      <a:pt x="584" y="392"/>
                      <a:pt x="587" y="389"/>
                      <a:pt x="588" y="385"/>
                    </a:cubicBezTo>
                    <a:cubicBezTo>
                      <a:pt x="588" y="385"/>
                      <a:pt x="588" y="384"/>
                      <a:pt x="589" y="381"/>
                    </a:cubicBezTo>
                    <a:cubicBezTo>
                      <a:pt x="590" y="379"/>
                      <a:pt x="591" y="376"/>
                      <a:pt x="591" y="372"/>
                    </a:cubicBezTo>
                    <a:cubicBezTo>
                      <a:pt x="592" y="369"/>
                      <a:pt x="593" y="366"/>
                      <a:pt x="594" y="363"/>
                    </a:cubicBezTo>
                    <a:cubicBezTo>
                      <a:pt x="594" y="361"/>
                      <a:pt x="594" y="359"/>
                      <a:pt x="594" y="359"/>
                    </a:cubicBezTo>
                    <a:cubicBezTo>
                      <a:pt x="595" y="356"/>
                      <a:pt x="594" y="352"/>
                      <a:pt x="592" y="350"/>
                    </a:cubicBezTo>
                    <a:cubicBezTo>
                      <a:pt x="592" y="350"/>
                      <a:pt x="585" y="344"/>
                      <a:pt x="579" y="340"/>
                    </a:cubicBezTo>
                    <a:cubicBezTo>
                      <a:pt x="575" y="337"/>
                      <a:pt x="572" y="335"/>
                      <a:pt x="569" y="333"/>
                    </a:cubicBezTo>
                    <a:cubicBezTo>
                      <a:pt x="567" y="331"/>
                      <a:pt x="565" y="330"/>
                      <a:pt x="565" y="330"/>
                    </a:cubicBezTo>
                    <a:cubicBezTo>
                      <a:pt x="563" y="328"/>
                      <a:pt x="561" y="325"/>
                      <a:pt x="561" y="322"/>
                    </a:cubicBezTo>
                    <a:cubicBezTo>
                      <a:pt x="561" y="322"/>
                      <a:pt x="562" y="317"/>
                      <a:pt x="562" y="311"/>
                    </a:cubicBezTo>
                    <a:cubicBezTo>
                      <a:pt x="562" y="306"/>
                      <a:pt x="562" y="300"/>
                      <a:pt x="562" y="300"/>
                    </a:cubicBezTo>
                    <a:cubicBezTo>
                      <a:pt x="562" y="300"/>
                      <a:pt x="562" y="299"/>
                      <a:pt x="562" y="297"/>
                    </a:cubicBezTo>
                    <a:cubicBezTo>
                      <a:pt x="562" y="295"/>
                      <a:pt x="562" y="292"/>
                      <a:pt x="562" y="290"/>
                    </a:cubicBezTo>
                    <a:cubicBezTo>
                      <a:pt x="562" y="287"/>
                      <a:pt x="562" y="284"/>
                      <a:pt x="562" y="282"/>
                    </a:cubicBezTo>
                    <a:cubicBezTo>
                      <a:pt x="562" y="280"/>
                      <a:pt x="562" y="279"/>
                      <a:pt x="562" y="279"/>
                    </a:cubicBezTo>
                    <a:cubicBezTo>
                      <a:pt x="561" y="276"/>
                      <a:pt x="563" y="273"/>
                      <a:pt x="565" y="271"/>
                    </a:cubicBezTo>
                    <a:cubicBezTo>
                      <a:pt x="565" y="271"/>
                      <a:pt x="572" y="266"/>
                      <a:pt x="579" y="261"/>
                    </a:cubicBezTo>
                    <a:cubicBezTo>
                      <a:pt x="586" y="257"/>
                      <a:pt x="592" y="251"/>
                      <a:pt x="592" y="251"/>
                    </a:cubicBezTo>
                    <a:cubicBezTo>
                      <a:pt x="594" y="249"/>
                      <a:pt x="596" y="246"/>
                      <a:pt x="595" y="242"/>
                    </a:cubicBezTo>
                    <a:cubicBezTo>
                      <a:pt x="595" y="242"/>
                      <a:pt x="595" y="242"/>
                      <a:pt x="595" y="241"/>
                    </a:cubicBezTo>
                    <a:cubicBezTo>
                      <a:pt x="595" y="240"/>
                      <a:pt x="594" y="239"/>
                      <a:pt x="594" y="238"/>
                    </a:cubicBezTo>
                    <a:cubicBezTo>
                      <a:pt x="593" y="235"/>
                      <a:pt x="593" y="232"/>
                      <a:pt x="592" y="229"/>
                    </a:cubicBezTo>
                    <a:cubicBezTo>
                      <a:pt x="591" y="225"/>
                      <a:pt x="590" y="222"/>
                      <a:pt x="590" y="220"/>
                    </a:cubicBezTo>
                    <a:cubicBezTo>
                      <a:pt x="589" y="217"/>
                      <a:pt x="588" y="216"/>
                      <a:pt x="588" y="216"/>
                    </a:cubicBezTo>
                    <a:cubicBezTo>
                      <a:pt x="587" y="212"/>
                      <a:pt x="585" y="209"/>
                      <a:pt x="582" y="209"/>
                    </a:cubicBezTo>
                    <a:cubicBezTo>
                      <a:pt x="582" y="209"/>
                      <a:pt x="573" y="207"/>
                      <a:pt x="565" y="206"/>
                    </a:cubicBezTo>
                    <a:cubicBezTo>
                      <a:pt x="561" y="205"/>
                      <a:pt x="557" y="204"/>
                      <a:pt x="554" y="204"/>
                    </a:cubicBezTo>
                    <a:cubicBezTo>
                      <a:pt x="551" y="204"/>
                      <a:pt x="549" y="203"/>
                      <a:pt x="549" y="203"/>
                    </a:cubicBezTo>
                    <a:cubicBezTo>
                      <a:pt x="546" y="203"/>
                      <a:pt x="543" y="201"/>
                      <a:pt x="542" y="198"/>
                    </a:cubicBezTo>
                    <a:cubicBezTo>
                      <a:pt x="542" y="198"/>
                      <a:pt x="540" y="193"/>
                      <a:pt x="537" y="188"/>
                    </a:cubicBezTo>
                    <a:cubicBezTo>
                      <a:pt x="536" y="186"/>
                      <a:pt x="535" y="183"/>
                      <a:pt x="534" y="182"/>
                    </a:cubicBezTo>
                    <a:cubicBezTo>
                      <a:pt x="533" y="180"/>
                      <a:pt x="533" y="179"/>
                      <a:pt x="533" y="179"/>
                    </a:cubicBezTo>
                    <a:cubicBezTo>
                      <a:pt x="533" y="179"/>
                      <a:pt x="530" y="174"/>
                      <a:pt x="527" y="169"/>
                    </a:cubicBezTo>
                    <a:cubicBezTo>
                      <a:pt x="526" y="167"/>
                      <a:pt x="525" y="164"/>
                      <a:pt x="524" y="163"/>
                    </a:cubicBezTo>
                    <a:cubicBezTo>
                      <a:pt x="523" y="161"/>
                      <a:pt x="522" y="160"/>
                      <a:pt x="522" y="160"/>
                    </a:cubicBezTo>
                    <a:cubicBezTo>
                      <a:pt x="520" y="157"/>
                      <a:pt x="520" y="154"/>
                      <a:pt x="522" y="151"/>
                    </a:cubicBezTo>
                    <a:cubicBezTo>
                      <a:pt x="522" y="151"/>
                      <a:pt x="523" y="149"/>
                      <a:pt x="524" y="146"/>
                    </a:cubicBezTo>
                    <a:cubicBezTo>
                      <a:pt x="525" y="144"/>
                      <a:pt x="527" y="140"/>
                      <a:pt x="529" y="136"/>
                    </a:cubicBezTo>
                    <a:cubicBezTo>
                      <a:pt x="533" y="129"/>
                      <a:pt x="536" y="121"/>
                      <a:pt x="536" y="121"/>
                    </a:cubicBezTo>
                    <a:cubicBezTo>
                      <a:pt x="537" y="118"/>
                      <a:pt x="537" y="115"/>
                      <a:pt x="534" y="112"/>
                    </a:cubicBezTo>
                    <a:cubicBezTo>
                      <a:pt x="534" y="112"/>
                      <a:pt x="533" y="110"/>
                      <a:pt x="532" y="108"/>
                    </a:cubicBezTo>
                    <a:cubicBezTo>
                      <a:pt x="530" y="106"/>
                      <a:pt x="528" y="104"/>
                      <a:pt x="526" y="101"/>
                    </a:cubicBezTo>
                    <a:cubicBezTo>
                      <a:pt x="523" y="99"/>
                      <a:pt x="521" y="96"/>
                      <a:pt x="519" y="94"/>
                    </a:cubicBezTo>
                    <a:cubicBezTo>
                      <a:pt x="518" y="92"/>
                      <a:pt x="516" y="91"/>
                      <a:pt x="516" y="91"/>
                    </a:cubicBezTo>
                    <a:cubicBezTo>
                      <a:pt x="514" y="89"/>
                      <a:pt x="510" y="87"/>
                      <a:pt x="507" y="88"/>
                    </a:cubicBezTo>
                    <a:cubicBezTo>
                      <a:pt x="507" y="88"/>
                      <a:pt x="505" y="89"/>
                      <a:pt x="502" y="90"/>
                    </a:cubicBezTo>
                    <a:cubicBezTo>
                      <a:pt x="499" y="91"/>
                      <a:pt x="495" y="92"/>
                      <a:pt x="491" y="93"/>
                    </a:cubicBezTo>
                    <a:cubicBezTo>
                      <a:pt x="483" y="96"/>
                      <a:pt x="476" y="99"/>
                      <a:pt x="476" y="99"/>
                    </a:cubicBezTo>
                    <a:cubicBezTo>
                      <a:pt x="473" y="100"/>
                      <a:pt x="469" y="99"/>
                      <a:pt x="467" y="97"/>
                    </a:cubicBezTo>
                    <a:cubicBezTo>
                      <a:pt x="467" y="97"/>
                      <a:pt x="463" y="94"/>
                      <a:pt x="458" y="91"/>
                    </a:cubicBezTo>
                    <a:cubicBezTo>
                      <a:pt x="456" y="89"/>
                      <a:pt x="454" y="87"/>
                      <a:pt x="453" y="86"/>
                    </a:cubicBezTo>
                    <a:cubicBezTo>
                      <a:pt x="451" y="85"/>
                      <a:pt x="450" y="84"/>
                      <a:pt x="450" y="84"/>
                    </a:cubicBezTo>
                    <a:cubicBezTo>
                      <a:pt x="450" y="84"/>
                      <a:pt x="445" y="81"/>
                      <a:pt x="441" y="78"/>
                    </a:cubicBezTo>
                    <a:cubicBezTo>
                      <a:pt x="436" y="76"/>
                      <a:pt x="432" y="73"/>
                      <a:pt x="432" y="73"/>
                    </a:cubicBezTo>
                    <a:cubicBezTo>
                      <a:pt x="429" y="71"/>
                      <a:pt x="427" y="68"/>
                      <a:pt x="427" y="65"/>
                    </a:cubicBezTo>
                    <a:cubicBezTo>
                      <a:pt x="427" y="65"/>
                      <a:pt x="427" y="63"/>
                      <a:pt x="427" y="60"/>
                    </a:cubicBezTo>
                    <a:cubicBezTo>
                      <a:pt x="427" y="57"/>
                      <a:pt x="427" y="53"/>
                      <a:pt x="427" y="49"/>
                    </a:cubicBezTo>
                    <a:cubicBezTo>
                      <a:pt x="427" y="40"/>
                      <a:pt x="426" y="32"/>
                      <a:pt x="426" y="32"/>
                    </a:cubicBezTo>
                    <a:cubicBezTo>
                      <a:pt x="426" y="29"/>
                      <a:pt x="423" y="26"/>
                      <a:pt x="420" y="24"/>
                    </a:cubicBezTo>
                    <a:cubicBezTo>
                      <a:pt x="420" y="24"/>
                      <a:pt x="418" y="24"/>
                      <a:pt x="416" y="23"/>
                    </a:cubicBezTo>
                    <a:cubicBezTo>
                      <a:pt x="414" y="22"/>
                      <a:pt x="411" y="20"/>
                      <a:pt x="407" y="19"/>
                    </a:cubicBezTo>
                    <a:cubicBezTo>
                      <a:pt x="404" y="18"/>
                      <a:pt x="401" y="17"/>
                      <a:pt x="399" y="16"/>
                    </a:cubicBezTo>
                    <a:cubicBezTo>
                      <a:pt x="397" y="16"/>
                      <a:pt x="396" y="15"/>
                      <a:pt x="396" y="15"/>
                    </a:cubicBezTo>
                    <a:cubicBezTo>
                      <a:pt x="395" y="15"/>
                      <a:pt x="395" y="15"/>
                      <a:pt x="395" y="15"/>
                    </a:cubicBezTo>
                    <a:cubicBezTo>
                      <a:pt x="391" y="14"/>
                      <a:pt x="387" y="14"/>
                      <a:pt x="385" y="16"/>
                    </a:cubicBezTo>
                    <a:cubicBezTo>
                      <a:pt x="385" y="16"/>
                      <a:pt x="384" y="18"/>
                      <a:pt x="381" y="20"/>
                    </a:cubicBezTo>
                    <a:cubicBezTo>
                      <a:pt x="379" y="22"/>
                      <a:pt x="376" y="25"/>
                      <a:pt x="373" y="28"/>
                    </a:cubicBezTo>
                    <a:cubicBezTo>
                      <a:pt x="368" y="34"/>
                      <a:pt x="362" y="40"/>
                      <a:pt x="362" y="40"/>
                    </a:cubicBezTo>
                    <a:cubicBezTo>
                      <a:pt x="360" y="43"/>
                      <a:pt x="357" y="44"/>
                      <a:pt x="354" y="43"/>
                    </a:cubicBezTo>
                    <a:cubicBezTo>
                      <a:pt x="354" y="43"/>
                      <a:pt x="352" y="43"/>
                      <a:pt x="350" y="42"/>
                    </a:cubicBezTo>
                    <a:cubicBezTo>
                      <a:pt x="349" y="42"/>
                      <a:pt x="346" y="42"/>
                      <a:pt x="343" y="41"/>
                    </a:cubicBezTo>
                    <a:cubicBezTo>
                      <a:pt x="341" y="41"/>
                      <a:pt x="338" y="40"/>
                      <a:pt x="336" y="40"/>
                    </a:cubicBezTo>
                    <a:cubicBezTo>
                      <a:pt x="334" y="40"/>
                      <a:pt x="333" y="40"/>
                      <a:pt x="333" y="40"/>
                    </a:cubicBezTo>
                    <a:cubicBezTo>
                      <a:pt x="333" y="40"/>
                      <a:pt x="331" y="39"/>
                      <a:pt x="329" y="39"/>
                    </a:cubicBezTo>
                    <a:cubicBezTo>
                      <a:pt x="327" y="39"/>
                      <a:pt x="325" y="39"/>
                      <a:pt x="322" y="38"/>
                    </a:cubicBezTo>
                    <a:cubicBezTo>
                      <a:pt x="316" y="38"/>
                      <a:pt x="311" y="38"/>
                      <a:pt x="311" y="38"/>
                    </a:cubicBezTo>
                    <a:cubicBezTo>
                      <a:pt x="308" y="38"/>
                      <a:pt x="305" y="36"/>
                      <a:pt x="304" y="33"/>
                    </a:cubicBezTo>
                    <a:cubicBezTo>
                      <a:pt x="304" y="33"/>
                      <a:pt x="303" y="31"/>
                      <a:pt x="301" y="28"/>
                    </a:cubicBezTo>
                    <a:cubicBezTo>
                      <a:pt x="300" y="26"/>
                      <a:pt x="298" y="22"/>
                      <a:pt x="296" y="18"/>
                    </a:cubicBezTo>
                    <a:cubicBezTo>
                      <a:pt x="292" y="11"/>
                      <a:pt x="287" y="4"/>
                      <a:pt x="287" y="4"/>
                    </a:cubicBezTo>
                    <a:cubicBezTo>
                      <a:pt x="286" y="1"/>
                      <a:pt x="282" y="0"/>
                      <a:pt x="278" y="0"/>
                    </a:cubicBezTo>
                    <a:cubicBezTo>
                      <a:pt x="278" y="0"/>
                      <a:pt x="277" y="0"/>
                      <a:pt x="274" y="1"/>
                    </a:cubicBezTo>
                    <a:cubicBezTo>
                      <a:pt x="272" y="1"/>
                      <a:pt x="268" y="1"/>
                      <a:pt x="265" y="1"/>
                    </a:cubicBezTo>
                    <a:cubicBezTo>
                      <a:pt x="262" y="2"/>
                      <a:pt x="258" y="2"/>
                      <a:pt x="256" y="3"/>
                    </a:cubicBezTo>
                    <a:cubicBezTo>
                      <a:pt x="253" y="3"/>
                      <a:pt x="251" y="3"/>
                      <a:pt x="251" y="3"/>
                    </a:cubicBezTo>
                    <a:cubicBezTo>
                      <a:pt x="248" y="4"/>
                      <a:pt x="245" y="6"/>
                      <a:pt x="244" y="9"/>
                    </a:cubicBezTo>
                    <a:cubicBezTo>
                      <a:pt x="244" y="9"/>
                      <a:pt x="243" y="11"/>
                      <a:pt x="242" y="14"/>
                    </a:cubicBezTo>
                    <a:cubicBezTo>
                      <a:pt x="241" y="17"/>
                      <a:pt x="240" y="21"/>
                      <a:pt x="239" y="25"/>
                    </a:cubicBezTo>
                    <a:cubicBezTo>
                      <a:pt x="236" y="33"/>
                      <a:pt x="235" y="41"/>
                      <a:pt x="235" y="41"/>
                    </a:cubicBezTo>
                    <a:cubicBezTo>
                      <a:pt x="234" y="44"/>
                      <a:pt x="231" y="47"/>
                      <a:pt x="228" y="47"/>
                    </a:cubicBezTo>
                    <a:cubicBezTo>
                      <a:pt x="228" y="47"/>
                      <a:pt x="227" y="48"/>
                      <a:pt x="225" y="48"/>
                    </a:cubicBezTo>
                    <a:cubicBezTo>
                      <a:pt x="223" y="49"/>
                      <a:pt x="221" y="50"/>
                      <a:pt x="218" y="51"/>
                    </a:cubicBezTo>
                    <a:cubicBezTo>
                      <a:pt x="216" y="51"/>
                      <a:pt x="213" y="52"/>
                      <a:pt x="211" y="53"/>
                    </a:cubicBezTo>
                    <a:cubicBezTo>
                      <a:pt x="209" y="54"/>
                      <a:pt x="208" y="54"/>
                      <a:pt x="208" y="54"/>
                    </a:cubicBezTo>
                    <a:cubicBezTo>
                      <a:pt x="208" y="54"/>
                      <a:pt x="203" y="56"/>
                      <a:pt x="198" y="58"/>
                    </a:cubicBezTo>
                    <a:cubicBezTo>
                      <a:pt x="193" y="60"/>
                      <a:pt x="188" y="63"/>
                      <a:pt x="188" y="63"/>
                    </a:cubicBezTo>
                    <a:cubicBezTo>
                      <a:pt x="185" y="64"/>
                      <a:pt x="182" y="64"/>
                      <a:pt x="179" y="62"/>
                    </a:cubicBezTo>
                    <a:cubicBezTo>
                      <a:pt x="179" y="62"/>
                      <a:pt x="173" y="57"/>
                      <a:pt x="166" y="53"/>
                    </a:cubicBezTo>
                    <a:cubicBezTo>
                      <a:pt x="159" y="48"/>
                      <a:pt x="151" y="44"/>
                      <a:pt x="151" y="44"/>
                    </a:cubicBezTo>
                    <a:cubicBezTo>
                      <a:pt x="149" y="43"/>
                      <a:pt x="145" y="43"/>
                      <a:pt x="142" y="45"/>
                    </a:cubicBezTo>
                    <a:cubicBezTo>
                      <a:pt x="142" y="45"/>
                      <a:pt x="136" y="48"/>
                      <a:pt x="130" y="52"/>
                    </a:cubicBezTo>
                    <a:cubicBezTo>
                      <a:pt x="125" y="56"/>
                      <a:pt x="119" y="60"/>
                      <a:pt x="119" y="60"/>
                    </a:cubicBezTo>
                    <a:cubicBezTo>
                      <a:pt x="116" y="62"/>
                      <a:pt x="115" y="66"/>
                      <a:pt x="115" y="69"/>
                    </a:cubicBezTo>
                    <a:cubicBezTo>
                      <a:pt x="115" y="69"/>
                      <a:pt x="117" y="77"/>
                      <a:pt x="118" y="85"/>
                    </a:cubicBezTo>
                    <a:cubicBezTo>
                      <a:pt x="120" y="93"/>
                      <a:pt x="122" y="101"/>
                      <a:pt x="122" y="101"/>
                    </a:cubicBezTo>
                    <a:cubicBezTo>
                      <a:pt x="123" y="104"/>
                      <a:pt x="122" y="107"/>
                      <a:pt x="119" y="110"/>
                    </a:cubicBezTo>
                    <a:cubicBezTo>
                      <a:pt x="119" y="110"/>
                      <a:pt x="116" y="114"/>
                      <a:pt x="112" y="117"/>
                    </a:cubicBezTo>
                    <a:cubicBezTo>
                      <a:pt x="108" y="121"/>
                      <a:pt x="104" y="125"/>
                      <a:pt x="104" y="125"/>
                    </a:cubicBezTo>
                    <a:cubicBezTo>
                      <a:pt x="104" y="125"/>
                      <a:pt x="103" y="126"/>
                      <a:pt x="102" y="128"/>
                    </a:cubicBezTo>
                    <a:cubicBezTo>
                      <a:pt x="101" y="129"/>
                      <a:pt x="99" y="131"/>
                      <a:pt x="97" y="133"/>
                    </a:cubicBezTo>
                    <a:cubicBezTo>
                      <a:pt x="96" y="135"/>
                      <a:pt x="94" y="138"/>
                      <a:pt x="93" y="139"/>
                    </a:cubicBezTo>
                    <a:cubicBezTo>
                      <a:pt x="92" y="141"/>
                      <a:pt x="91" y="142"/>
                      <a:pt x="91" y="142"/>
                    </a:cubicBezTo>
                    <a:cubicBezTo>
                      <a:pt x="89" y="144"/>
                      <a:pt x="86" y="146"/>
                      <a:pt x="82" y="145"/>
                    </a:cubicBezTo>
                    <a:cubicBezTo>
                      <a:pt x="82" y="145"/>
                      <a:pt x="74" y="144"/>
                      <a:pt x="66" y="144"/>
                    </a:cubicBezTo>
                    <a:cubicBezTo>
                      <a:pt x="62" y="143"/>
                      <a:pt x="58" y="143"/>
                      <a:pt x="55" y="143"/>
                    </a:cubicBezTo>
                    <a:cubicBezTo>
                      <a:pt x="52" y="143"/>
                      <a:pt x="50" y="142"/>
                      <a:pt x="50" y="142"/>
                    </a:cubicBezTo>
                    <a:cubicBezTo>
                      <a:pt x="46" y="142"/>
                      <a:pt x="43" y="144"/>
                      <a:pt x="41" y="147"/>
                    </a:cubicBezTo>
                    <a:cubicBezTo>
                      <a:pt x="41" y="147"/>
                      <a:pt x="40" y="149"/>
                      <a:pt x="39" y="151"/>
                    </a:cubicBezTo>
                    <a:cubicBezTo>
                      <a:pt x="38" y="153"/>
                      <a:pt x="36" y="156"/>
                      <a:pt x="35" y="159"/>
                    </a:cubicBezTo>
                    <a:cubicBezTo>
                      <a:pt x="33" y="162"/>
                      <a:pt x="32" y="165"/>
                      <a:pt x="30" y="168"/>
                    </a:cubicBezTo>
                    <a:cubicBezTo>
                      <a:pt x="29" y="170"/>
                      <a:pt x="29" y="172"/>
                      <a:pt x="29" y="172"/>
                    </a:cubicBezTo>
                    <a:cubicBezTo>
                      <a:pt x="27" y="175"/>
                      <a:pt x="27" y="179"/>
                      <a:pt x="29" y="181"/>
                    </a:cubicBezTo>
                    <a:cubicBezTo>
                      <a:pt x="29" y="181"/>
                      <a:pt x="34" y="188"/>
                      <a:pt x="39" y="194"/>
                    </a:cubicBezTo>
                    <a:cubicBezTo>
                      <a:pt x="42" y="198"/>
                      <a:pt x="45" y="201"/>
                      <a:pt x="47" y="203"/>
                    </a:cubicBezTo>
                    <a:cubicBezTo>
                      <a:pt x="49" y="205"/>
                      <a:pt x="50" y="207"/>
                      <a:pt x="50" y="207"/>
                    </a:cubicBezTo>
                    <a:cubicBezTo>
                      <a:pt x="52" y="209"/>
                      <a:pt x="53" y="212"/>
                      <a:pt x="52" y="215"/>
                    </a:cubicBezTo>
                    <a:cubicBezTo>
                      <a:pt x="52" y="215"/>
                      <a:pt x="50" y="221"/>
                      <a:pt x="49" y="226"/>
                    </a:cubicBezTo>
                    <a:cubicBezTo>
                      <a:pt x="48" y="228"/>
                      <a:pt x="47" y="231"/>
                      <a:pt x="47" y="233"/>
                    </a:cubicBezTo>
                    <a:cubicBezTo>
                      <a:pt x="46" y="235"/>
                      <a:pt x="46" y="236"/>
                      <a:pt x="46" y="236"/>
                    </a:cubicBezTo>
                    <a:cubicBezTo>
                      <a:pt x="46" y="236"/>
                      <a:pt x="45" y="237"/>
                      <a:pt x="45" y="239"/>
                    </a:cubicBezTo>
                    <a:cubicBezTo>
                      <a:pt x="45" y="241"/>
                      <a:pt x="44" y="244"/>
                      <a:pt x="43" y="247"/>
                    </a:cubicBezTo>
                    <a:cubicBezTo>
                      <a:pt x="43" y="249"/>
                      <a:pt x="42" y="252"/>
                      <a:pt x="42" y="254"/>
                    </a:cubicBezTo>
                    <a:cubicBezTo>
                      <a:pt x="42" y="256"/>
                      <a:pt x="41" y="257"/>
                      <a:pt x="41" y="257"/>
                    </a:cubicBezTo>
                    <a:cubicBezTo>
                      <a:pt x="41" y="260"/>
                      <a:pt x="39" y="263"/>
                      <a:pt x="36" y="264"/>
                    </a:cubicBezTo>
                    <a:cubicBezTo>
                      <a:pt x="36" y="264"/>
                      <a:pt x="28" y="267"/>
                      <a:pt x="21" y="270"/>
                    </a:cubicBezTo>
                    <a:cubicBezTo>
                      <a:pt x="17" y="272"/>
                      <a:pt x="13" y="273"/>
                      <a:pt x="10" y="275"/>
                    </a:cubicBezTo>
                    <a:cubicBezTo>
                      <a:pt x="7" y="276"/>
                      <a:pt x="5" y="277"/>
                      <a:pt x="5" y="277"/>
                    </a:cubicBezTo>
                    <a:cubicBezTo>
                      <a:pt x="2" y="278"/>
                      <a:pt x="0" y="281"/>
                      <a:pt x="0" y="285"/>
                    </a:cubicBezTo>
                    <a:cubicBezTo>
                      <a:pt x="0" y="285"/>
                      <a:pt x="0" y="286"/>
                      <a:pt x="0" y="286"/>
                    </a:cubicBezTo>
                    <a:cubicBezTo>
                      <a:pt x="0" y="287"/>
                      <a:pt x="0" y="288"/>
                      <a:pt x="0" y="289"/>
                    </a:cubicBezTo>
                    <a:cubicBezTo>
                      <a:pt x="0" y="292"/>
                      <a:pt x="0" y="295"/>
                      <a:pt x="0" y="299"/>
                    </a:cubicBezTo>
                    <a:cubicBezTo>
                      <a:pt x="0" y="302"/>
                      <a:pt x="0" y="306"/>
                      <a:pt x="0" y="308"/>
                    </a:cubicBezTo>
                    <a:cubicBezTo>
                      <a:pt x="0" y="311"/>
                      <a:pt x="0" y="312"/>
                      <a:pt x="0" y="312"/>
                    </a:cubicBezTo>
                    <a:cubicBezTo>
                      <a:pt x="0" y="316"/>
                      <a:pt x="2" y="319"/>
                      <a:pt x="5" y="321"/>
                    </a:cubicBezTo>
                    <a:cubicBezTo>
                      <a:pt x="5" y="321"/>
                      <a:pt x="13" y="324"/>
                      <a:pt x="20" y="328"/>
                    </a:cubicBezTo>
                    <a:cubicBezTo>
                      <a:pt x="24" y="329"/>
                      <a:pt x="28" y="331"/>
                      <a:pt x="31" y="332"/>
                    </a:cubicBezTo>
                    <a:cubicBezTo>
                      <a:pt x="34" y="333"/>
                      <a:pt x="36" y="334"/>
                      <a:pt x="36" y="334"/>
                    </a:cubicBezTo>
                    <a:cubicBezTo>
                      <a:pt x="39" y="335"/>
                      <a:pt x="41" y="337"/>
                      <a:pt x="41" y="341"/>
                    </a:cubicBezTo>
                    <a:cubicBezTo>
                      <a:pt x="41" y="341"/>
                      <a:pt x="42" y="346"/>
                      <a:pt x="43" y="351"/>
                    </a:cubicBezTo>
                    <a:cubicBezTo>
                      <a:pt x="44" y="356"/>
                      <a:pt x="45" y="362"/>
                      <a:pt x="45" y="362"/>
                    </a:cubicBezTo>
                    <a:cubicBezTo>
                      <a:pt x="45" y="362"/>
                      <a:pt x="46" y="363"/>
                      <a:pt x="46" y="365"/>
                    </a:cubicBezTo>
                    <a:cubicBezTo>
                      <a:pt x="47" y="367"/>
                      <a:pt x="47" y="369"/>
                      <a:pt x="48" y="372"/>
                    </a:cubicBezTo>
                    <a:cubicBezTo>
                      <a:pt x="49" y="377"/>
                      <a:pt x="51" y="382"/>
                      <a:pt x="51" y="382"/>
                    </a:cubicBezTo>
                    <a:cubicBezTo>
                      <a:pt x="52" y="385"/>
                      <a:pt x="52" y="389"/>
                      <a:pt x="49" y="391"/>
                    </a:cubicBezTo>
                    <a:cubicBezTo>
                      <a:pt x="49" y="391"/>
                      <a:pt x="44" y="397"/>
                      <a:pt x="39" y="403"/>
                    </a:cubicBezTo>
                    <a:cubicBezTo>
                      <a:pt x="36" y="407"/>
                      <a:pt x="34" y="410"/>
                      <a:pt x="32" y="412"/>
                    </a:cubicBezTo>
                    <a:cubicBezTo>
                      <a:pt x="30" y="415"/>
                      <a:pt x="28" y="417"/>
                      <a:pt x="28" y="417"/>
                    </a:cubicBezTo>
                    <a:cubicBezTo>
                      <a:pt x="27" y="419"/>
                      <a:pt x="26" y="423"/>
                      <a:pt x="28" y="426"/>
                    </a:cubicBezTo>
                    <a:cubicBezTo>
                      <a:pt x="28" y="426"/>
                      <a:pt x="29" y="428"/>
                      <a:pt x="30" y="430"/>
                    </a:cubicBezTo>
                    <a:cubicBezTo>
                      <a:pt x="31" y="432"/>
                      <a:pt x="32" y="435"/>
                      <a:pt x="34" y="438"/>
                    </a:cubicBezTo>
                    <a:cubicBezTo>
                      <a:pt x="35" y="441"/>
                      <a:pt x="37" y="444"/>
                      <a:pt x="38" y="447"/>
                    </a:cubicBezTo>
                    <a:cubicBezTo>
                      <a:pt x="40" y="449"/>
                      <a:pt x="40" y="450"/>
                      <a:pt x="40" y="450"/>
                    </a:cubicBezTo>
                    <a:cubicBezTo>
                      <a:pt x="42" y="454"/>
                      <a:pt x="45" y="456"/>
                      <a:pt x="49" y="455"/>
                    </a:cubicBezTo>
                    <a:cubicBezTo>
                      <a:pt x="49" y="455"/>
                      <a:pt x="57" y="455"/>
                      <a:pt x="65" y="454"/>
                    </a:cubicBezTo>
                    <a:cubicBezTo>
                      <a:pt x="69" y="454"/>
                      <a:pt x="74" y="454"/>
                      <a:pt x="77" y="453"/>
                    </a:cubicBezTo>
                    <a:cubicBezTo>
                      <a:pt x="80" y="453"/>
                      <a:pt x="82" y="453"/>
                      <a:pt x="82" y="453"/>
                    </a:cubicBezTo>
                    <a:cubicBezTo>
                      <a:pt x="85" y="452"/>
                      <a:pt x="88" y="454"/>
                      <a:pt x="90" y="456"/>
                    </a:cubicBezTo>
                    <a:cubicBezTo>
                      <a:pt x="90" y="456"/>
                      <a:pt x="91" y="457"/>
                      <a:pt x="92" y="459"/>
                    </a:cubicBezTo>
                    <a:cubicBezTo>
                      <a:pt x="93" y="461"/>
                      <a:pt x="95" y="463"/>
                      <a:pt x="96" y="465"/>
                    </a:cubicBezTo>
                    <a:cubicBezTo>
                      <a:pt x="100" y="469"/>
                      <a:pt x="103" y="473"/>
                      <a:pt x="103" y="473"/>
                    </a:cubicBezTo>
                    <a:cubicBezTo>
                      <a:pt x="103" y="473"/>
                      <a:pt x="104" y="474"/>
                      <a:pt x="106" y="475"/>
                    </a:cubicBezTo>
                    <a:cubicBezTo>
                      <a:pt x="107" y="477"/>
                      <a:pt x="109" y="479"/>
                      <a:pt x="111" y="481"/>
                    </a:cubicBezTo>
                    <a:cubicBezTo>
                      <a:pt x="114" y="485"/>
                      <a:pt x="118" y="489"/>
                      <a:pt x="118" y="489"/>
                    </a:cubicBezTo>
                    <a:cubicBezTo>
                      <a:pt x="121" y="491"/>
                      <a:pt x="122" y="494"/>
                      <a:pt x="121" y="497"/>
                    </a:cubicBezTo>
                    <a:cubicBezTo>
                      <a:pt x="121" y="497"/>
                      <a:pt x="120" y="499"/>
                      <a:pt x="119" y="502"/>
                    </a:cubicBezTo>
                    <a:cubicBezTo>
                      <a:pt x="119" y="505"/>
                      <a:pt x="118" y="509"/>
                      <a:pt x="117" y="513"/>
                    </a:cubicBezTo>
                    <a:cubicBezTo>
                      <a:pt x="115" y="521"/>
                      <a:pt x="114" y="529"/>
                      <a:pt x="114" y="529"/>
                    </a:cubicBezTo>
                    <a:cubicBezTo>
                      <a:pt x="113" y="533"/>
                      <a:pt x="115" y="536"/>
                      <a:pt x="118" y="538"/>
                    </a:cubicBezTo>
                    <a:cubicBezTo>
                      <a:pt x="118" y="538"/>
                      <a:pt x="119" y="539"/>
                      <a:pt x="121" y="541"/>
                    </a:cubicBezTo>
                    <a:cubicBezTo>
                      <a:pt x="123" y="542"/>
                      <a:pt x="126" y="544"/>
                      <a:pt x="129" y="546"/>
                    </a:cubicBezTo>
                    <a:cubicBezTo>
                      <a:pt x="132" y="548"/>
                      <a:pt x="134" y="550"/>
                      <a:pt x="137" y="552"/>
                    </a:cubicBezTo>
                    <a:cubicBezTo>
                      <a:pt x="138" y="552"/>
                      <a:pt x="139" y="553"/>
                      <a:pt x="139" y="553"/>
                    </a:cubicBezTo>
                    <a:cubicBezTo>
                      <a:pt x="140" y="554"/>
                      <a:pt x="140" y="554"/>
                      <a:pt x="140" y="554"/>
                    </a:cubicBezTo>
                    <a:cubicBezTo>
                      <a:pt x="143" y="556"/>
                      <a:pt x="147" y="556"/>
                      <a:pt x="150" y="554"/>
                    </a:cubicBezTo>
                    <a:cubicBezTo>
                      <a:pt x="150" y="554"/>
                      <a:pt x="157" y="550"/>
                      <a:pt x="164" y="546"/>
                    </a:cubicBezTo>
                    <a:cubicBezTo>
                      <a:pt x="171" y="541"/>
                      <a:pt x="178" y="537"/>
                      <a:pt x="178" y="537"/>
                    </a:cubicBezTo>
                    <a:cubicBezTo>
                      <a:pt x="180" y="535"/>
                      <a:pt x="184" y="535"/>
                      <a:pt x="187" y="536"/>
                    </a:cubicBezTo>
                    <a:cubicBezTo>
                      <a:pt x="187" y="536"/>
                      <a:pt x="188" y="537"/>
                      <a:pt x="190" y="537"/>
                    </a:cubicBezTo>
                    <a:cubicBezTo>
                      <a:pt x="192" y="538"/>
                      <a:pt x="194" y="539"/>
                      <a:pt x="196" y="540"/>
                    </a:cubicBezTo>
                    <a:cubicBezTo>
                      <a:pt x="199" y="542"/>
                      <a:pt x="201" y="543"/>
                      <a:pt x="203" y="543"/>
                    </a:cubicBezTo>
                    <a:cubicBezTo>
                      <a:pt x="205" y="544"/>
                      <a:pt x="206" y="545"/>
                      <a:pt x="206" y="545"/>
                    </a:cubicBezTo>
                    <a:cubicBezTo>
                      <a:pt x="206" y="545"/>
                      <a:pt x="211" y="546"/>
                      <a:pt x="217" y="548"/>
                    </a:cubicBezTo>
                    <a:cubicBezTo>
                      <a:pt x="222" y="550"/>
                      <a:pt x="227" y="551"/>
                      <a:pt x="227" y="551"/>
                    </a:cubicBezTo>
                    <a:cubicBezTo>
                      <a:pt x="230" y="552"/>
                      <a:pt x="232" y="555"/>
                      <a:pt x="233" y="558"/>
                    </a:cubicBezTo>
                    <a:cubicBezTo>
                      <a:pt x="233" y="558"/>
                      <a:pt x="234" y="560"/>
                      <a:pt x="234" y="563"/>
                    </a:cubicBezTo>
                    <a:cubicBezTo>
                      <a:pt x="235" y="566"/>
                      <a:pt x="236" y="570"/>
                      <a:pt x="237" y="574"/>
                    </a:cubicBezTo>
                    <a:cubicBezTo>
                      <a:pt x="239" y="582"/>
                      <a:pt x="242" y="590"/>
                      <a:pt x="242" y="590"/>
                    </a:cubicBezTo>
                    <a:cubicBezTo>
                      <a:pt x="243" y="593"/>
                      <a:pt x="246" y="595"/>
                      <a:pt x="250" y="596"/>
                    </a:cubicBezTo>
                    <a:cubicBezTo>
                      <a:pt x="250" y="596"/>
                      <a:pt x="251" y="596"/>
                      <a:pt x="254" y="596"/>
                    </a:cubicBezTo>
                    <a:cubicBezTo>
                      <a:pt x="256" y="597"/>
                      <a:pt x="260" y="597"/>
                      <a:pt x="263" y="598"/>
                    </a:cubicBezTo>
                    <a:cubicBezTo>
                      <a:pt x="266" y="598"/>
                      <a:pt x="270" y="598"/>
                      <a:pt x="272" y="599"/>
                    </a:cubicBezTo>
                    <a:cubicBezTo>
                      <a:pt x="275" y="599"/>
                      <a:pt x="277" y="599"/>
                      <a:pt x="277" y="599"/>
                    </a:cubicBezTo>
                    <a:cubicBezTo>
                      <a:pt x="280" y="599"/>
                      <a:pt x="284" y="598"/>
                      <a:pt x="285" y="595"/>
                    </a:cubicBezTo>
                    <a:close/>
                    <a:moveTo>
                      <a:pt x="274" y="511"/>
                    </a:moveTo>
                    <a:cubicBezTo>
                      <a:pt x="261" y="509"/>
                      <a:pt x="249" y="506"/>
                      <a:pt x="239" y="504"/>
                    </a:cubicBezTo>
                    <a:cubicBezTo>
                      <a:pt x="235" y="502"/>
                      <a:pt x="231" y="501"/>
                      <a:pt x="228" y="500"/>
                    </a:cubicBezTo>
                    <a:cubicBezTo>
                      <a:pt x="226" y="499"/>
                      <a:pt x="224" y="498"/>
                      <a:pt x="224" y="498"/>
                    </a:cubicBezTo>
                    <a:cubicBezTo>
                      <a:pt x="224" y="498"/>
                      <a:pt x="224" y="498"/>
                      <a:pt x="223" y="498"/>
                    </a:cubicBezTo>
                    <a:cubicBezTo>
                      <a:pt x="222" y="498"/>
                      <a:pt x="221" y="497"/>
                      <a:pt x="220" y="497"/>
                    </a:cubicBezTo>
                    <a:cubicBezTo>
                      <a:pt x="219" y="496"/>
                      <a:pt x="217" y="496"/>
                      <a:pt x="215" y="495"/>
                    </a:cubicBezTo>
                    <a:cubicBezTo>
                      <a:pt x="214" y="494"/>
                      <a:pt x="213" y="494"/>
                      <a:pt x="212" y="494"/>
                    </a:cubicBezTo>
                    <a:cubicBezTo>
                      <a:pt x="211" y="493"/>
                      <a:pt x="210" y="493"/>
                      <a:pt x="209" y="492"/>
                    </a:cubicBezTo>
                    <a:cubicBezTo>
                      <a:pt x="201" y="488"/>
                      <a:pt x="189" y="482"/>
                      <a:pt x="179" y="474"/>
                    </a:cubicBezTo>
                    <a:cubicBezTo>
                      <a:pt x="168" y="467"/>
                      <a:pt x="158" y="459"/>
                      <a:pt x="152" y="452"/>
                    </a:cubicBezTo>
                    <a:cubicBezTo>
                      <a:pt x="148" y="448"/>
                      <a:pt x="145" y="446"/>
                      <a:pt x="143" y="444"/>
                    </a:cubicBezTo>
                    <a:cubicBezTo>
                      <a:pt x="142" y="442"/>
                      <a:pt x="141" y="440"/>
                      <a:pt x="141" y="440"/>
                    </a:cubicBezTo>
                    <a:cubicBezTo>
                      <a:pt x="141" y="440"/>
                      <a:pt x="139" y="439"/>
                      <a:pt x="138" y="437"/>
                    </a:cubicBezTo>
                    <a:cubicBezTo>
                      <a:pt x="136" y="435"/>
                      <a:pt x="133" y="432"/>
                      <a:pt x="130" y="428"/>
                    </a:cubicBezTo>
                    <a:cubicBezTo>
                      <a:pt x="125" y="420"/>
                      <a:pt x="117" y="409"/>
                      <a:pt x="111" y="398"/>
                    </a:cubicBezTo>
                    <a:cubicBezTo>
                      <a:pt x="106" y="387"/>
                      <a:pt x="101" y="375"/>
                      <a:pt x="98" y="365"/>
                    </a:cubicBezTo>
                    <a:cubicBezTo>
                      <a:pt x="97" y="363"/>
                      <a:pt x="96" y="361"/>
                      <a:pt x="96" y="359"/>
                    </a:cubicBezTo>
                    <a:cubicBezTo>
                      <a:pt x="95" y="357"/>
                      <a:pt x="95" y="356"/>
                      <a:pt x="94" y="354"/>
                    </a:cubicBezTo>
                    <a:cubicBezTo>
                      <a:pt x="94" y="353"/>
                      <a:pt x="94" y="352"/>
                      <a:pt x="94" y="351"/>
                    </a:cubicBezTo>
                    <a:cubicBezTo>
                      <a:pt x="93" y="350"/>
                      <a:pt x="93" y="350"/>
                      <a:pt x="93" y="350"/>
                    </a:cubicBezTo>
                    <a:cubicBezTo>
                      <a:pt x="93" y="350"/>
                      <a:pt x="93" y="348"/>
                      <a:pt x="92" y="346"/>
                    </a:cubicBezTo>
                    <a:cubicBezTo>
                      <a:pt x="92" y="343"/>
                      <a:pt x="91" y="339"/>
                      <a:pt x="90" y="334"/>
                    </a:cubicBezTo>
                    <a:cubicBezTo>
                      <a:pt x="89" y="325"/>
                      <a:pt x="87" y="312"/>
                      <a:pt x="87" y="299"/>
                    </a:cubicBezTo>
                    <a:cubicBezTo>
                      <a:pt x="87" y="286"/>
                      <a:pt x="89" y="273"/>
                      <a:pt x="90" y="264"/>
                    </a:cubicBezTo>
                    <a:cubicBezTo>
                      <a:pt x="91" y="261"/>
                      <a:pt x="91" y="259"/>
                      <a:pt x="92" y="257"/>
                    </a:cubicBezTo>
                    <a:cubicBezTo>
                      <a:pt x="92" y="255"/>
                      <a:pt x="92" y="254"/>
                      <a:pt x="93" y="252"/>
                    </a:cubicBezTo>
                    <a:cubicBezTo>
                      <a:pt x="93" y="251"/>
                      <a:pt x="93" y="250"/>
                      <a:pt x="93" y="249"/>
                    </a:cubicBezTo>
                    <a:cubicBezTo>
                      <a:pt x="94" y="249"/>
                      <a:pt x="94" y="248"/>
                      <a:pt x="94" y="248"/>
                    </a:cubicBezTo>
                    <a:cubicBezTo>
                      <a:pt x="94" y="248"/>
                      <a:pt x="94" y="247"/>
                      <a:pt x="95" y="244"/>
                    </a:cubicBezTo>
                    <a:cubicBezTo>
                      <a:pt x="96" y="241"/>
                      <a:pt x="97" y="237"/>
                      <a:pt x="98" y="233"/>
                    </a:cubicBezTo>
                    <a:cubicBezTo>
                      <a:pt x="101" y="224"/>
                      <a:pt x="106" y="212"/>
                      <a:pt x="112" y="200"/>
                    </a:cubicBezTo>
                    <a:cubicBezTo>
                      <a:pt x="118" y="189"/>
                      <a:pt x="125" y="178"/>
                      <a:pt x="131" y="170"/>
                    </a:cubicBezTo>
                    <a:cubicBezTo>
                      <a:pt x="132" y="169"/>
                      <a:pt x="134" y="167"/>
                      <a:pt x="135" y="165"/>
                    </a:cubicBezTo>
                    <a:cubicBezTo>
                      <a:pt x="136" y="164"/>
                      <a:pt x="137" y="163"/>
                      <a:pt x="138" y="161"/>
                    </a:cubicBezTo>
                    <a:cubicBezTo>
                      <a:pt x="139" y="160"/>
                      <a:pt x="140" y="160"/>
                      <a:pt x="141" y="159"/>
                    </a:cubicBezTo>
                    <a:cubicBezTo>
                      <a:pt x="141" y="158"/>
                      <a:pt x="141" y="158"/>
                      <a:pt x="141" y="158"/>
                    </a:cubicBezTo>
                    <a:cubicBezTo>
                      <a:pt x="141" y="158"/>
                      <a:pt x="142" y="157"/>
                      <a:pt x="144" y="155"/>
                    </a:cubicBezTo>
                    <a:cubicBezTo>
                      <a:pt x="146" y="153"/>
                      <a:pt x="149" y="150"/>
                      <a:pt x="152" y="147"/>
                    </a:cubicBezTo>
                    <a:cubicBezTo>
                      <a:pt x="159" y="140"/>
                      <a:pt x="169" y="132"/>
                      <a:pt x="180" y="124"/>
                    </a:cubicBezTo>
                    <a:cubicBezTo>
                      <a:pt x="190" y="117"/>
                      <a:pt x="202" y="111"/>
                      <a:pt x="211" y="107"/>
                    </a:cubicBezTo>
                    <a:cubicBezTo>
                      <a:pt x="215" y="105"/>
                      <a:pt x="219" y="103"/>
                      <a:pt x="221" y="102"/>
                    </a:cubicBezTo>
                    <a:cubicBezTo>
                      <a:pt x="224" y="101"/>
                      <a:pt x="225" y="100"/>
                      <a:pt x="225" y="100"/>
                    </a:cubicBezTo>
                    <a:cubicBezTo>
                      <a:pt x="225" y="100"/>
                      <a:pt x="226" y="100"/>
                      <a:pt x="226" y="100"/>
                    </a:cubicBezTo>
                    <a:cubicBezTo>
                      <a:pt x="227" y="100"/>
                      <a:pt x="228" y="99"/>
                      <a:pt x="229" y="99"/>
                    </a:cubicBezTo>
                    <a:cubicBezTo>
                      <a:pt x="231" y="99"/>
                      <a:pt x="232" y="98"/>
                      <a:pt x="234" y="97"/>
                    </a:cubicBezTo>
                    <a:cubicBezTo>
                      <a:pt x="236" y="97"/>
                      <a:pt x="238" y="96"/>
                      <a:pt x="241" y="95"/>
                    </a:cubicBezTo>
                    <a:cubicBezTo>
                      <a:pt x="250" y="93"/>
                      <a:pt x="262" y="90"/>
                      <a:pt x="275" y="88"/>
                    </a:cubicBezTo>
                    <a:cubicBezTo>
                      <a:pt x="288" y="87"/>
                      <a:pt x="301" y="87"/>
                      <a:pt x="310" y="87"/>
                    </a:cubicBezTo>
                    <a:cubicBezTo>
                      <a:pt x="315" y="88"/>
                      <a:pt x="319" y="88"/>
                      <a:pt x="322" y="88"/>
                    </a:cubicBezTo>
                    <a:cubicBezTo>
                      <a:pt x="325" y="88"/>
                      <a:pt x="326" y="89"/>
                      <a:pt x="326" y="89"/>
                    </a:cubicBezTo>
                    <a:cubicBezTo>
                      <a:pt x="326" y="89"/>
                      <a:pt x="327" y="89"/>
                      <a:pt x="328" y="89"/>
                    </a:cubicBezTo>
                    <a:cubicBezTo>
                      <a:pt x="328" y="89"/>
                      <a:pt x="329" y="89"/>
                      <a:pt x="331" y="89"/>
                    </a:cubicBezTo>
                    <a:cubicBezTo>
                      <a:pt x="332" y="89"/>
                      <a:pt x="334" y="90"/>
                      <a:pt x="336" y="90"/>
                    </a:cubicBezTo>
                    <a:cubicBezTo>
                      <a:pt x="338" y="90"/>
                      <a:pt x="340" y="91"/>
                      <a:pt x="342" y="91"/>
                    </a:cubicBezTo>
                    <a:cubicBezTo>
                      <a:pt x="352" y="93"/>
                      <a:pt x="364" y="96"/>
                      <a:pt x="376" y="101"/>
                    </a:cubicBezTo>
                    <a:cubicBezTo>
                      <a:pt x="388" y="106"/>
                      <a:pt x="400" y="111"/>
                      <a:pt x="408" y="116"/>
                    </a:cubicBezTo>
                    <a:cubicBezTo>
                      <a:pt x="412" y="119"/>
                      <a:pt x="416" y="121"/>
                      <a:pt x="418" y="122"/>
                    </a:cubicBezTo>
                    <a:cubicBezTo>
                      <a:pt x="420" y="124"/>
                      <a:pt x="422" y="125"/>
                      <a:pt x="422" y="125"/>
                    </a:cubicBezTo>
                    <a:cubicBezTo>
                      <a:pt x="422" y="125"/>
                      <a:pt x="422" y="125"/>
                      <a:pt x="423" y="126"/>
                    </a:cubicBezTo>
                    <a:cubicBezTo>
                      <a:pt x="423" y="126"/>
                      <a:pt x="424" y="127"/>
                      <a:pt x="425" y="127"/>
                    </a:cubicBezTo>
                    <a:cubicBezTo>
                      <a:pt x="426" y="128"/>
                      <a:pt x="428" y="129"/>
                      <a:pt x="429" y="131"/>
                    </a:cubicBezTo>
                    <a:cubicBezTo>
                      <a:pt x="431" y="132"/>
                      <a:pt x="433" y="133"/>
                      <a:pt x="434" y="135"/>
                    </a:cubicBezTo>
                    <a:cubicBezTo>
                      <a:pt x="442" y="141"/>
                      <a:pt x="451" y="149"/>
                      <a:pt x="460" y="159"/>
                    </a:cubicBezTo>
                    <a:cubicBezTo>
                      <a:pt x="468" y="169"/>
                      <a:pt x="476" y="179"/>
                      <a:pt x="481" y="187"/>
                    </a:cubicBezTo>
                    <a:cubicBezTo>
                      <a:pt x="483" y="192"/>
                      <a:pt x="485" y="195"/>
                      <a:pt x="487" y="198"/>
                    </a:cubicBezTo>
                    <a:cubicBezTo>
                      <a:pt x="488" y="200"/>
                      <a:pt x="489" y="201"/>
                      <a:pt x="489" y="201"/>
                    </a:cubicBezTo>
                    <a:cubicBezTo>
                      <a:pt x="489" y="201"/>
                      <a:pt x="490" y="203"/>
                      <a:pt x="491" y="205"/>
                    </a:cubicBezTo>
                    <a:cubicBezTo>
                      <a:pt x="492" y="208"/>
                      <a:pt x="494" y="212"/>
                      <a:pt x="496" y="216"/>
                    </a:cubicBezTo>
                    <a:cubicBezTo>
                      <a:pt x="500" y="225"/>
                      <a:pt x="504" y="237"/>
                      <a:pt x="507" y="249"/>
                    </a:cubicBezTo>
                    <a:cubicBezTo>
                      <a:pt x="510" y="262"/>
                      <a:pt x="512" y="275"/>
                      <a:pt x="512" y="284"/>
                    </a:cubicBezTo>
                    <a:cubicBezTo>
                      <a:pt x="512" y="285"/>
                      <a:pt x="513" y="287"/>
                      <a:pt x="513" y="288"/>
                    </a:cubicBezTo>
                    <a:cubicBezTo>
                      <a:pt x="513" y="289"/>
                      <a:pt x="513" y="290"/>
                      <a:pt x="513" y="291"/>
                    </a:cubicBezTo>
                    <a:cubicBezTo>
                      <a:pt x="513" y="293"/>
                      <a:pt x="513" y="294"/>
                      <a:pt x="513" y="296"/>
                    </a:cubicBezTo>
                    <a:cubicBezTo>
                      <a:pt x="513" y="297"/>
                      <a:pt x="513" y="298"/>
                      <a:pt x="513" y="299"/>
                    </a:cubicBezTo>
                    <a:cubicBezTo>
                      <a:pt x="513" y="300"/>
                      <a:pt x="513" y="300"/>
                      <a:pt x="513" y="300"/>
                    </a:cubicBezTo>
                    <a:cubicBezTo>
                      <a:pt x="513" y="300"/>
                      <a:pt x="513" y="302"/>
                      <a:pt x="513" y="305"/>
                    </a:cubicBezTo>
                    <a:cubicBezTo>
                      <a:pt x="513" y="308"/>
                      <a:pt x="513" y="312"/>
                      <a:pt x="512" y="316"/>
                    </a:cubicBezTo>
                    <a:cubicBezTo>
                      <a:pt x="511" y="326"/>
                      <a:pt x="510" y="339"/>
                      <a:pt x="507" y="351"/>
                    </a:cubicBezTo>
                    <a:cubicBezTo>
                      <a:pt x="503" y="364"/>
                      <a:pt x="499" y="376"/>
                      <a:pt x="495" y="385"/>
                    </a:cubicBezTo>
                    <a:cubicBezTo>
                      <a:pt x="493" y="389"/>
                      <a:pt x="491" y="393"/>
                      <a:pt x="490" y="395"/>
                    </a:cubicBezTo>
                    <a:cubicBezTo>
                      <a:pt x="490" y="397"/>
                      <a:pt x="489" y="397"/>
                      <a:pt x="489" y="398"/>
                    </a:cubicBezTo>
                    <a:cubicBezTo>
                      <a:pt x="488" y="399"/>
                      <a:pt x="488" y="399"/>
                      <a:pt x="488" y="399"/>
                    </a:cubicBezTo>
                    <a:cubicBezTo>
                      <a:pt x="488" y="399"/>
                      <a:pt x="487" y="401"/>
                      <a:pt x="486" y="403"/>
                    </a:cubicBezTo>
                    <a:cubicBezTo>
                      <a:pt x="485" y="406"/>
                      <a:pt x="483" y="409"/>
                      <a:pt x="480" y="413"/>
                    </a:cubicBezTo>
                    <a:cubicBezTo>
                      <a:pt x="475" y="421"/>
                      <a:pt x="468" y="432"/>
                      <a:pt x="459" y="441"/>
                    </a:cubicBezTo>
                    <a:cubicBezTo>
                      <a:pt x="457" y="444"/>
                      <a:pt x="455" y="446"/>
                      <a:pt x="452" y="448"/>
                    </a:cubicBezTo>
                    <a:cubicBezTo>
                      <a:pt x="450" y="450"/>
                      <a:pt x="448" y="453"/>
                      <a:pt x="446" y="455"/>
                    </a:cubicBezTo>
                    <a:cubicBezTo>
                      <a:pt x="441" y="459"/>
                      <a:pt x="437" y="463"/>
                      <a:pt x="433" y="465"/>
                    </a:cubicBezTo>
                    <a:cubicBezTo>
                      <a:pt x="430" y="469"/>
                      <a:pt x="426" y="471"/>
                      <a:pt x="424" y="473"/>
                    </a:cubicBezTo>
                    <a:cubicBezTo>
                      <a:pt x="422" y="474"/>
                      <a:pt x="420" y="475"/>
                      <a:pt x="420" y="475"/>
                    </a:cubicBezTo>
                    <a:cubicBezTo>
                      <a:pt x="420" y="475"/>
                      <a:pt x="419" y="476"/>
                      <a:pt x="417" y="478"/>
                    </a:cubicBezTo>
                    <a:cubicBezTo>
                      <a:pt x="414" y="479"/>
                      <a:pt x="411" y="481"/>
                      <a:pt x="407" y="484"/>
                    </a:cubicBezTo>
                    <a:cubicBezTo>
                      <a:pt x="403" y="486"/>
                      <a:pt x="398" y="489"/>
                      <a:pt x="392" y="491"/>
                    </a:cubicBezTo>
                    <a:cubicBezTo>
                      <a:pt x="390" y="493"/>
                      <a:pt x="387" y="494"/>
                      <a:pt x="384" y="495"/>
                    </a:cubicBezTo>
                    <a:cubicBezTo>
                      <a:pt x="381" y="497"/>
                      <a:pt x="378" y="498"/>
                      <a:pt x="375" y="499"/>
                    </a:cubicBezTo>
                    <a:cubicBezTo>
                      <a:pt x="363" y="503"/>
                      <a:pt x="351" y="507"/>
                      <a:pt x="341" y="509"/>
                    </a:cubicBezTo>
                    <a:cubicBezTo>
                      <a:pt x="336" y="509"/>
                      <a:pt x="332" y="510"/>
                      <a:pt x="330" y="510"/>
                    </a:cubicBezTo>
                    <a:cubicBezTo>
                      <a:pt x="327" y="511"/>
                      <a:pt x="325" y="511"/>
                      <a:pt x="325" y="511"/>
                    </a:cubicBezTo>
                    <a:cubicBezTo>
                      <a:pt x="325" y="511"/>
                      <a:pt x="325" y="511"/>
                      <a:pt x="324" y="511"/>
                    </a:cubicBezTo>
                    <a:cubicBezTo>
                      <a:pt x="323" y="511"/>
                      <a:pt x="322" y="511"/>
                      <a:pt x="321" y="511"/>
                    </a:cubicBezTo>
                    <a:cubicBezTo>
                      <a:pt x="318" y="512"/>
                      <a:pt x="314" y="512"/>
                      <a:pt x="309" y="512"/>
                    </a:cubicBezTo>
                    <a:cubicBezTo>
                      <a:pt x="300" y="513"/>
                      <a:pt x="287" y="512"/>
                      <a:pt x="274" y="5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2" name="Freeform: Shape 16"/>
              <p:cNvSpPr/>
              <p:nvPr/>
            </p:nvSpPr>
            <p:spPr bwMode="auto">
              <a:xfrm>
                <a:off x="5931880" y="2436064"/>
                <a:ext cx="742154" cy="781903"/>
              </a:xfrm>
              <a:custGeom>
                <a:avLst/>
                <a:gdLst>
                  <a:gd name="T0" fmla="*/ 188 w 370"/>
                  <a:gd name="T1" fmla="*/ 344 h 372"/>
                  <a:gd name="T2" fmla="*/ 216 w 370"/>
                  <a:gd name="T3" fmla="*/ 341 h 372"/>
                  <a:gd name="T4" fmla="*/ 246 w 370"/>
                  <a:gd name="T5" fmla="*/ 362 h 372"/>
                  <a:gd name="T6" fmla="*/ 269 w 370"/>
                  <a:gd name="T7" fmla="*/ 348 h 372"/>
                  <a:gd name="T8" fmla="*/ 277 w 370"/>
                  <a:gd name="T9" fmla="*/ 313 h 372"/>
                  <a:gd name="T10" fmla="*/ 304 w 370"/>
                  <a:gd name="T11" fmla="*/ 298 h 372"/>
                  <a:gd name="T12" fmla="*/ 337 w 370"/>
                  <a:gd name="T13" fmla="*/ 292 h 372"/>
                  <a:gd name="T14" fmla="*/ 336 w 370"/>
                  <a:gd name="T15" fmla="*/ 266 h 372"/>
                  <a:gd name="T16" fmla="*/ 333 w 370"/>
                  <a:gd name="T17" fmla="*/ 235 h 372"/>
                  <a:gd name="T18" fmla="*/ 353 w 370"/>
                  <a:gd name="T19" fmla="*/ 212 h 372"/>
                  <a:gd name="T20" fmla="*/ 370 w 370"/>
                  <a:gd name="T21" fmla="*/ 185 h 372"/>
                  <a:gd name="T22" fmla="*/ 339 w 370"/>
                  <a:gd name="T23" fmla="*/ 161 h 372"/>
                  <a:gd name="T24" fmla="*/ 335 w 370"/>
                  <a:gd name="T25" fmla="*/ 144 h 372"/>
                  <a:gd name="T26" fmla="*/ 340 w 370"/>
                  <a:gd name="T27" fmla="*/ 116 h 372"/>
                  <a:gd name="T28" fmla="*/ 343 w 370"/>
                  <a:gd name="T29" fmla="*/ 90 h 372"/>
                  <a:gd name="T30" fmla="*/ 319 w 370"/>
                  <a:gd name="T31" fmla="*/ 80 h 372"/>
                  <a:gd name="T32" fmla="*/ 295 w 370"/>
                  <a:gd name="T33" fmla="*/ 75 h 372"/>
                  <a:gd name="T34" fmla="*/ 280 w 370"/>
                  <a:gd name="T35" fmla="*/ 62 h 372"/>
                  <a:gd name="T36" fmla="*/ 278 w 370"/>
                  <a:gd name="T37" fmla="*/ 30 h 372"/>
                  <a:gd name="T38" fmla="*/ 249 w 370"/>
                  <a:gd name="T39" fmla="*/ 15 h 372"/>
                  <a:gd name="T40" fmla="*/ 210 w 370"/>
                  <a:gd name="T41" fmla="*/ 31 h 372"/>
                  <a:gd name="T42" fmla="*/ 178 w 370"/>
                  <a:gd name="T43" fmla="*/ 3 h 372"/>
                  <a:gd name="T44" fmla="*/ 147 w 370"/>
                  <a:gd name="T45" fmla="*/ 7 h 372"/>
                  <a:gd name="T46" fmla="*/ 129 w 370"/>
                  <a:gd name="T47" fmla="*/ 38 h 372"/>
                  <a:gd name="T48" fmla="*/ 110 w 370"/>
                  <a:gd name="T49" fmla="*/ 46 h 372"/>
                  <a:gd name="T50" fmla="*/ 73 w 370"/>
                  <a:gd name="T51" fmla="*/ 36 h 372"/>
                  <a:gd name="T52" fmla="*/ 55 w 370"/>
                  <a:gd name="T53" fmla="*/ 55 h 372"/>
                  <a:gd name="T54" fmla="*/ 57 w 370"/>
                  <a:gd name="T55" fmla="*/ 91 h 372"/>
                  <a:gd name="T56" fmla="*/ 46 w 370"/>
                  <a:gd name="T57" fmla="*/ 108 h 372"/>
                  <a:gd name="T58" fmla="*/ 9 w 370"/>
                  <a:gd name="T59" fmla="*/ 119 h 372"/>
                  <a:gd name="T60" fmla="*/ 14 w 370"/>
                  <a:gd name="T61" fmla="*/ 153 h 372"/>
                  <a:gd name="T62" fmla="*/ 25 w 370"/>
                  <a:gd name="T63" fmla="*/ 189 h 372"/>
                  <a:gd name="T64" fmla="*/ 0 w 370"/>
                  <a:gd name="T65" fmla="*/ 224 h 372"/>
                  <a:gd name="T66" fmla="*/ 23 w 370"/>
                  <a:gd name="T67" fmla="*/ 250 h 372"/>
                  <a:gd name="T68" fmla="*/ 44 w 370"/>
                  <a:gd name="T69" fmla="*/ 261 h 372"/>
                  <a:gd name="T70" fmla="*/ 55 w 370"/>
                  <a:gd name="T71" fmla="*/ 278 h 372"/>
                  <a:gd name="T72" fmla="*/ 49 w 370"/>
                  <a:gd name="T73" fmla="*/ 306 h 372"/>
                  <a:gd name="T74" fmla="*/ 62 w 370"/>
                  <a:gd name="T75" fmla="*/ 328 h 372"/>
                  <a:gd name="T76" fmla="*/ 94 w 370"/>
                  <a:gd name="T77" fmla="*/ 320 h 372"/>
                  <a:gd name="T78" fmla="*/ 113 w 370"/>
                  <a:gd name="T79" fmla="*/ 328 h 372"/>
                  <a:gd name="T80" fmla="*/ 131 w 370"/>
                  <a:gd name="T81" fmla="*/ 339 h 372"/>
                  <a:gd name="T82" fmla="*/ 151 w 370"/>
                  <a:gd name="T83" fmla="*/ 370 h 372"/>
                  <a:gd name="T84" fmla="*/ 140 w 370"/>
                  <a:gd name="T85" fmla="*/ 299 h 372"/>
                  <a:gd name="T86" fmla="*/ 102 w 370"/>
                  <a:gd name="T87" fmla="*/ 275 h 372"/>
                  <a:gd name="T88" fmla="*/ 75 w 370"/>
                  <a:gd name="T89" fmla="*/ 239 h 372"/>
                  <a:gd name="T90" fmla="*/ 63 w 370"/>
                  <a:gd name="T91" fmla="*/ 180 h 372"/>
                  <a:gd name="T92" fmla="*/ 90 w 370"/>
                  <a:gd name="T93" fmla="*/ 110 h 372"/>
                  <a:gd name="T94" fmla="*/ 169 w 370"/>
                  <a:gd name="T95" fmla="*/ 67 h 372"/>
                  <a:gd name="T96" fmla="*/ 214 w 370"/>
                  <a:gd name="T97" fmla="*/ 70 h 372"/>
                  <a:gd name="T98" fmla="*/ 267 w 370"/>
                  <a:gd name="T99" fmla="*/ 100 h 372"/>
                  <a:gd name="T100" fmla="*/ 300 w 370"/>
                  <a:gd name="T101" fmla="*/ 156 h 372"/>
                  <a:gd name="T102" fmla="*/ 299 w 370"/>
                  <a:gd name="T103" fmla="*/ 217 h 372"/>
                  <a:gd name="T104" fmla="*/ 282 w 370"/>
                  <a:gd name="T105" fmla="*/ 254 h 372"/>
                  <a:gd name="T106" fmla="*/ 257 w 370"/>
                  <a:gd name="T107" fmla="*/ 281 h 372"/>
                  <a:gd name="T108" fmla="*/ 200 w 370"/>
                  <a:gd name="T109" fmla="*/ 305 h 372"/>
                  <a:gd name="T110" fmla="*/ 163 w 370"/>
                  <a:gd name="T111" fmla="*/ 30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0" h="372">
                    <a:moveTo>
                      <a:pt x="168" y="369"/>
                    </a:moveTo>
                    <a:cubicBezTo>
                      <a:pt x="168" y="369"/>
                      <a:pt x="171" y="363"/>
                      <a:pt x="174" y="358"/>
                    </a:cubicBezTo>
                    <a:cubicBezTo>
                      <a:pt x="178" y="353"/>
                      <a:pt x="180" y="347"/>
                      <a:pt x="180" y="347"/>
                    </a:cubicBezTo>
                    <a:cubicBezTo>
                      <a:pt x="181" y="345"/>
                      <a:pt x="183" y="344"/>
                      <a:pt x="186" y="344"/>
                    </a:cubicBezTo>
                    <a:cubicBezTo>
                      <a:pt x="186" y="344"/>
                      <a:pt x="187" y="344"/>
                      <a:pt x="188" y="344"/>
                    </a:cubicBezTo>
                    <a:cubicBezTo>
                      <a:pt x="190" y="344"/>
                      <a:pt x="191" y="344"/>
                      <a:pt x="193" y="344"/>
                    </a:cubicBezTo>
                    <a:cubicBezTo>
                      <a:pt x="197" y="343"/>
                      <a:pt x="201" y="343"/>
                      <a:pt x="201" y="343"/>
                    </a:cubicBezTo>
                    <a:cubicBezTo>
                      <a:pt x="201" y="343"/>
                      <a:pt x="202" y="343"/>
                      <a:pt x="203" y="343"/>
                    </a:cubicBezTo>
                    <a:cubicBezTo>
                      <a:pt x="205" y="343"/>
                      <a:pt x="207" y="342"/>
                      <a:pt x="209" y="342"/>
                    </a:cubicBezTo>
                    <a:cubicBezTo>
                      <a:pt x="212" y="341"/>
                      <a:pt x="216" y="341"/>
                      <a:pt x="216" y="341"/>
                    </a:cubicBezTo>
                    <a:cubicBezTo>
                      <a:pt x="218" y="340"/>
                      <a:pt x="221" y="341"/>
                      <a:pt x="222" y="343"/>
                    </a:cubicBezTo>
                    <a:cubicBezTo>
                      <a:pt x="222" y="343"/>
                      <a:pt x="226" y="347"/>
                      <a:pt x="230" y="352"/>
                    </a:cubicBezTo>
                    <a:cubicBezTo>
                      <a:pt x="233" y="354"/>
                      <a:pt x="235" y="356"/>
                      <a:pt x="236" y="358"/>
                    </a:cubicBezTo>
                    <a:cubicBezTo>
                      <a:pt x="238" y="359"/>
                      <a:pt x="239" y="361"/>
                      <a:pt x="239" y="361"/>
                    </a:cubicBezTo>
                    <a:cubicBezTo>
                      <a:pt x="241" y="362"/>
                      <a:pt x="244" y="363"/>
                      <a:pt x="246" y="362"/>
                    </a:cubicBezTo>
                    <a:cubicBezTo>
                      <a:pt x="246" y="362"/>
                      <a:pt x="248" y="361"/>
                      <a:pt x="249" y="361"/>
                    </a:cubicBezTo>
                    <a:cubicBezTo>
                      <a:pt x="251" y="360"/>
                      <a:pt x="253" y="359"/>
                      <a:pt x="256" y="358"/>
                    </a:cubicBezTo>
                    <a:cubicBezTo>
                      <a:pt x="258" y="357"/>
                      <a:pt x="260" y="356"/>
                      <a:pt x="262" y="355"/>
                    </a:cubicBezTo>
                    <a:cubicBezTo>
                      <a:pt x="264" y="355"/>
                      <a:pt x="265" y="354"/>
                      <a:pt x="265" y="354"/>
                    </a:cubicBezTo>
                    <a:cubicBezTo>
                      <a:pt x="267" y="353"/>
                      <a:pt x="269" y="351"/>
                      <a:pt x="269" y="348"/>
                    </a:cubicBezTo>
                    <a:cubicBezTo>
                      <a:pt x="269" y="348"/>
                      <a:pt x="269" y="342"/>
                      <a:pt x="269" y="336"/>
                    </a:cubicBezTo>
                    <a:cubicBezTo>
                      <a:pt x="269" y="333"/>
                      <a:pt x="268" y="329"/>
                      <a:pt x="268" y="327"/>
                    </a:cubicBezTo>
                    <a:cubicBezTo>
                      <a:pt x="268" y="325"/>
                      <a:pt x="268" y="323"/>
                      <a:pt x="268" y="323"/>
                    </a:cubicBezTo>
                    <a:cubicBezTo>
                      <a:pt x="268" y="321"/>
                      <a:pt x="269" y="319"/>
                      <a:pt x="271" y="318"/>
                    </a:cubicBezTo>
                    <a:cubicBezTo>
                      <a:pt x="271" y="318"/>
                      <a:pt x="274" y="315"/>
                      <a:pt x="277" y="313"/>
                    </a:cubicBezTo>
                    <a:cubicBezTo>
                      <a:pt x="280" y="311"/>
                      <a:pt x="283" y="308"/>
                      <a:pt x="283" y="308"/>
                    </a:cubicBezTo>
                    <a:cubicBezTo>
                      <a:pt x="283" y="308"/>
                      <a:pt x="286" y="306"/>
                      <a:pt x="289" y="303"/>
                    </a:cubicBezTo>
                    <a:cubicBezTo>
                      <a:pt x="292" y="301"/>
                      <a:pt x="294" y="298"/>
                      <a:pt x="294" y="298"/>
                    </a:cubicBezTo>
                    <a:cubicBezTo>
                      <a:pt x="296" y="297"/>
                      <a:pt x="298" y="296"/>
                      <a:pt x="301" y="297"/>
                    </a:cubicBezTo>
                    <a:cubicBezTo>
                      <a:pt x="301" y="297"/>
                      <a:pt x="302" y="297"/>
                      <a:pt x="304" y="298"/>
                    </a:cubicBezTo>
                    <a:cubicBezTo>
                      <a:pt x="306" y="298"/>
                      <a:pt x="309" y="299"/>
                      <a:pt x="312" y="300"/>
                    </a:cubicBezTo>
                    <a:cubicBezTo>
                      <a:pt x="318" y="301"/>
                      <a:pt x="325" y="303"/>
                      <a:pt x="325" y="303"/>
                    </a:cubicBezTo>
                    <a:cubicBezTo>
                      <a:pt x="327" y="303"/>
                      <a:pt x="330" y="302"/>
                      <a:pt x="331" y="300"/>
                    </a:cubicBezTo>
                    <a:cubicBezTo>
                      <a:pt x="331" y="300"/>
                      <a:pt x="332" y="299"/>
                      <a:pt x="333" y="297"/>
                    </a:cubicBezTo>
                    <a:cubicBezTo>
                      <a:pt x="334" y="296"/>
                      <a:pt x="336" y="294"/>
                      <a:pt x="337" y="292"/>
                    </a:cubicBezTo>
                    <a:cubicBezTo>
                      <a:pt x="339" y="290"/>
                      <a:pt x="340" y="287"/>
                      <a:pt x="341" y="286"/>
                    </a:cubicBezTo>
                    <a:cubicBezTo>
                      <a:pt x="342" y="284"/>
                      <a:pt x="343" y="283"/>
                      <a:pt x="343" y="283"/>
                    </a:cubicBezTo>
                    <a:cubicBezTo>
                      <a:pt x="344" y="281"/>
                      <a:pt x="344" y="278"/>
                      <a:pt x="343" y="276"/>
                    </a:cubicBezTo>
                    <a:cubicBezTo>
                      <a:pt x="343" y="276"/>
                      <a:pt x="342" y="275"/>
                      <a:pt x="341" y="273"/>
                    </a:cubicBezTo>
                    <a:cubicBezTo>
                      <a:pt x="339" y="271"/>
                      <a:pt x="338" y="268"/>
                      <a:pt x="336" y="266"/>
                    </a:cubicBezTo>
                    <a:cubicBezTo>
                      <a:pt x="332" y="261"/>
                      <a:pt x="329" y="256"/>
                      <a:pt x="329" y="256"/>
                    </a:cubicBezTo>
                    <a:cubicBezTo>
                      <a:pt x="327" y="254"/>
                      <a:pt x="327" y="251"/>
                      <a:pt x="328" y="249"/>
                    </a:cubicBezTo>
                    <a:cubicBezTo>
                      <a:pt x="328" y="249"/>
                      <a:pt x="329" y="246"/>
                      <a:pt x="331" y="242"/>
                    </a:cubicBezTo>
                    <a:cubicBezTo>
                      <a:pt x="331" y="240"/>
                      <a:pt x="332" y="239"/>
                      <a:pt x="332" y="237"/>
                    </a:cubicBezTo>
                    <a:cubicBezTo>
                      <a:pt x="333" y="236"/>
                      <a:pt x="333" y="235"/>
                      <a:pt x="333" y="235"/>
                    </a:cubicBezTo>
                    <a:cubicBezTo>
                      <a:pt x="333" y="235"/>
                      <a:pt x="334" y="231"/>
                      <a:pt x="335" y="228"/>
                    </a:cubicBezTo>
                    <a:cubicBezTo>
                      <a:pt x="336" y="226"/>
                      <a:pt x="336" y="224"/>
                      <a:pt x="337" y="223"/>
                    </a:cubicBezTo>
                    <a:cubicBezTo>
                      <a:pt x="337" y="221"/>
                      <a:pt x="337" y="220"/>
                      <a:pt x="337" y="220"/>
                    </a:cubicBezTo>
                    <a:cubicBezTo>
                      <a:pt x="338" y="218"/>
                      <a:pt x="339" y="216"/>
                      <a:pt x="342" y="216"/>
                    </a:cubicBezTo>
                    <a:cubicBezTo>
                      <a:pt x="342" y="216"/>
                      <a:pt x="348" y="214"/>
                      <a:pt x="353" y="212"/>
                    </a:cubicBezTo>
                    <a:cubicBezTo>
                      <a:pt x="359" y="210"/>
                      <a:pt x="365" y="208"/>
                      <a:pt x="365" y="208"/>
                    </a:cubicBezTo>
                    <a:cubicBezTo>
                      <a:pt x="367" y="207"/>
                      <a:pt x="369" y="204"/>
                      <a:pt x="369" y="202"/>
                    </a:cubicBezTo>
                    <a:cubicBezTo>
                      <a:pt x="369" y="202"/>
                      <a:pt x="369" y="200"/>
                      <a:pt x="369" y="199"/>
                    </a:cubicBezTo>
                    <a:cubicBezTo>
                      <a:pt x="369" y="197"/>
                      <a:pt x="370" y="194"/>
                      <a:pt x="370" y="192"/>
                    </a:cubicBezTo>
                    <a:cubicBezTo>
                      <a:pt x="370" y="189"/>
                      <a:pt x="370" y="187"/>
                      <a:pt x="370" y="185"/>
                    </a:cubicBezTo>
                    <a:cubicBezTo>
                      <a:pt x="370" y="183"/>
                      <a:pt x="370" y="182"/>
                      <a:pt x="370" y="182"/>
                    </a:cubicBezTo>
                    <a:cubicBezTo>
                      <a:pt x="370" y="179"/>
                      <a:pt x="368" y="177"/>
                      <a:pt x="366" y="175"/>
                    </a:cubicBezTo>
                    <a:cubicBezTo>
                      <a:pt x="366" y="175"/>
                      <a:pt x="360" y="173"/>
                      <a:pt x="355" y="170"/>
                    </a:cubicBezTo>
                    <a:cubicBezTo>
                      <a:pt x="349" y="168"/>
                      <a:pt x="343" y="166"/>
                      <a:pt x="343" y="166"/>
                    </a:cubicBezTo>
                    <a:cubicBezTo>
                      <a:pt x="341" y="165"/>
                      <a:pt x="339" y="163"/>
                      <a:pt x="339" y="161"/>
                    </a:cubicBezTo>
                    <a:cubicBezTo>
                      <a:pt x="339" y="161"/>
                      <a:pt x="339" y="160"/>
                      <a:pt x="339" y="159"/>
                    </a:cubicBezTo>
                    <a:cubicBezTo>
                      <a:pt x="338" y="157"/>
                      <a:pt x="338" y="156"/>
                      <a:pt x="338" y="154"/>
                    </a:cubicBezTo>
                    <a:cubicBezTo>
                      <a:pt x="337" y="152"/>
                      <a:pt x="337" y="150"/>
                      <a:pt x="336" y="149"/>
                    </a:cubicBezTo>
                    <a:cubicBezTo>
                      <a:pt x="336" y="147"/>
                      <a:pt x="336" y="146"/>
                      <a:pt x="336" y="146"/>
                    </a:cubicBezTo>
                    <a:cubicBezTo>
                      <a:pt x="336" y="146"/>
                      <a:pt x="336" y="145"/>
                      <a:pt x="335" y="144"/>
                    </a:cubicBezTo>
                    <a:cubicBezTo>
                      <a:pt x="335" y="142"/>
                      <a:pt x="334" y="141"/>
                      <a:pt x="334" y="139"/>
                    </a:cubicBezTo>
                    <a:cubicBezTo>
                      <a:pt x="333" y="137"/>
                      <a:pt x="333" y="135"/>
                      <a:pt x="332" y="134"/>
                    </a:cubicBezTo>
                    <a:cubicBezTo>
                      <a:pt x="332" y="132"/>
                      <a:pt x="331" y="132"/>
                      <a:pt x="331" y="132"/>
                    </a:cubicBezTo>
                    <a:cubicBezTo>
                      <a:pt x="330" y="129"/>
                      <a:pt x="331" y="127"/>
                      <a:pt x="332" y="125"/>
                    </a:cubicBezTo>
                    <a:cubicBezTo>
                      <a:pt x="332" y="125"/>
                      <a:pt x="336" y="121"/>
                      <a:pt x="340" y="116"/>
                    </a:cubicBezTo>
                    <a:cubicBezTo>
                      <a:pt x="342" y="113"/>
                      <a:pt x="344" y="111"/>
                      <a:pt x="345" y="109"/>
                    </a:cubicBezTo>
                    <a:cubicBezTo>
                      <a:pt x="347" y="107"/>
                      <a:pt x="348" y="106"/>
                      <a:pt x="348" y="106"/>
                    </a:cubicBezTo>
                    <a:cubicBezTo>
                      <a:pt x="349" y="104"/>
                      <a:pt x="349" y="101"/>
                      <a:pt x="348" y="99"/>
                    </a:cubicBezTo>
                    <a:cubicBezTo>
                      <a:pt x="348" y="99"/>
                      <a:pt x="347" y="98"/>
                      <a:pt x="346" y="96"/>
                    </a:cubicBezTo>
                    <a:cubicBezTo>
                      <a:pt x="345" y="94"/>
                      <a:pt x="344" y="92"/>
                      <a:pt x="343" y="90"/>
                    </a:cubicBezTo>
                    <a:cubicBezTo>
                      <a:pt x="342" y="88"/>
                      <a:pt x="340" y="86"/>
                      <a:pt x="339" y="84"/>
                    </a:cubicBezTo>
                    <a:cubicBezTo>
                      <a:pt x="338" y="83"/>
                      <a:pt x="338" y="82"/>
                      <a:pt x="338" y="82"/>
                    </a:cubicBezTo>
                    <a:cubicBezTo>
                      <a:pt x="336" y="79"/>
                      <a:pt x="333" y="78"/>
                      <a:pt x="331" y="78"/>
                    </a:cubicBezTo>
                    <a:cubicBezTo>
                      <a:pt x="331" y="78"/>
                      <a:pt x="330" y="78"/>
                      <a:pt x="327" y="79"/>
                    </a:cubicBezTo>
                    <a:cubicBezTo>
                      <a:pt x="325" y="79"/>
                      <a:pt x="322" y="80"/>
                      <a:pt x="319" y="80"/>
                    </a:cubicBezTo>
                    <a:cubicBezTo>
                      <a:pt x="316" y="81"/>
                      <a:pt x="313" y="81"/>
                      <a:pt x="311" y="82"/>
                    </a:cubicBezTo>
                    <a:cubicBezTo>
                      <a:pt x="308" y="82"/>
                      <a:pt x="307" y="83"/>
                      <a:pt x="307" y="83"/>
                    </a:cubicBezTo>
                    <a:cubicBezTo>
                      <a:pt x="305" y="83"/>
                      <a:pt x="302" y="83"/>
                      <a:pt x="301" y="81"/>
                    </a:cubicBezTo>
                    <a:cubicBezTo>
                      <a:pt x="301" y="81"/>
                      <a:pt x="300" y="80"/>
                      <a:pt x="299" y="79"/>
                    </a:cubicBezTo>
                    <a:cubicBezTo>
                      <a:pt x="298" y="78"/>
                      <a:pt x="297" y="77"/>
                      <a:pt x="295" y="75"/>
                    </a:cubicBezTo>
                    <a:cubicBezTo>
                      <a:pt x="294" y="74"/>
                      <a:pt x="293" y="73"/>
                      <a:pt x="292" y="72"/>
                    </a:cubicBezTo>
                    <a:cubicBezTo>
                      <a:pt x="291" y="71"/>
                      <a:pt x="290" y="70"/>
                      <a:pt x="290" y="70"/>
                    </a:cubicBezTo>
                    <a:cubicBezTo>
                      <a:pt x="290" y="70"/>
                      <a:pt x="289" y="69"/>
                      <a:pt x="288" y="68"/>
                    </a:cubicBezTo>
                    <a:cubicBezTo>
                      <a:pt x="287" y="67"/>
                      <a:pt x="286" y="66"/>
                      <a:pt x="284" y="65"/>
                    </a:cubicBezTo>
                    <a:cubicBezTo>
                      <a:pt x="283" y="64"/>
                      <a:pt x="281" y="63"/>
                      <a:pt x="280" y="62"/>
                    </a:cubicBezTo>
                    <a:cubicBezTo>
                      <a:pt x="279" y="61"/>
                      <a:pt x="278" y="60"/>
                      <a:pt x="278" y="60"/>
                    </a:cubicBezTo>
                    <a:cubicBezTo>
                      <a:pt x="276" y="59"/>
                      <a:pt x="275" y="57"/>
                      <a:pt x="276" y="54"/>
                    </a:cubicBezTo>
                    <a:cubicBezTo>
                      <a:pt x="276" y="54"/>
                      <a:pt x="276" y="53"/>
                      <a:pt x="276" y="50"/>
                    </a:cubicBezTo>
                    <a:cubicBezTo>
                      <a:pt x="277" y="48"/>
                      <a:pt x="277" y="45"/>
                      <a:pt x="277" y="42"/>
                    </a:cubicBezTo>
                    <a:cubicBezTo>
                      <a:pt x="278" y="36"/>
                      <a:pt x="278" y="30"/>
                      <a:pt x="278" y="30"/>
                    </a:cubicBezTo>
                    <a:cubicBezTo>
                      <a:pt x="278" y="27"/>
                      <a:pt x="277" y="25"/>
                      <a:pt x="274" y="23"/>
                    </a:cubicBezTo>
                    <a:cubicBezTo>
                      <a:pt x="274" y="23"/>
                      <a:pt x="270" y="21"/>
                      <a:pt x="266" y="19"/>
                    </a:cubicBezTo>
                    <a:cubicBezTo>
                      <a:pt x="263" y="18"/>
                      <a:pt x="261" y="17"/>
                      <a:pt x="259" y="16"/>
                    </a:cubicBezTo>
                    <a:cubicBezTo>
                      <a:pt x="258" y="15"/>
                      <a:pt x="256" y="15"/>
                      <a:pt x="256" y="15"/>
                    </a:cubicBezTo>
                    <a:cubicBezTo>
                      <a:pt x="254" y="14"/>
                      <a:pt x="251" y="14"/>
                      <a:pt x="249" y="15"/>
                    </a:cubicBezTo>
                    <a:cubicBezTo>
                      <a:pt x="249" y="15"/>
                      <a:pt x="244" y="19"/>
                      <a:pt x="240" y="24"/>
                    </a:cubicBezTo>
                    <a:cubicBezTo>
                      <a:pt x="235" y="28"/>
                      <a:pt x="231" y="32"/>
                      <a:pt x="231" y="32"/>
                    </a:cubicBezTo>
                    <a:cubicBezTo>
                      <a:pt x="230" y="34"/>
                      <a:pt x="227" y="35"/>
                      <a:pt x="225" y="34"/>
                    </a:cubicBezTo>
                    <a:cubicBezTo>
                      <a:pt x="225" y="34"/>
                      <a:pt x="221" y="33"/>
                      <a:pt x="218" y="32"/>
                    </a:cubicBezTo>
                    <a:cubicBezTo>
                      <a:pt x="214" y="31"/>
                      <a:pt x="210" y="31"/>
                      <a:pt x="210" y="31"/>
                    </a:cubicBezTo>
                    <a:cubicBezTo>
                      <a:pt x="210" y="31"/>
                      <a:pt x="206" y="30"/>
                      <a:pt x="203" y="30"/>
                    </a:cubicBezTo>
                    <a:cubicBezTo>
                      <a:pt x="199" y="29"/>
                      <a:pt x="195" y="29"/>
                      <a:pt x="195" y="29"/>
                    </a:cubicBezTo>
                    <a:cubicBezTo>
                      <a:pt x="193" y="29"/>
                      <a:pt x="191" y="27"/>
                      <a:pt x="190" y="25"/>
                    </a:cubicBezTo>
                    <a:cubicBezTo>
                      <a:pt x="190" y="25"/>
                      <a:pt x="187" y="20"/>
                      <a:pt x="184" y="14"/>
                    </a:cubicBezTo>
                    <a:cubicBezTo>
                      <a:pt x="182" y="9"/>
                      <a:pt x="178" y="3"/>
                      <a:pt x="178" y="3"/>
                    </a:cubicBezTo>
                    <a:cubicBezTo>
                      <a:pt x="177" y="1"/>
                      <a:pt x="175" y="0"/>
                      <a:pt x="172" y="0"/>
                    </a:cubicBezTo>
                    <a:cubicBezTo>
                      <a:pt x="172" y="0"/>
                      <a:pt x="171" y="0"/>
                      <a:pt x="169" y="0"/>
                    </a:cubicBezTo>
                    <a:cubicBezTo>
                      <a:pt x="167" y="0"/>
                      <a:pt x="164" y="1"/>
                      <a:pt x="162" y="1"/>
                    </a:cubicBezTo>
                    <a:cubicBezTo>
                      <a:pt x="157" y="1"/>
                      <a:pt x="152" y="2"/>
                      <a:pt x="152" y="2"/>
                    </a:cubicBezTo>
                    <a:cubicBezTo>
                      <a:pt x="149" y="3"/>
                      <a:pt x="147" y="4"/>
                      <a:pt x="147" y="7"/>
                    </a:cubicBezTo>
                    <a:cubicBezTo>
                      <a:pt x="147" y="7"/>
                      <a:pt x="145" y="13"/>
                      <a:pt x="143" y="19"/>
                    </a:cubicBezTo>
                    <a:cubicBezTo>
                      <a:pt x="142" y="25"/>
                      <a:pt x="140" y="31"/>
                      <a:pt x="140" y="31"/>
                    </a:cubicBezTo>
                    <a:cubicBezTo>
                      <a:pt x="140" y="33"/>
                      <a:pt x="138" y="35"/>
                      <a:pt x="136" y="36"/>
                    </a:cubicBezTo>
                    <a:cubicBezTo>
                      <a:pt x="136" y="36"/>
                      <a:pt x="135" y="36"/>
                      <a:pt x="134" y="36"/>
                    </a:cubicBezTo>
                    <a:cubicBezTo>
                      <a:pt x="133" y="37"/>
                      <a:pt x="131" y="37"/>
                      <a:pt x="129" y="38"/>
                    </a:cubicBezTo>
                    <a:cubicBezTo>
                      <a:pt x="127" y="39"/>
                      <a:pt x="125" y="39"/>
                      <a:pt x="124" y="40"/>
                    </a:cubicBezTo>
                    <a:cubicBezTo>
                      <a:pt x="123" y="40"/>
                      <a:pt x="122" y="41"/>
                      <a:pt x="122" y="41"/>
                    </a:cubicBezTo>
                    <a:cubicBezTo>
                      <a:pt x="122" y="41"/>
                      <a:pt x="121" y="41"/>
                      <a:pt x="120" y="42"/>
                    </a:cubicBezTo>
                    <a:cubicBezTo>
                      <a:pt x="118" y="42"/>
                      <a:pt x="117" y="43"/>
                      <a:pt x="115" y="44"/>
                    </a:cubicBezTo>
                    <a:cubicBezTo>
                      <a:pt x="113" y="45"/>
                      <a:pt x="111" y="46"/>
                      <a:pt x="110" y="46"/>
                    </a:cubicBezTo>
                    <a:cubicBezTo>
                      <a:pt x="109" y="47"/>
                      <a:pt x="108" y="47"/>
                      <a:pt x="108" y="47"/>
                    </a:cubicBezTo>
                    <a:cubicBezTo>
                      <a:pt x="106" y="49"/>
                      <a:pt x="103" y="48"/>
                      <a:pt x="102" y="47"/>
                    </a:cubicBezTo>
                    <a:cubicBezTo>
                      <a:pt x="102" y="47"/>
                      <a:pt x="96" y="44"/>
                      <a:pt x="91" y="41"/>
                    </a:cubicBezTo>
                    <a:cubicBezTo>
                      <a:pt x="86" y="38"/>
                      <a:pt x="80" y="35"/>
                      <a:pt x="80" y="35"/>
                    </a:cubicBezTo>
                    <a:cubicBezTo>
                      <a:pt x="78" y="34"/>
                      <a:pt x="75" y="34"/>
                      <a:pt x="73" y="36"/>
                    </a:cubicBezTo>
                    <a:cubicBezTo>
                      <a:pt x="73" y="36"/>
                      <a:pt x="72" y="36"/>
                      <a:pt x="70" y="37"/>
                    </a:cubicBezTo>
                    <a:cubicBezTo>
                      <a:pt x="69" y="39"/>
                      <a:pt x="67" y="40"/>
                      <a:pt x="65" y="42"/>
                    </a:cubicBezTo>
                    <a:cubicBezTo>
                      <a:pt x="63" y="43"/>
                      <a:pt x="61" y="45"/>
                      <a:pt x="60" y="46"/>
                    </a:cubicBezTo>
                    <a:cubicBezTo>
                      <a:pt x="58" y="47"/>
                      <a:pt x="58" y="48"/>
                      <a:pt x="58" y="48"/>
                    </a:cubicBezTo>
                    <a:cubicBezTo>
                      <a:pt x="56" y="50"/>
                      <a:pt x="55" y="53"/>
                      <a:pt x="55" y="55"/>
                    </a:cubicBezTo>
                    <a:cubicBezTo>
                      <a:pt x="55" y="55"/>
                      <a:pt x="57" y="61"/>
                      <a:pt x="59" y="67"/>
                    </a:cubicBezTo>
                    <a:cubicBezTo>
                      <a:pt x="61" y="73"/>
                      <a:pt x="63" y="78"/>
                      <a:pt x="63" y="78"/>
                    </a:cubicBezTo>
                    <a:cubicBezTo>
                      <a:pt x="64" y="81"/>
                      <a:pt x="64" y="83"/>
                      <a:pt x="62" y="85"/>
                    </a:cubicBezTo>
                    <a:cubicBezTo>
                      <a:pt x="62" y="85"/>
                      <a:pt x="62" y="86"/>
                      <a:pt x="61" y="87"/>
                    </a:cubicBezTo>
                    <a:cubicBezTo>
                      <a:pt x="60" y="88"/>
                      <a:pt x="59" y="89"/>
                      <a:pt x="57" y="91"/>
                    </a:cubicBezTo>
                    <a:cubicBezTo>
                      <a:pt x="56" y="92"/>
                      <a:pt x="55" y="94"/>
                      <a:pt x="54" y="95"/>
                    </a:cubicBezTo>
                    <a:cubicBezTo>
                      <a:pt x="53" y="96"/>
                      <a:pt x="53" y="97"/>
                      <a:pt x="53" y="97"/>
                    </a:cubicBezTo>
                    <a:cubicBezTo>
                      <a:pt x="53" y="97"/>
                      <a:pt x="52" y="98"/>
                      <a:pt x="52" y="99"/>
                    </a:cubicBezTo>
                    <a:cubicBezTo>
                      <a:pt x="51" y="100"/>
                      <a:pt x="50" y="102"/>
                      <a:pt x="49" y="103"/>
                    </a:cubicBezTo>
                    <a:cubicBezTo>
                      <a:pt x="48" y="105"/>
                      <a:pt x="47" y="107"/>
                      <a:pt x="46" y="108"/>
                    </a:cubicBezTo>
                    <a:cubicBezTo>
                      <a:pt x="45" y="109"/>
                      <a:pt x="45" y="110"/>
                      <a:pt x="45" y="110"/>
                    </a:cubicBezTo>
                    <a:cubicBezTo>
                      <a:pt x="44" y="112"/>
                      <a:pt x="42" y="113"/>
                      <a:pt x="39" y="113"/>
                    </a:cubicBezTo>
                    <a:cubicBezTo>
                      <a:pt x="39" y="113"/>
                      <a:pt x="33" y="113"/>
                      <a:pt x="27" y="114"/>
                    </a:cubicBezTo>
                    <a:cubicBezTo>
                      <a:pt x="21" y="114"/>
                      <a:pt x="15" y="114"/>
                      <a:pt x="15" y="114"/>
                    </a:cubicBezTo>
                    <a:cubicBezTo>
                      <a:pt x="12" y="115"/>
                      <a:pt x="10" y="117"/>
                      <a:pt x="9" y="119"/>
                    </a:cubicBezTo>
                    <a:cubicBezTo>
                      <a:pt x="9" y="119"/>
                      <a:pt x="7" y="124"/>
                      <a:pt x="6" y="128"/>
                    </a:cubicBezTo>
                    <a:cubicBezTo>
                      <a:pt x="5" y="131"/>
                      <a:pt x="4" y="133"/>
                      <a:pt x="4" y="135"/>
                    </a:cubicBezTo>
                    <a:cubicBezTo>
                      <a:pt x="3" y="137"/>
                      <a:pt x="3" y="138"/>
                      <a:pt x="3" y="138"/>
                    </a:cubicBezTo>
                    <a:cubicBezTo>
                      <a:pt x="2" y="141"/>
                      <a:pt x="3" y="143"/>
                      <a:pt x="5" y="145"/>
                    </a:cubicBezTo>
                    <a:cubicBezTo>
                      <a:pt x="5" y="145"/>
                      <a:pt x="9" y="149"/>
                      <a:pt x="14" y="153"/>
                    </a:cubicBezTo>
                    <a:cubicBezTo>
                      <a:pt x="19" y="157"/>
                      <a:pt x="24" y="160"/>
                      <a:pt x="24" y="160"/>
                    </a:cubicBezTo>
                    <a:cubicBezTo>
                      <a:pt x="26" y="162"/>
                      <a:pt x="27" y="164"/>
                      <a:pt x="27" y="166"/>
                    </a:cubicBezTo>
                    <a:cubicBezTo>
                      <a:pt x="27" y="166"/>
                      <a:pt x="26" y="170"/>
                      <a:pt x="26" y="174"/>
                    </a:cubicBezTo>
                    <a:cubicBezTo>
                      <a:pt x="25" y="178"/>
                      <a:pt x="25" y="182"/>
                      <a:pt x="25" y="182"/>
                    </a:cubicBezTo>
                    <a:cubicBezTo>
                      <a:pt x="25" y="182"/>
                      <a:pt x="25" y="185"/>
                      <a:pt x="25" y="189"/>
                    </a:cubicBezTo>
                    <a:cubicBezTo>
                      <a:pt x="25" y="193"/>
                      <a:pt x="26" y="197"/>
                      <a:pt x="26" y="197"/>
                    </a:cubicBezTo>
                    <a:cubicBezTo>
                      <a:pt x="26" y="199"/>
                      <a:pt x="25" y="201"/>
                      <a:pt x="23" y="203"/>
                    </a:cubicBezTo>
                    <a:cubicBezTo>
                      <a:pt x="23" y="203"/>
                      <a:pt x="18" y="206"/>
                      <a:pt x="12" y="209"/>
                    </a:cubicBezTo>
                    <a:cubicBezTo>
                      <a:pt x="7" y="213"/>
                      <a:pt x="3" y="217"/>
                      <a:pt x="3" y="217"/>
                    </a:cubicBezTo>
                    <a:cubicBezTo>
                      <a:pt x="1" y="218"/>
                      <a:pt x="0" y="221"/>
                      <a:pt x="0" y="224"/>
                    </a:cubicBezTo>
                    <a:cubicBezTo>
                      <a:pt x="0" y="224"/>
                      <a:pt x="1" y="225"/>
                      <a:pt x="1" y="227"/>
                    </a:cubicBezTo>
                    <a:cubicBezTo>
                      <a:pt x="1" y="229"/>
                      <a:pt x="2" y="231"/>
                      <a:pt x="3" y="234"/>
                    </a:cubicBezTo>
                    <a:cubicBezTo>
                      <a:pt x="4" y="238"/>
                      <a:pt x="5" y="243"/>
                      <a:pt x="5" y="243"/>
                    </a:cubicBezTo>
                    <a:cubicBezTo>
                      <a:pt x="6" y="246"/>
                      <a:pt x="8" y="248"/>
                      <a:pt x="11" y="248"/>
                    </a:cubicBezTo>
                    <a:cubicBezTo>
                      <a:pt x="11" y="248"/>
                      <a:pt x="17" y="249"/>
                      <a:pt x="23" y="250"/>
                    </a:cubicBezTo>
                    <a:cubicBezTo>
                      <a:pt x="26" y="250"/>
                      <a:pt x="29" y="250"/>
                      <a:pt x="31" y="250"/>
                    </a:cubicBezTo>
                    <a:cubicBezTo>
                      <a:pt x="34" y="251"/>
                      <a:pt x="35" y="251"/>
                      <a:pt x="35" y="251"/>
                    </a:cubicBezTo>
                    <a:cubicBezTo>
                      <a:pt x="38" y="251"/>
                      <a:pt x="40" y="252"/>
                      <a:pt x="41" y="254"/>
                    </a:cubicBezTo>
                    <a:cubicBezTo>
                      <a:pt x="41" y="254"/>
                      <a:pt x="41" y="255"/>
                      <a:pt x="42" y="256"/>
                    </a:cubicBezTo>
                    <a:cubicBezTo>
                      <a:pt x="42" y="258"/>
                      <a:pt x="43" y="259"/>
                      <a:pt x="44" y="261"/>
                    </a:cubicBezTo>
                    <a:cubicBezTo>
                      <a:pt x="45" y="263"/>
                      <a:pt x="46" y="264"/>
                      <a:pt x="47" y="266"/>
                    </a:cubicBezTo>
                    <a:cubicBezTo>
                      <a:pt x="47" y="267"/>
                      <a:pt x="48" y="268"/>
                      <a:pt x="48" y="268"/>
                    </a:cubicBezTo>
                    <a:cubicBezTo>
                      <a:pt x="48" y="268"/>
                      <a:pt x="48" y="268"/>
                      <a:pt x="49" y="270"/>
                    </a:cubicBezTo>
                    <a:cubicBezTo>
                      <a:pt x="50" y="271"/>
                      <a:pt x="51" y="273"/>
                      <a:pt x="52" y="274"/>
                    </a:cubicBezTo>
                    <a:cubicBezTo>
                      <a:pt x="53" y="276"/>
                      <a:pt x="54" y="277"/>
                      <a:pt x="55" y="278"/>
                    </a:cubicBezTo>
                    <a:cubicBezTo>
                      <a:pt x="56" y="280"/>
                      <a:pt x="56" y="280"/>
                      <a:pt x="56" y="280"/>
                    </a:cubicBezTo>
                    <a:cubicBezTo>
                      <a:pt x="58" y="282"/>
                      <a:pt x="58" y="285"/>
                      <a:pt x="57" y="287"/>
                    </a:cubicBezTo>
                    <a:cubicBezTo>
                      <a:pt x="57" y="287"/>
                      <a:pt x="56" y="288"/>
                      <a:pt x="55" y="290"/>
                    </a:cubicBezTo>
                    <a:cubicBezTo>
                      <a:pt x="55" y="292"/>
                      <a:pt x="53" y="295"/>
                      <a:pt x="52" y="298"/>
                    </a:cubicBezTo>
                    <a:cubicBezTo>
                      <a:pt x="51" y="301"/>
                      <a:pt x="50" y="304"/>
                      <a:pt x="49" y="306"/>
                    </a:cubicBezTo>
                    <a:cubicBezTo>
                      <a:pt x="48" y="308"/>
                      <a:pt x="48" y="310"/>
                      <a:pt x="48" y="310"/>
                    </a:cubicBezTo>
                    <a:cubicBezTo>
                      <a:pt x="47" y="312"/>
                      <a:pt x="48" y="315"/>
                      <a:pt x="50" y="317"/>
                    </a:cubicBezTo>
                    <a:cubicBezTo>
                      <a:pt x="50" y="317"/>
                      <a:pt x="51" y="318"/>
                      <a:pt x="52" y="319"/>
                    </a:cubicBezTo>
                    <a:cubicBezTo>
                      <a:pt x="53" y="320"/>
                      <a:pt x="55" y="322"/>
                      <a:pt x="57" y="324"/>
                    </a:cubicBezTo>
                    <a:cubicBezTo>
                      <a:pt x="59" y="325"/>
                      <a:pt x="61" y="327"/>
                      <a:pt x="62" y="328"/>
                    </a:cubicBezTo>
                    <a:cubicBezTo>
                      <a:pt x="63" y="329"/>
                      <a:pt x="64" y="330"/>
                      <a:pt x="64" y="330"/>
                    </a:cubicBezTo>
                    <a:cubicBezTo>
                      <a:pt x="66" y="332"/>
                      <a:pt x="69" y="332"/>
                      <a:pt x="72" y="331"/>
                    </a:cubicBezTo>
                    <a:cubicBezTo>
                      <a:pt x="72" y="331"/>
                      <a:pt x="73" y="331"/>
                      <a:pt x="75" y="330"/>
                    </a:cubicBezTo>
                    <a:cubicBezTo>
                      <a:pt x="77" y="329"/>
                      <a:pt x="80" y="328"/>
                      <a:pt x="83" y="326"/>
                    </a:cubicBezTo>
                    <a:cubicBezTo>
                      <a:pt x="88" y="323"/>
                      <a:pt x="94" y="320"/>
                      <a:pt x="94" y="320"/>
                    </a:cubicBezTo>
                    <a:cubicBezTo>
                      <a:pt x="96" y="319"/>
                      <a:pt x="98" y="319"/>
                      <a:pt x="100" y="320"/>
                    </a:cubicBezTo>
                    <a:cubicBezTo>
                      <a:pt x="100" y="320"/>
                      <a:pt x="101" y="321"/>
                      <a:pt x="102" y="322"/>
                    </a:cubicBezTo>
                    <a:cubicBezTo>
                      <a:pt x="103" y="322"/>
                      <a:pt x="105" y="323"/>
                      <a:pt x="107" y="324"/>
                    </a:cubicBezTo>
                    <a:cubicBezTo>
                      <a:pt x="108" y="325"/>
                      <a:pt x="110" y="326"/>
                      <a:pt x="111" y="327"/>
                    </a:cubicBezTo>
                    <a:cubicBezTo>
                      <a:pt x="113" y="327"/>
                      <a:pt x="113" y="328"/>
                      <a:pt x="113" y="328"/>
                    </a:cubicBezTo>
                    <a:cubicBezTo>
                      <a:pt x="113" y="328"/>
                      <a:pt x="114" y="328"/>
                      <a:pt x="116" y="329"/>
                    </a:cubicBezTo>
                    <a:cubicBezTo>
                      <a:pt x="117" y="329"/>
                      <a:pt x="119" y="330"/>
                      <a:pt x="120" y="331"/>
                    </a:cubicBezTo>
                    <a:cubicBezTo>
                      <a:pt x="122" y="332"/>
                      <a:pt x="124" y="333"/>
                      <a:pt x="125" y="333"/>
                    </a:cubicBezTo>
                    <a:cubicBezTo>
                      <a:pt x="127" y="334"/>
                      <a:pt x="127" y="334"/>
                      <a:pt x="127" y="334"/>
                    </a:cubicBezTo>
                    <a:cubicBezTo>
                      <a:pt x="130" y="335"/>
                      <a:pt x="131" y="337"/>
                      <a:pt x="131" y="339"/>
                    </a:cubicBezTo>
                    <a:cubicBezTo>
                      <a:pt x="131" y="339"/>
                      <a:pt x="132" y="345"/>
                      <a:pt x="133" y="351"/>
                    </a:cubicBezTo>
                    <a:cubicBezTo>
                      <a:pt x="135" y="357"/>
                      <a:pt x="136" y="363"/>
                      <a:pt x="136" y="363"/>
                    </a:cubicBezTo>
                    <a:cubicBezTo>
                      <a:pt x="137" y="366"/>
                      <a:pt x="139" y="368"/>
                      <a:pt x="141" y="368"/>
                    </a:cubicBezTo>
                    <a:cubicBezTo>
                      <a:pt x="141" y="368"/>
                      <a:pt x="143" y="368"/>
                      <a:pt x="145" y="369"/>
                    </a:cubicBezTo>
                    <a:cubicBezTo>
                      <a:pt x="146" y="369"/>
                      <a:pt x="149" y="370"/>
                      <a:pt x="151" y="370"/>
                    </a:cubicBezTo>
                    <a:cubicBezTo>
                      <a:pt x="154" y="370"/>
                      <a:pt x="156" y="371"/>
                      <a:pt x="158" y="371"/>
                    </a:cubicBezTo>
                    <a:cubicBezTo>
                      <a:pt x="160" y="371"/>
                      <a:pt x="161" y="371"/>
                      <a:pt x="161" y="371"/>
                    </a:cubicBezTo>
                    <a:cubicBezTo>
                      <a:pt x="164" y="372"/>
                      <a:pt x="166" y="371"/>
                      <a:pt x="168" y="369"/>
                    </a:cubicBezTo>
                    <a:close/>
                    <a:moveTo>
                      <a:pt x="163" y="305"/>
                    </a:moveTo>
                    <a:cubicBezTo>
                      <a:pt x="154" y="303"/>
                      <a:pt x="146" y="301"/>
                      <a:pt x="140" y="299"/>
                    </a:cubicBezTo>
                    <a:cubicBezTo>
                      <a:pt x="137" y="297"/>
                      <a:pt x="134" y="296"/>
                      <a:pt x="133" y="296"/>
                    </a:cubicBezTo>
                    <a:cubicBezTo>
                      <a:pt x="131" y="295"/>
                      <a:pt x="130" y="294"/>
                      <a:pt x="130" y="294"/>
                    </a:cubicBezTo>
                    <a:cubicBezTo>
                      <a:pt x="130" y="294"/>
                      <a:pt x="129" y="294"/>
                      <a:pt x="127" y="293"/>
                    </a:cubicBezTo>
                    <a:cubicBezTo>
                      <a:pt x="126" y="292"/>
                      <a:pt x="123" y="291"/>
                      <a:pt x="121" y="289"/>
                    </a:cubicBezTo>
                    <a:cubicBezTo>
                      <a:pt x="115" y="286"/>
                      <a:pt x="108" y="281"/>
                      <a:pt x="102" y="275"/>
                    </a:cubicBezTo>
                    <a:cubicBezTo>
                      <a:pt x="95" y="269"/>
                      <a:pt x="90" y="262"/>
                      <a:pt x="86" y="257"/>
                    </a:cubicBezTo>
                    <a:cubicBezTo>
                      <a:pt x="84" y="255"/>
                      <a:pt x="82" y="252"/>
                      <a:pt x="82" y="251"/>
                    </a:cubicBezTo>
                    <a:cubicBezTo>
                      <a:pt x="81" y="249"/>
                      <a:pt x="80" y="248"/>
                      <a:pt x="80" y="248"/>
                    </a:cubicBezTo>
                    <a:cubicBezTo>
                      <a:pt x="80" y="248"/>
                      <a:pt x="79" y="247"/>
                      <a:pt x="78" y="246"/>
                    </a:cubicBezTo>
                    <a:cubicBezTo>
                      <a:pt x="78" y="244"/>
                      <a:pt x="76" y="242"/>
                      <a:pt x="75" y="239"/>
                    </a:cubicBezTo>
                    <a:cubicBezTo>
                      <a:pt x="72" y="233"/>
                      <a:pt x="69" y="225"/>
                      <a:pt x="67" y="217"/>
                    </a:cubicBezTo>
                    <a:cubicBezTo>
                      <a:pt x="64" y="208"/>
                      <a:pt x="63" y="200"/>
                      <a:pt x="63" y="193"/>
                    </a:cubicBezTo>
                    <a:cubicBezTo>
                      <a:pt x="63" y="190"/>
                      <a:pt x="63" y="188"/>
                      <a:pt x="63" y="186"/>
                    </a:cubicBezTo>
                    <a:cubicBezTo>
                      <a:pt x="63" y="184"/>
                      <a:pt x="63" y="183"/>
                      <a:pt x="63" y="183"/>
                    </a:cubicBezTo>
                    <a:cubicBezTo>
                      <a:pt x="63" y="183"/>
                      <a:pt x="63" y="182"/>
                      <a:pt x="63" y="180"/>
                    </a:cubicBezTo>
                    <a:cubicBezTo>
                      <a:pt x="63" y="178"/>
                      <a:pt x="63" y="175"/>
                      <a:pt x="64" y="172"/>
                    </a:cubicBezTo>
                    <a:cubicBezTo>
                      <a:pt x="64" y="166"/>
                      <a:pt x="66" y="157"/>
                      <a:pt x="69" y="149"/>
                    </a:cubicBezTo>
                    <a:cubicBezTo>
                      <a:pt x="71" y="141"/>
                      <a:pt x="75" y="133"/>
                      <a:pt x="78" y="127"/>
                    </a:cubicBezTo>
                    <a:cubicBezTo>
                      <a:pt x="81" y="122"/>
                      <a:pt x="84" y="118"/>
                      <a:pt x="84" y="118"/>
                    </a:cubicBezTo>
                    <a:cubicBezTo>
                      <a:pt x="84" y="118"/>
                      <a:pt x="86" y="115"/>
                      <a:pt x="90" y="110"/>
                    </a:cubicBezTo>
                    <a:cubicBezTo>
                      <a:pt x="94" y="105"/>
                      <a:pt x="100" y="98"/>
                      <a:pt x="107" y="93"/>
                    </a:cubicBezTo>
                    <a:cubicBezTo>
                      <a:pt x="114" y="87"/>
                      <a:pt x="121" y="83"/>
                      <a:pt x="127" y="80"/>
                    </a:cubicBezTo>
                    <a:cubicBezTo>
                      <a:pt x="132" y="77"/>
                      <a:pt x="136" y="75"/>
                      <a:pt x="136" y="75"/>
                    </a:cubicBezTo>
                    <a:cubicBezTo>
                      <a:pt x="136" y="75"/>
                      <a:pt x="140" y="74"/>
                      <a:pt x="146" y="72"/>
                    </a:cubicBezTo>
                    <a:cubicBezTo>
                      <a:pt x="153" y="70"/>
                      <a:pt x="161" y="68"/>
                      <a:pt x="169" y="67"/>
                    </a:cubicBezTo>
                    <a:cubicBezTo>
                      <a:pt x="178" y="66"/>
                      <a:pt x="187" y="66"/>
                      <a:pt x="193" y="66"/>
                    </a:cubicBezTo>
                    <a:cubicBezTo>
                      <a:pt x="196" y="66"/>
                      <a:pt x="199" y="67"/>
                      <a:pt x="201" y="67"/>
                    </a:cubicBezTo>
                    <a:cubicBezTo>
                      <a:pt x="203" y="67"/>
                      <a:pt x="204" y="68"/>
                      <a:pt x="204" y="68"/>
                    </a:cubicBezTo>
                    <a:cubicBezTo>
                      <a:pt x="204" y="68"/>
                      <a:pt x="205" y="68"/>
                      <a:pt x="207" y="68"/>
                    </a:cubicBezTo>
                    <a:cubicBezTo>
                      <a:pt x="208" y="69"/>
                      <a:pt x="211" y="69"/>
                      <a:pt x="214" y="70"/>
                    </a:cubicBezTo>
                    <a:cubicBezTo>
                      <a:pt x="220" y="72"/>
                      <a:pt x="229" y="74"/>
                      <a:pt x="236" y="78"/>
                    </a:cubicBezTo>
                    <a:cubicBezTo>
                      <a:pt x="244" y="82"/>
                      <a:pt x="251" y="87"/>
                      <a:pt x="256" y="91"/>
                    </a:cubicBezTo>
                    <a:cubicBezTo>
                      <a:pt x="259" y="93"/>
                      <a:pt x="261" y="94"/>
                      <a:pt x="262" y="96"/>
                    </a:cubicBezTo>
                    <a:cubicBezTo>
                      <a:pt x="264" y="97"/>
                      <a:pt x="265" y="98"/>
                      <a:pt x="265" y="98"/>
                    </a:cubicBezTo>
                    <a:cubicBezTo>
                      <a:pt x="265" y="98"/>
                      <a:pt x="265" y="98"/>
                      <a:pt x="267" y="100"/>
                    </a:cubicBezTo>
                    <a:cubicBezTo>
                      <a:pt x="268" y="101"/>
                      <a:pt x="270" y="103"/>
                      <a:pt x="272" y="105"/>
                    </a:cubicBezTo>
                    <a:cubicBezTo>
                      <a:pt x="276" y="110"/>
                      <a:pt x="282" y="117"/>
                      <a:pt x="286" y="124"/>
                    </a:cubicBezTo>
                    <a:cubicBezTo>
                      <a:pt x="291" y="131"/>
                      <a:pt x="294" y="139"/>
                      <a:pt x="296" y="145"/>
                    </a:cubicBezTo>
                    <a:cubicBezTo>
                      <a:pt x="298" y="148"/>
                      <a:pt x="298" y="151"/>
                      <a:pt x="299" y="153"/>
                    </a:cubicBezTo>
                    <a:cubicBezTo>
                      <a:pt x="299" y="155"/>
                      <a:pt x="300" y="156"/>
                      <a:pt x="300" y="156"/>
                    </a:cubicBezTo>
                    <a:cubicBezTo>
                      <a:pt x="300" y="156"/>
                      <a:pt x="300" y="157"/>
                      <a:pt x="300" y="159"/>
                    </a:cubicBezTo>
                    <a:cubicBezTo>
                      <a:pt x="301" y="160"/>
                      <a:pt x="301" y="163"/>
                      <a:pt x="302" y="166"/>
                    </a:cubicBezTo>
                    <a:cubicBezTo>
                      <a:pt x="303" y="172"/>
                      <a:pt x="304" y="181"/>
                      <a:pt x="303" y="190"/>
                    </a:cubicBezTo>
                    <a:cubicBezTo>
                      <a:pt x="303" y="198"/>
                      <a:pt x="302" y="207"/>
                      <a:pt x="300" y="213"/>
                    </a:cubicBezTo>
                    <a:cubicBezTo>
                      <a:pt x="300" y="215"/>
                      <a:pt x="300" y="216"/>
                      <a:pt x="299" y="217"/>
                    </a:cubicBezTo>
                    <a:cubicBezTo>
                      <a:pt x="299" y="219"/>
                      <a:pt x="299" y="220"/>
                      <a:pt x="299" y="221"/>
                    </a:cubicBezTo>
                    <a:cubicBezTo>
                      <a:pt x="298" y="222"/>
                      <a:pt x="298" y="224"/>
                      <a:pt x="298" y="224"/>
                    </a:cubicBezTo>
                    <a:cubicBezTo>
                      <a:pt x="298" y="224"/>
                      <a:pt x="297" y="225"/>
                      <a:pt x="297" y="226"/>
                    </a:cubicBezTo>
                    <a:cubicBezTo>
                      <a:pt x="296" y="228"/>
                      <a:pt x="295" y="231"/>
                      <a:pt x="294" y="234"/>
                    </a:cubicBezTo>
                    <a:cubicBezTo>
                      <a:pt x="291" y="240"/>
                      <a:pt x="287" y="247"/>
                      <a:pt x="282" y="254"/>
                    </a:cubicBezTo>
                    <a:cubicBezTo>
                      <a:pt x="278" y="261"/>
                      <a:pt x="272" y="268"/>
                      <a:pt x="267" y="272"/>
                    </a:cubicBezTo>
                    <a:cubicBezTo>
                      <a:pt x="266" y="273"/>
                      <a:pt x="265" y="274"/>
                      <a:pt x="264" y="275"/>
                    </a:cubicBezTo>
                    <a:cubicBezTo>
                      <a:pt x="263" y="276"/>
                      <a:pt x="262" y="277"/>
                      <a:pt x="262" y="278"/>
                    </a:cubicBezTo>
                    <a:cubicBezTo>
                      <a:pt x="260" y="279"/>
                      <a:pt x="259" y="279"/>
                      <a:pt x="259" y="279"/>
                    </a:cubicBezTo>
                    <a:cubicBezTo>
                      <a:pt x="259" y="279"/>
                      <a:pt x="258" y="280"/>
                      <a:pt x="257" y="281"/>
                    </a:cubicBezTo>
                    <a:cubicBezTo>
                      <a:pt x="256" y="282"/>
                      <a:pt x="255" y="283"/>
                      <a:pt x="254" y="283"/>
                    </a:cubicBezTo>
                    <a:cubicBezTo>
                      <a:pt x="253" y="284"/>
                      <a:pt x="252" y="285"/>
                      <a:pt x="251" y="286"/>
                    </a:cubicBezTo>
                    <a:cubicBezTo>
                      <a:pt x="245" y="290"/>
                      <a:pt x="238" y="294"/>
                      <a:pt x="230" y="297"/>
                    </a:cubicBezTo>
                    <a:cubicBezTo>
                      <a:pt x="222" y="301"/>
                      <a:pt x="214" y="303"/>
                      <a:pt x="207" y="304"/>
                    </a:cubicBezTo>
                    <a:cubicBezTo>
                      <a:pt x="204" y="305"/>
                      <a:pt x="202" y="305"/>
                      <a:pt x="200" y="305"/>
                    </a:cubicBezTo>
                    <a:cubicBezTo>
                      <a:pt x="198" y="306"/>
                      <a:pt x="197" y="306"/>
                      <a:pt x="197" y="306"/>
                    </a:cubicBezTo>
                    <a:cubicBezTo>
                      <a:pt x="197" y="306"/>
                      <a:pt x="196" y="306"/>
                      <a:pt x="194" y="306"/>
                    </a:cubicBezTo>
                    <a:cubicBezTo>
                      <a:pt x="193" y="306"/>
                      <a:pt x="192" y="306"/>
                      <a:pt x="190" y="306"/>
                    </a:cubicBezTo>
                    <a:cubicBezTo>
                      <a:pt x="189" y="306"/>
                      <a:pt x="188" y="307"/>
                      <a:pt x="186" y="307"/>
                    </a:cubicBezTo>
                    <a:cubicBezTo>
                      <a:pt x="180" y="307"/>
                      <a:pt x="171" y="306"/>
                      <a:pt x="163" y="3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3" name="Freeform: Shape 18"/>
              <p:cNvSpPr/>
              <p:nvPr/>
            </p:nvSpPr>
            <p:spPr bwMode="auto">
              <a:xfrm>
                <a:off x="6658043" y="2640167"/>
                <a:ext cx="765670" cy="809511"/>
              </a:xfrm>
              <a:custGeom>
                <a:avLst/>
                <a:gdLst>
                  <a:gd name="T0" fmla="*/ 196 w 382"/>
                  <a:gd name="T1" fmla="*/ 358 h 385"/>
                  <a:gd name="T2" fmla="*/ 243 w 382"/>
                  <a:gd name="T3" fmla="*/ 363 h 385"/>
                  <a:gd name="T4" fmla="*/ 278 w 382"/>
                  <a:gd name="T5" fmla="*/ 364 h 385"/>
                  <a:gd name="T6" fmla="*/ 286 w 382"/>
                  <a:gd name="T7" fmla="*/ 326 h 385"/>
                  <a:gd name="T8" fmla="*/ 309 w 382"/>
                  <a:gd name="T9" fmla="*/ 307 h 385"/>
                  <a:gd name="T10" fmla="*/ 351 w 382"/>
                  <a:gd name="T11" fmla="*/ 297 h 385"/>
                  <a:gd name="T12" fmla="*/ 345 w 382"/>
                  <a:gd name="T13" fmla="*/ 264 h 385"/>
                  <a:gd name="T14" fmla="*/ 347 w 382"/>
                  <a:gd name="T15" fmla="*/ 239 h 385"/>
                  <a:gd name="T16" fmla="*/ 359 w 382"/>
                  <a:gd name="T17" fmla="*/ 218 h 385"/>
                  <a:gd name="T18" fmla="*/ 382 w 382"/>
                  <a:gd name="T19" fmla="*/ 183 h 385"/>
                  <a:gd name="T20" fmla="*/ 349 w 382"/>
                  <a:gd name="T21" fmla="*/ 154 h 385"/>
                  <a:gd name="T22" fmla="*/ 342 w 382"/>
                  <a:gd name="T23" fmla="*/ 131 h 385"/>
                  <a:gd name="T24" fmla="*/ 355 w 382"/>
                  <a:gd name="T25" fmla="*/ 95 h 385"/>
                  <a:gd name="T26" fmla="*/ 327 w 382"/>
                  <a:gd name="T27" fmla="*/ 79 h 385"/>
                  <a:gd name="T28" fmla="*/ 297 w 382"/>
                  <a:gd name="T29" fmla="*/ 68 h 385"/>
                  <a:gd name="T30" fmla="*/ 283 w 382"/>
                  <a:gd name="T31" fmla="*/ 40 h 385"/>
                  <a:gd name="T32" fmla="*/ 252 w 382"/>
                  <a:gd name="T33" fmla="*/ 14 h 385"/>
                  <a:gd name="T34" fmla="*/ 220 w 382"/>
                  <a:gd name="T35" fmla="*/ 31 h 385"/>
                  <a:gd name="T36" fmla="*/ 191 w 382"/>
                  <a:gd name="T37" fmla="*/ 24 h 385"/>
                  <a:gd name="T38" fmla="*/ 162 w 382"/>
                  <a:gd name="T39" fmla="*/ 2 h 385"/>
                  <a:gd name="T40" fmla="*/ 140 w 382"/>
                  <a:gd name="T41" fmla="*/ 32 h 385"/>
                  <a:gd name="T42" fmla="*/ 118 w 382"/>
                  <a:gd name="T43" fmla="*/ 44 h 385"/>
                  <a:gd name="T44" fmla="*/ 78 w 382"/>
                  <a:gd name="T45" fmla="*/ 39 h 385"/>
                  <a:gd name="T46" fmla="*/ 56 w 382"/>
                  <a:gd name="T47" fmla="*/ 73 h 385"/>
                  <a:gd name="T48" fmla="*/ 55 w 382"/>
                  <a:gd name="T49" fmla="*/ 97 h 385"/>
                  <a:gd name="T50" fmla="*/ 37 w 382"/>
                  <a:gd name="T51" fmla="*/ 121 h 385"/>
                  <a:gd name="T52" fmla="*/ 6 w 382"/>
                  <a:gd name="T53" fmla="*/ 132 h 385"/>
                  <a:gd name="T54" fmla="*/ 22 w 382"/>
                  <a:gd name="T55" fmla="*/ 171 h 385"/>
                  <a:gd name="T56" fmla="*/ 24 w 382"/>
                  <a:gd name="T57" fmla="*/ 201 h 385"/>
                  <a:gd name="T58" fmla="*/ 3 w 382"/>
                  <a:gd name="T59" fmla="*/ 230 h 385"/>
                  <a:gd name="T60" fmla="*/ 12 w 382"/>
                  <a:gd name="T61" fmla="*/ 262 h 385"/>
                  <a:gd name="T62" fmla="*/ 50 w 382"/>
                  <a:gd name="T63" fmla="*/ 282 h 385"/>
                  <a:gd name="T64" fmla="*/ 53 w 382"/>
                  <a:gd name="T65" fmla="*/ 325 h 385"/>
                  <a:gd name="T66" fmla="*/ 78 w 382"/>
                  <a:gd name="T67" fmla="*/ 347 h 385"/>
                  <a:gd name="T68" fmla="*/ 135 w 382"/>
                  <a:gd name="T69" fmla="*/ 349 h 385"/>
                  <a:gd name="T70" fmla="*/ 161 w 382"/>
                  <a:gd name="T71" fmla="*/ 384 h 385"/>
                  <a:gd name="T72" fmla="*/ 120 w 382"/>
                  <a:gd name="T73" fmla="*/ 302 h 385"/>
                  <a:gd name="T74" fmla="*/ 100 w 382"/>
                  <a:gd name="T75" fmla="*/ 285 h 385"/>
                  <a:gd name="T76" fmla="*/ 81 w 382"/>
                  <a:gd name="T77" fmla="*/ 262 h 385"/>
                  <a:gd name="T78" fmla="*/ 65 w 382"/>
                  <a:gd name="T79" fmla="*/ 226 h 385"/>
                  <a:gd name="T80" fmla="*/ 61 w 382"/>
                  <a:gd name="T81" fmla="*/ 202 h 385"/>
                  <a:gd name="T82" fmla="*/ 61 w 382"/>
                  <a:gd name="T83" fmla="*/ 181 h 385"/>
                  <a:gd name="T84" fmla="*/ 67 w 382"/>
                  <a:gd name="T85" fmla="*/ 153 h 385"/>
                  <a:gd name="T86" fmla="*/ 75 w 382"/>
                  <a:gd name="T87" fmla="*/ 133 h 385"/>
                  <a:gd name="T88" fmla="*/ 105 w 382"/>
                  <a:gd name="T89" fmla="*/ 96 h 385"/>
                  <a:gd name="T90" fmla="*/ 139 w 382"/>
                  <a:gd name="T91" fmla="*/ 75 h 385"/>
                  <a:gd name="T92" fmla="*/ 158 w 382"/>
                  <a:gd name="T93" fmla="*/ 68 h 385"/>
                  <a:gd name="T94" fmla="*/ 204 w 382"/>
                  <a:gd name="T95" fmla="*/ 65 h 385"/>
                  <a:gd name="T96" fmla="*/ 230 w 382"/>
                  <a:gd name="T97" fmla="*/ 71 h 385"/>
                  <a:gd name="T98" fmla="*/ 273 w 382"/>
                  <a:gd name="T99" fmla="*/ 96 h 385"/>
                  <a:gd name="T100" fmla="*/ 297 w 382"/>
                  <a:gd name="T101" fmla="*/ 123 h 385"/>
                  <a:gd name="T102" fmla="*/ 310 w 382"/>
                  <a:gd name="T103" fmla="*/ 148 h 385"/>
                  <a:gd name="T104" fmla="*/ 315 w 382"/>
                  <a:gd name="T105" fmla="*/ 168 h 385"/>
                  <a:gd name="T106" fmla="*/ 312 w 382"/>
                  <a:gd name="T107" fmla="*/ 229 h 385"/>
                  <a:gd name="T108" fmla="*/ 301 w 382"/>
                  <a:gd name="T109" fmla="*/ 257 h 385"/>
                  <a:gd name="T110" fmla="*/ 289 w 382"/>
                  <a:gd name="T111" fmla="*/ 273 h 385"/>
                  <a:gd name="T112" fmla="*/ 271 w 382"/>
                  <a:gd name="T113" fmla="*/ 292 h 385"/>
                  <a:gd name="T114" fmla="*/ 254 w 382"/>
                  <a:gd name="T115" fmla="*/ 304 h 385"/>
                  <a:gd name="T116" fmla="*/ 218 w 382"/>
                  <a:gd name="T117" fmla="*/ 318 h 385"/>
                  <a:gd name="T118" fmla="*/ 196 w 382"/>
                  <a:gd name="T119" fmla="*/ 321 h 385"/>
                  <a:gd name="T120" fmla="*/ 161 w 382"/>
                  <a:gd name="T121" fmla="*/ 318 h 385"/>
                  <a:gd name="T122" fmla="*/ 125 w 382"/>
                  <a:gd name="T123" fmla="*/ 30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2" h="385">
                    <a:moveTo>
                      <a:pt x="178" y="382"/>
                    </a:moveTo>
                    <a:cubicBezTo>
                      <a:pt x="178" y="382"/>
                      <a:pt x="179" y="381"/>
                      <a:pt x="181" y="379"/>
                    </a:cubicBezTo>
                    <a:cubicBezTo>
                      <a:pt x="182" y="377"/>
                      <a:pt x="183" y="375"/>
                      <a:pt x="185" y="372"/>
                    </a:cubicBezTo>
                    <a:cubicBezTo>
                      <a:pt x="188" y="367"/>
                      <a:pt x="191" y="361"/>
                      <a:pt x="191" y="361"/>
                    </a:cubicBezTo>
                    <a:cubicBezTo>
                      <a:pt x="192" y="359"/>
                      <a:pt x="194" y="358"/>
                      <a:pt x="196" y="358"/>
                    </a:cubicBezTo>
                    <a:cubicBezTo>
                      <a:pt x="196" y="358"/>
                      <a:pt x="212" y="356"/>
                      <a:pt x="212" y="356"/>
                    </a:cubicBezTo>
                    <a:cubicBezTo>
                      <a:pt x="212" y="357"/>
                      <a:pt x="228" y="353"/>
                      <a:pt x="228" y="353"/>
                    </a:cubicBezTo>
                    <a:cubicBezTo>
                      <a:pt x="229" y="353"/>
                      <a:pt x="230" y="353"/>
                      <a:pt x="232" y="353"/>
                    </a:cubicBezTo>
                    <a:cubicBezTo>
                      <a:pt x="233" y="354"/>
                      <a:pt x="234" y="354"/>
                      <a:pt x="234" y="355"/>
                    </a:cubicBezTo>
                    <a:cubicBezTo>
                      <a:pt x="234" y="355"/>
                      <a:pt x="239" y="359"/>
                      <a:pt x="243" y="363"/>
                    </a:cubicBezTo>
                    <a:cubicBezTo>
                      <a:pt x="247" y="368"/>
                      <a:pt x="252" y="372"/>
                      <a:pt x="252" y="372"/>
                    </a:cubicBezTo>
                    <a:cubicBezTo>
                      <a:pt x="254" y="373"/>
                      <a:pt x="257" y="374"/>
                      <a:pt x="260" y="373"/>
                    </a:cubicBezTo>
                    <a:cubicBezTo>
                      <a:pt x="260" y="373"/>
                      <a:pt x="264" y="371"/>
                      <a:pt x="269" y="369"/>
                    </a:cubicBezTo>
                    <a:cubicBezTo>
                      <a:pt x="271" y="368"/>
                      <a:pt x="274" y="367"/>
                      <a:pt x="275" y="366"/>
                    </a:cubicBezTo>
                    <a:cubicBezTo>
                      <a:pt x="277" y="365"/>
                      <a:pt x="278" y="364"/>
                      <a:pt x="278" y="364"/>
                    </a:cubicBezTo>
                    <a:cubicBezTo>
                      <a:pt x="281" y="363"/>
                      <a:pt x="282" y="360"/>
                      <a:pt x="282" y="358"/>
                    </a:cubicBezTo>
                    <a:cubicBezTo>
                      <a:pt x="282" y="358"/>
                      <a:pt x="283" y="352"/>
                      <a:pt x="282" y="346"/>
                    </a:cubicBezTo>
                    <a:cubicBezTo>
                      <a:pt x="282" y="340"/>
                      <a:pt x="281" y="334"/>
                      <a:pt x="281" y="334"/>
                    </a:cubicBezTo>
                    <a:cubicBezTo>
                      <a:pt x="281" y="331"/>
                      <a:pt x="282" y="329"/>
                      <a:pt x="284" y="328"/>
                    </a:cubicBezTo>
                    <a:cubicBezTo>
                      <a:pt x="284" y="328"/>
                      <a:pt x="285" y="327"/>
                      <a:pt x="286" y="326"/>
                    </a:cubicBezTo>
                    <a:cubicBezTo>
                      <a:pt x="288" y="325"/>
                      <a:pt x="289" y="324"/>
                      <a:pt x="291" y="323"/>
                    </a:cubicBezTo>
                    <a:cubicBezTo>
                      <a:pt x="294" y="320"/>
                      <a:pt x="297" y="318"/>
                      <a:pt x="297" y="318"/>
                    </a:cubicBezTo>
                    <a:cubicBezTo>
                      <a:pt x="297" y="318"/>
                      <a:pt x="298" y="317"/>
                      <a:pt x="299" y="316"/>
                    </a:cubicBezTo>
                    <a:cubicBezTo>
                      <a:pt x="300" y="315"/>
                      <a:pt x="301" y="314"/>
                      <a:pt x="303" y="312"/>
                    </a:cubicBezTo>
                    <a:cubicBezTo>
                      <a:pt x="306" y="309"/>
                      <a:pt x="309" y="307"/>
                      <a:pt x="309" y="307"/>
                    </a:cubicBezTo>
                    <a:cubicBezTo>
                      <a:pt x="310" y="305"/>
                      <a:pt x="313" y="304"/>
                      <a:pt x="315" y="305"/>
                    </a:cubicBezTo>
                    <a:cubicBezTo>
                      <a:pt x="315" y="305"/>
                      <a:pt x="321" y="306"/>
                      <a:pt x="327" y="307"/>
                    </a:cubicBezTo>
                    <a:cubicBezTo>
                      <a:pt x="333" y="308"/>
                      <a:pt x="339" y="309"/>
                      <a:pt x="339" y="309"/>
                    </a:cubicBezTo>
                    <a:cubicBezTo>
                      <a:pt x="341" y="309"/>
                      <a:pt x="344" y="308"/>
                      <a:pt x="346" y="306"/>
                    </a:cubicBezTo>
                    <a:cubicBezTo>
                      <a:pt x="346" y="306"/>
                      <a:pt x="348" y="302"/>
                      <a:pt x="351" y="297"/>
                    </a:cubicBezTo>
                    <a:cubicBezTo>
                      <a:pt x="353" y="295"/>
                      <a:pt x="354" y="293"/>
                      <a:pt x="355" y="291"/>
                    </a:cubicBezTo>
                    <a:cubicBezTo>
                      <a:pt x="356" y="290"/>
                      <a:pt x="357" y="289"/>
                      <a:pt x="357" y="289"/>
                    </a:cubicBezTo>
                    <a:cubicBezTo>
                      <a:pt x="358" y="286"/>
                      <a:pt x="358" y="283"/>
                      <a:pt x="357" y="281"/>
                    </a:cubicBezTo>
                    <a:cubicBezTo>
                      <a:pt x="357" y="281"/>
                      <a:pt x="354" y="276"/>
                      <a:pt x="350" y="271"/>
                    </a:cubicBezTo>
                    <a:cubicBezTo>
                      <a:pt x="348" y="268"/>
                      <a:pt x="347" y="266"/>
                      <a:pt x="345" y="264"/>
                    </a:cubicBezTo>
                    <a:cubicBezTo>
                      <a:pt x="344" y="262"/>
                      <a:pt x="343" y="261"/>
                      <a:pt x="343" y="261"/>
                    </a:cubicBezTo>
                    <a:cubicBezTo>
                      <a:pt x="341" y="259"/>
                      <a:pt x="341" y="257"/>
                      <a:pt x="342" y="255"/>
                    </a:cubicBezTo>
                    <a:cubicBezTo>
                      <a:pt x="342" y="255"/>
                      <a:pt x="343" y="251"/>
                      <a:pt x="345" y="247"/>
                    </a:cubicBezTo>
                    <a:cubicBezTo>
                      <a:pt x="346" y="245"/>
                      <a:pt x="346" y="243"/>
                      <a:pt x="347" y="242"/>
                    </a:cubicBezTo>
                    <a:cubicBezTo>
                      <a:pt x="347" y="240"/>
                      <a:pt x="347" y="239"/>
                      <a:pt x="347" y="239"/>
                    </a:cubicBezTo>
                    <a:cubicBezTo>
                      <a:pt x="347" y="239"/>
                      <a:pt x="348" y="236"/>
                      <a:pt x="349" y="232"/>
                    </a:cubicBezTo>
                    <a:cubicBezTo>
                      <a:pt x="350" y="230"/>
                      <a:pt x="350" y="228"/>
                      <a:pt x="351" y="226"/>
                    </a:cubicBezTo>
                    <a:cubicBezTo>
                      <a:pt x="351" y="225"/>
                      <a:pt x="351" y="224"/>
                      <a:pt x="351" y="224"/>
                    </a:cubicBezTo>
                    <a:cubicBezTo>
                      <a:pt x="351" y="222"/>
                      <a:pt x="353" y="220"/>
                      <a:pt x="355" y="219"/>
                    </a:cubicBezTo>
                    <a:cubicBezTo>
                      <a:pt x="355" y="219"/>
                      <a:pt x="357" y="218"/>
                      <a:pt x="359" y="218"/>
                    </a:cubicBezTo>
                    <a:cubicBezTo>
                      <a:pt x="361" y="217"/>
                      <a:pt x="364" y="216"/>
                      <a:pt x="367" y="215"/>
                    </a:cubicBezTo>
                    <a:cubicBezTo>
                      <a:pt x="372" y="212"/>
                      <a:pt x="378" y="210"/>
                      <a:pt x="378" y="210"/>
                    </a:cubicBezTo>
                    <a:cubicBezTo>
                      <a:pt x="380" y="209"/>
                      <a:pt x="382" y="206"/>
                      <a:pt x="382" y="203"/>
                    </a:cubicBezTo>
                    <a:cubicBezTo>
                      <a:pt x="382" y="203"/>
                      <a:pt x="382" y="198"/>
                      <a:pt x="382" y="193"/>
                    </a:cubicBezTo>
                    <a:cubicBezTo>
                      <a:pt x="382" y="188"/>
                      <a:pt x="382" y="183"/>
                      <a:pt x="382" y="183"/>
                    </a:cubicBezTo>
                    <a:cubicBezTo>
                      <a:pt x="382" y="180"/>
                      <a:pt x="380" y="177"/>
                      <a:pt x="378" y="176"/>
                    </a:cubicBezTo>
                    <a:cubicBezTo>
                      <a:pt x="378" y="176"/>
                      <a:pt x="372" y="174"/>
                      <a:pt x="367" y="171"/>
                    </a:cubicBezTo>
                    <a:cubicBezTo>
                      <a:pt x="361" y="169"/>
                      <a:pt x="355" y="167"/>
                      <a:pt x="355" y="167"/>
                    </a:cubicBezTo>
                    <a:cubicBezTo>
                      <a:pt x="353" y="166"/>
                      <a:pt x="352" y="164"/>
                      <a:pt x="351" y="162"/>
                    </a:cubicBezTo>
                    <a:cubicBezTo>
                      <a:pt x="351" y="162"/>
                      <a:pt x="350" y="158"/>
                      <a:pt x="349" y="154"/>
                    </a:cubicBezTo>
                    <a:cubicBezTo>
                      <a:pt x="349" y="152"/>
                      <a:pt x="349" y="150"/>
                      <a:pt x="348" y="149"/>
                    </a:cubicBezTo>
                    <a:cubicBezTo>
                      <a:pt x="348" y="147"/>
                      <a:pt x="347" y="146"/>
                      <a:pt x="347" y="146"/>
                    </a:cubicBezTo>
                    <a:cubicBezTo>
                      <a:pt x="347" y="146"/>
                      <a:pt x="346" y="143"/>
                      <a:pt x="345" y="139"/>
                    </a:cubicBezTo>
                    <a:cubicBezTo>
                      <a:pt x="344" y="137"/>
                      <a:pt x="344" y="135"/>
                      <a:pt x="343" y="134"/>
                    </a:cubicBezTo>
                    <a:cubicBezTo>
                      <a:pt x="342" y="132"/>
                      <a:pt x="342" y="131"/>
                      <a:pt x="342" y="131"/>
                    </a:cubicBezTo>
                    <a:cubicBezTo>
                      <a:pt x="341" y="129"/>
                      <a:pt x="341" y="127"/>
                      <a:pt x="343" y="125"/>
                    </a:cubicBezTo>
                    <a:cubicBezTo>
                      <a:pt x="343" y="125"/>
                      <a:pt x="347" y="120"/>
                      <a:pt x="350" y="115"/>
                    </a:cubicBezTo>
                    <a:cubicBezTo>
                      <a:pt x="354" y="110"/>
                      <a:pt x="357" y="105"/>
                      <a:pt x="357" y="105"/>
                    </a:cubicBezTo>
                    <a:cubicBezTo>
                      <a:pt x="358" y="103"/>
                      <a:pt x="358" y="100"/>
                      <a:pt x="357" y="97"/>
                    </a:cubicBezTo>
                    <a:cubicBezTo>
                      <a:pt x="357" y="97"/>
                      <a:pt x="356" y="96"/>
                      <a:pt x="355" y="95"/>
                    </a:cubicBezTo>
                    <a:cubicBezTo>
                      <a:pt x="354" y="93"/>
                      <a:pt x="353" y="91"/>
                      <a:pt x="351" y="89"/>
                    </a:cubicBezTo>
                    <a:cubicBezTo>
                      <a:pt x="349" y="84"/>
                      <a:pt x="346" y="80"/>
                      <a:pt x="346" y="80"/>
                    </a:cubicBezTo>
                    <a:cubicBezTo>
                      <a:pt x="345" y="79"/>
                      <a:pt x="344" y="78"/>
                      <a:pt x="343" y="77"/>
                    </a:cubicBezTo>
                    <a:cubicBezTo>
                      <a:pt x="342" y="77"/>
                      <a:pt x="340" y="77"/>
                      <a:pt x="339" y="77"/>
                    </a:cubicBezTo>
                    <a:cubicBezTo>
                      <a:pt x="339" y="77"/>
                      <a:pt x="333" y="78"/>
                      <a:pt x="327" y="79"/>
                    </a:cubicBezTo>
                    <a:cubicBezTo>
                      <a:pt x="321" y="80"/>
                      <a:pt x="315" y="81"/>
                      <a:pt x="315" y="81"/>
                    </a:cubicBezTo>
                    <a:cubicBezTo>
                      <a:pt x="313" y="82"/>
                      <a:pt x="310" y="81"/>
                      <a:pt x="309" y="79"/>
                    </a:cubicBezTo>
                    <a:cubicBezTo>
                      <a:pt x="309" y="79"/>
                      <a:pt x="306" y="76"/>
                      <a:pt x="303" y="74"/>
                    </a:cubicBezTo>
                    <a:cubicBezTo>
                      <a:pt x="302" y="72"/>
                      <a:pt x="300" y="71"/>
                      <a:pt x="299" y="70"/>
                    </a:cubicBezTo>
                    <a:cubicBezTo>
                      <a:pt x="298" y="69"/>
                      <a:pt x="297" y="68"/>
                      <a:pt x="297" y="68"/>
                    </a:cubicBezTo>
                    <a:cubicBezTo>
                      <a:pt x="297" y="68"/>
                      <a:pt x="294" y="66"/>
                      <a:pt x="291" y="63"/>
                    </a:cubicBezTo>
                    <a:cubicBezTo>
                      <a:pt x="289" y="62"/>
                      <a:pt x="288" y="61"/>
                      <a:pt x="287" y="60"/>
                    </a:cubicBezTo>
                    <a:cubicBezTo>
                      <a:pt x="285" y="59"/>
                      <a:pt x="285" y="58"/>
                      <a:pt x="285" y="58"/>
                    </a:cubicBezTo>
                    <a:cubicBezTo>
                      <a:pt x="283" y="57"/>
                      <a:pt x="281" y="55"/>
                      <a:pt x="282" y="52"/>
                    </a:cubicBezTo>
                    <a:cubicBezTo>
                      <a:pt x="282" y="52"/>
                      <a:pt x="282" y="46"/>
                      <a:pt x="283" y="40"/>
                    </a:cubicBezTo>
                    <a:cubicBezTo>
                      <a:pt x="283" y="34"/>
                      <a:pt x="283" y="28"/>
                      <a:pt x="283" y="28"/>
                    </a:cubicBezTo>
                    <a:cubicBezTo>
                      <a:pt x="283" y="26"/>
                      <a:pt x="281" y="23"/>
                      <a:pt x="278" y="22"/>
                    </a:cubicBezTo>
                    <a:cubicBezTo>
                      <a:pt x="278" y="22"/>
                      <a:pt x="274" y="20"/>
                      <a:pt x="269" y="17"/>
                    </a:cubicBezTo>
                    <a:cubicBezTo>
                      <a:pt x="265" y="15"/>
                      <a:pt x="260" y="13"/>
                      <a:pt x="260" y="13"/>
                    </a:cubicBezTo>
                    <a:cubicBezTo>
                      <a:pt x="257" y="12"/>
                      <a:pt x="254" y="13"/>
                      <a:pt x="252" y="14"/>
                    </a:cubicBezTo>
                    <a:cubicBezTo>
                      <a:pt x="252" y="14"/>
                      <a:pt x="248" y="18"/>
                      <a:pt x="243" y="22"/>
                    </a:cubicBezTo>
                    <a:cubicBezTo>
                      <a:pt x="239" y="26"/>
                      <a:pt x="235" y="31"/>
                      <a:pt x="235" y="31"/>
                    </a:cubicBezTo>
                    <a:cubicBezTo>
                      <a:pt x="233" y="33"/>
                      <a:pt x="231" y="33"/>
                      <a:pt x="228" y="33"/>
                    </a:cubicBezTo>
                    <a:cubicBezTo>
                      <a:pt x="228" y="33"/>
                      <a:pt x="227" y="32"/>
                      <a:pt x="226" y="32"/>
                    </a:cubicBezTo>
                    <a:cubicBezTo>
                      <a:pt x="224" y="32"/>
                      <a:pt x="222" y="31"/>
                      <a:pt x="220" y="31"/>
                    </a:cubicBezTo>
                    <a:cubicBezTo>
                      <a:pt x="217" y="30"/>
                      <a:pt x="213" y="29"/>
                      <a:pt x="213" y="29"/>
                    </a:cubicBezTo>
                    <a:cubicBezTo>
                      <a:pt x="213" y="29"/>
                      <a:pt x="212" y="29"/>
                      <a:pt x="210" y="29"/>
                    </a:cubicBezTo>
                    <a:cubicBezTo>
                      <a:pt x="209" y="29"/>
                      <a:pt x="207" y="29"/>
                      <a:pt x="205" y="29"/>
                    </a:cubicBezTo>
                    <a:cubicBezTo>
                      <a:pt x="201" y="28"/>
                      <a:pt x="197" y="28"/>
                      <a:pt x="197" y="28"/>
                    </a:cubicBezTo>
                    <a:cubicBezTo>
                      <a:pt x="194" y="28"/>
                      <a:pt x="192" y="26"/>
                      <a:pt x="191" y="24"/>
                    </a:cubicBezTo>
                    <a:cubicBezTo>
                      <a:pt x="191" y="24"/>
                      <a:pt x="188" y="19"/>
                      <a:pt x="185" y="14"/>
                    </a:cubicBezTo>
                    <a:cubicBezTo>
                      <a:pt x="182" y="9"/>
                      <a:pt x="179" y="3"/>
                      <a:pt x="179" y="3"/>
                    </a:cubicBezTo>
                    <a:cubicBezTo>
                      <a:pt x="178" y="2"/>
                      <a:pt x="177" y="2"/>
                      <a:pt x="176" y="1"/>
                    </a:cubicBezTo>
                    <a:cubicBezTo>
                      <a:pt x="175" y="1"/>
                      <a:pt x="173" y="0"/>
                      <a:pt x="172" y="1"/>
                    </a:cubicBezTo>
                    <a:cubicBezTo>
                      <a:pt x="172" y="1"/>
                      <a:pt x="167" y="1"/>
                      <a:pt x="162" y="2"/>
                    </a:cubicBezTo>
                    <a:cubicBezTo>
                      <a:pt x="159" y="2"/>
                      <a:pt x="156" y="2"/>
                      <a:pt x="155" y="3"/>
                    </a:cubicBezTo>
                    <a:cubicBezTo>
                      <a:pt x="153" y="3"/>
                      <a:pt x="151" y="4"/>
                      <a:pt x="151" y="4"/>
                    </a:cubicBezTo>
                    <a:cubicBezTo>
                      <a:pt x="149" y="4"/>
                      <a:pt x="146" y="6"/>
                      <a:pt x="146" y="8"/>
                    </a:cubicBezTo>
                    <a:cubicBezTo>
                      <a:pt x="146" y="8"/>
                      <a:pt x="144" y="14"/>
                      <a:pt x="142" y="20"/>
                    </a:cubicBezTo>
                    <a:cubicBezTo>
                      <a:pt x="141" y="26"/>
                      <a:pt x="140" y="32"/>
                      <a:pt x="140" y="32"/>
                    </a:cubicBezTo>
                    <a:cubicBezTo>
                      <a:pt x="139" y="34"/>
                      <a:pt x="138" y="36"/>
                      <a:pt x="135" y="37"/>
                    </a:cubicBezTo>
                    <a:cubicBezTo>
                      <a:pt x="135" y="37"/>
                      <a:pt x="134" y="37"/>
                      <a:pt x="133" y="38"/>
                    </a:cubicBezTo>
                    <a:cubicBezTo>
                      <a:pt x="132" y="38"/>
                      <a:pt x="130" y="39"/>
                      <a:pt x="128" y="40"/>
                    </a:cubicBezTo>
                    <a:cubicBezTo>
                      <a:pt x="124" y="41"/>
                      <a:pt x="121" y="43"/>
                      <a:pt x="121" y="43"/>
                    </a:cubicBezTo>
                    <a:cubicBezTo>
                      <a:pt x="121" y="43"/>
                      <a:pt x="120" y="43"/>
                      <a:pt x="118" y="44"/>
                    </a:cubicBezTo>
                    <a:cubicBezTo>
                      <a:pt x="117" y="44"/>
                      <a:pt x="115" y="45"/>
                      <a:pt x="113" y="46"/>
                    </a:cubicBezTo>
                    <a:cubicBezTo>
                      <a:pt x="110" y="48"/>
                      <a:pt x="106" y="50"/>
                      <a:pt x="106" y="50"/>
                    </a:cubicBezTo>
                    <a:cubicBezTo>
                      <a:pt x="104" y="51"/>
                      <a:pt x="102" y="51"/>
                      <a:pt x="100" y="50"/>
                    </a:cubicBezTo>
                    <a:cubicBezTo>
                      <a:pt x="100" y="50"/>
                      <a:pt x="94" y="47"/>
                      <a:pt x="89" y="44"/>
                    </a:cubicBezTo>
                    <a:cubicBezTo>
                      <a:pt x="84" y="42"/>
                      <a:pt x="78" y="39"/>
                      <a:pt x="78" y="39"/>
                    </a:cubicBezTo>
                    <a:cubicBezTo>
                      <a:pt x="76" y="38"/>
                      <a:pt x="73" y="38"/>
                      <a:pt x="71" y="40"/>
                    </a:cubicBezTo>
                    <a:cubicBezTo>
                      <a:pt x="71" y="40"/>
                      <a:pt x="67" y="44"/>
                      <a:pt x="63" y="47"/>
                    </a:cubicBezTo>
                    <a:cubicBezTo>
                      <a:pt x="59" y="50"/>
                      <a:pt x="55" y="54"/>
                      <a:pt x="55" y="54"/>
                    </a:cubicBezTo>
                    <a:cubicBezTo>
                      <a:pt x="53" y="56"/>
                      <a:pt x="52" y="59"/>
                      <a:pt x="53" y="61"/>
                    </a:cubicBezTo>
                    <a:cubicBezTo>
                      <a:pt x="53" y="61"/>
                      <a:pt x="54" y="67"/>
                      <a:pt x="56" y="73"/>
                    </a:cubicBezTo>
                    <a:cubicBezTo>
                      <a:pt x="57" y="75"/>
                      <a:pt x="58" y="78"/>
                      <a:pt x="59" y="80"/>
                    </a:cubicBezTo>
                    <a:cubicBezTo>
                      <a:pt x="60" y="83"/>
                      <a:pt x="61" y="84"/>
                      <a:pt x="61" y="84"/>
                    </a:cubicBezTo>
                    <a:cubicBezTo>
                      <a:pt x="61" y="86"/>
                      <a:pt x="61" y="89"/>
                      <a:pt x="60" y="91"/>
                    </a:cubicBezTo>
                    <a:cubicBezTo>
                      <a:pt x="60" y="91"/>
                      <a:pt x="59" y="91"/>
                      <a:pt x="58" y="92"/>
                    </a:cubicBezTo>
                    <a:cubicBezTo>
                      <a:pt x="57" y="94"/>
                      <a:pt x="56" y="95"/>
                      <a:pt x="55" y="97"/>
                    </a:cubicBezTo>
                    <a:cubicBezTo>
                      <a:pt x="52" y="100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49" y="106"/>
                    </a:cubicBezTo>
                    <a:cubicBezTo>
                      <a:pt x="48" y="107"/>
                      <a:pt x="47" y="109"/>
                      <a:pt x="46" y="110"/>
                    </a:cubicBezTo>
                    <a:cubicBezTo>
                      <a:pt x="44" y="114"/>
                      <a:pt x="42" y="117"/>
                      <a:pt x="42" y="117"/>
                    </a:cubicBezTo>
                    <a:cubicBezTo>
                      <a:pt x="41" y="120"/>
                      <a:pt x="39" y="121"/>
                      <a:pt x="37" y="121"/>
                    </a:cubicBezTo>
                    <a:cubicBezTo>
                      <a:pt x="37" y="121"/>
                      <a:pt x="35" y="121"/>
                      <a:pt x="33" y="121"/>
                    </a:cubicBezTo>
                    <a:cubicBezTo>
                      <a:pt x="31" y="121"/>
                      <a:pt x="28" y="122"/>
                      <a:pt x="25" y="122"/>
                    </a:cubicBezTo>
                    <a:cubicBezTo>
                      <a:pt x="19" y="123"/>
                      <a:pt x="12" y="124"/>
                      <a:pt x="12" y="124"/>
                    </a:cubicBezTo>
                    <a:cubicBezTo>
                      <a:pt x="10" y="124"/>
                      <a:pt x="8" y="126"/>
                      <a:pt x="7" y="128"/>
                    </a:cubicBezTo>
                    <a:cubicBezTo>
                      <a:pt x="7" y="128"/>
                      <a:pt x="6" y="130"/>
                      <a:pt x="6" y="132"/>
                    </a:cubicBezTo>
                    <a:cubicBezTo>
                      <a:pt x="5" y="133"/>
                      <a:pt x="5" y="136"/>
                      <a:pt x="4" y="138"/>
                    </a:cubicBezTo>
                    <a:cubicBezTo>
                      <a:pt x="2" y="143"/>
                      <a:pt x="1" y="148"/>
                      <a:pt x="1" y="148"/>
                    </a:cubicBezTo>
                    <a:cubicBezTo>
                      <a:pt x="0" y="151"/>
                      <a:pt x="1" y="154"/>
                      <a:pt x="3" y="155"/>
                    </a:cubicBezTo>
                    <a:cubicBezTo>
                      <a:pt x="3" y="155"/>
                      <a:pt x="8" y="160"/>
                      <a:pt x="12" y="163"/>
                    </a:cubicBezTo>
                    <a:cubicBezTo>
                      <a:pt x="17" y="167"/>
                      <a:pt x="22" y="171"/>
                      <a:pt x="22" y="171"/>
                    </a:cubicBezTo>
                    <a:cubicBezTo>
                      <a:pt x="24" y="172"/>
                      <a:pt x="25" y="174"/>
                      <a:pt x="25" y="177"/>
                    </a:cubicBezTo>
                    <a:cubicBezTo>
                      <a:pt x="25" y="177"/>
                      <a:pt x="24" y="181"/>
                      <a:pt x="24" y="185"/>
                    </a:cubicBezTo>
                    <a:cubicBezTo>
                      <a:pt x="24" y="187"/>
                      <a:pt x="24" y="189"/>
                      <a:pt x="24" y="190"/>
                    </a:cubicBezTo>
                    <a:cubicBezTo>
                      <a:pt x="24" y="192"/>
                      <a:pt x="24" y="193"/>
                      <a:pt x="24" y="193"/>
                    </a:cubicBezTo>
                    <a:cubicBezTo>
                      <a:pt x="24" y="193"/>
                      <a:pt x="24" y="197"/>
                      <a:pt x="24" y="201"/>
                    </a:cubicBezTo>
                    <a:cubicBezTo>
                      <a:pt x="24" y="203"/>
                      <a:pt x="24" y="205"/>
                      <a:pt x="24" y="206"/>
                    </a:cubicBezTo>
                    <a:cubicBezTo>
                      <a:pt x="25" y="208"/>
                      <a:pt x="25" y="209"/>
                      <a:pt x="25" y="209"/>
                    </a:cubicBezTo>
                    <a:cubicBezTo>
                      <a:pt x="25" y="211"/>
                      <a:pt x="24" y="213"/>
                      <a:pt x="22" y="215"/>
                    </a:cubicBezTo>
                    <a:cubicBezTo>
                      <a:pt x="22" y="215"/>
                      <a:pt x="17" y="218"/>
                      <a:pt x="12" y="222"/>
                    </a:cubicBezTo>
                    <a:cubicBezTo>
                      <a:pt x="8" y="226"/>
                      <a:pt x="3" y="230"/>
                      <a:pt x="3" y="230"/>
                    </a:cubicBezTo>
                    <a:cubicBezTo>
                      <a:pt x="1" y="232"/>
                      <a:pt x="0" y="234"/>
                      <a:pt x="1" y="237"/>
                    </a:cubicBezTo>
                    <a:cubicBezTo>
                      <a:pt x="1" y="237"/>
                      <a:pt x="1" y="238"/>
                      <a:pt x="2" y="240"/>
                    </a:cubicBezTo>
                    <a:cubicBezTo>
                      <a:pt x="2" y="242"/>
                      <a:pt x="3" y="245"/>
                      <a:pt x="4" y="247"/>
                    </a:cubicBezTo>
                    <a:cubicBezTo>
                      <a:pt x="5" y="252"/>
                      <a:pt x="7" y="257"/>
                      <a:pt x="7" y="257"/>
                    </a:cubicBezTo>
                    <a:cubicBezTo>
                      <a:pt x="8" y="260"/>
                      <a:pt x="10" y="262"/>
                      <a:pt x="12" y="262"/>
                    </a:cubicBezTo>
                    <a:cubicBezTo>
                      <a:pt x="12" y="262"/>
                      <a:pt x="18" y="263"/>
                      <a:pt x="25" y="264"/>
                    </a:cubicBezTo>
                    <a:cubicBezTo>
                      <a:pt x="31" y="264"/>
                      <a:pt x="37" y="264"/>
                      <a:pt x="37" y="264"/>
                    </a:cubicBezTo>
                    <a:cubicBezTo>
                      <a:pt x="38" y="265"/>
                      <a:pt x="39" y="265"/>
                      <a:pt x="40" y="266"/>
                    </a:cubicBezTo>
                    <a:cubicBezTo>
                      <a:pt x="41" y="266"/>
                      <a:pt x="42" y="267"/>
                      <a:pt x="42" y="268"/>
                    </a:cubicBezTo>
                    <a:cubicBezTo>
                      <a:pt x="42" y="268"/>
                      <a:pt x="50" y="282"/>
                      <a:pt x="50" y="282"/>
                    </a:cubicBezTo>
                    <a:cubicBezTo>
                      <a:pt x="50" y="282"/>
                      <a:pt x="59" y="295"/>
                      <a:pt x="59" y="295"/>
                    </a:cubicBezTo>
                    <a:cubicBezTo>
                      <a:pt x="61" y="297"/>
                      <a:pt x="61" y="299"/>
                      <a:pt x="60" y="302"/>
                    </a:cubicBezTo>
                    <a:cubicBezTo>
                      <a:pt x="60" y="302"/>
                      <a:pt x="58" y="307"/>
                      <a:pt x="56" y="313"/>
                    </a:cubicBezTo>
                    <a:cubicBezTo>
                      <a:pt x="55" y="316"/>
                      <a:pt x="54" y="319"/>
                      <a:pt x="54" y="321"/>
                    </a:cubicBezTo>
                    <a:cubicBezTo>
                      <a:pt x="53" y="323"/>
                      <a:pt x="53" y="325"/>
                      <a:pt x="53" y="325"/>
                    </a:cubicBezTo>
                    <a:cubicBezTo>
                      <a:pt x="52" y="327"/>
                      <a:pt x="53" y="330"/>
                      <a:pt x="55" y="332"/>
                    </a:cubicBezTo>
                    <a:cubicBezTo>
                      <a:pt x="55" y="332"/>
                      <a:pt x="56" y="333"/>
                      <a:pt x="57" y="334"/>
                    </a:cubicBezTo>
                    <a:cubicBezTo>
                      <a:pt x="59" y="335"/>
                      <a:pt x="60" y="337"/>
                      <a:pt x="62" y="339"/>
                    </a:cubicBezTo>
                    <a:cubicBezTo>
                      <a:pt x="66" y="342"/>
                      <a:pt x="70" y="345"/>
                      <a:pt x="70" y="345"/>
                    </a:cubicBezTo>
                    <a:cubicBezTo>
                      <a:pt x="73" y="347"/>
                      <a:pt x="75" y="348"/>
                      <a:pt x="78" y="347"/>
                    </a:cubicBezTo>
                    <a:cubicBezTo>
                      <a:pt x="78" y="347"/>
                      <a:pt x="83" y="344"/>
                      <a:pt x="89" y="341"/>
                    </a:cubicBezTo>
                    <a:cubicBezTo>
                      <a:pt x="94" y="338"/>
                      <a:pt x="99" y="335"/>
                      <a:pt x="99" y="335"/>
                    </a:cubicBezTo>
                    <a:cubicBezTo>
                      <a:pt x="101" y="334"/>
                      <a:pt x="104" y="334"/>
                      <a:pt x="106" y="336"/>
                    </a:cubicBezTo>
                    <a:cubicBezTo>
                      <a:pt x="120" y="343"/>
                      <a:pt x="120" y="343"/>
                      <a:pt x="120" y="343"/>
                    </a:cubicBezTo>
                    <a:cubicBezTo>
                      <a:pt x="135" y="349"/>
                      <a:pt x="135" y="349"/>
                      <a:pt x="135" y="349"/>
                    </a:cubicBezTo>
                    <a:cubicBezTo>
                      <a:pt x="137" y="350"/>
                      <a:pt x="139" y="352"/>
                      <a:pt x="140" y="354"/>
                    </a:cubicBezTo>
                    <a:cubicBezTo>
                      <a:pt x="140" y="354"/>
                      <a:pt x="141" y="360"/>
                      <a:pt x="142" y="366"/>
                    </a:cubicBezTo>
                    <a:cubicBezTo>
                      <a:pt x="144" y="372"/>
                      <a:pt x="145" y="378"/>
                      <a:pt x="145" y="378"/>
                    </a:cubicBezTo>
                    <a:cubicBezTo>
                      <a:pt x="146" y="380"/>
                      <a:pt x="148" y="382"/>
                      <a:pt x="151" y="382"/>
                    </a:cubicBezTo>
                    <a:cubicBezTo>
                      <a:pt x="151" y="382"/>
                      <a:pt x="156" y="383"/>
                      <a:pt x="161" y="384"/>
                    </a:cubicBezTo>
                    <a:cubicBezTo>
                      <a:pt x="164" y="385"/>
                      <a:pt x="166" y="385"/>
                      <a:pt x="168" y="385"/>
                    </a:cubicBezTo>
                    <a:cubicBezTo>
                      <a:pt x="170" y="385"/>
                      <a:pt x="172" y="385"/>
                      <a:pt x="172" y="385"/>
                    </a:cubicBezTo>
                    <a:cubicBezTo>
                      <a:pt x="174" y="385"/>
                      <a:pt x="177" y="384"/>
                      <a:pt x="178" y="382"/>
                    </a:cubicBezTo>
                    <a:close/>
                    <a:moveTo>
                      <a:pt x="125" y="305"/>
                    </a:moveTo>
                    <a:cubicBezTo>
                      <a:pt x="124" y="304"/>
                      <a:pt x="122" y="303"/>
                      <a:pt x="120" y="302"/>
                    </a:cubicBezTo>
                    <a:cubicBezTo>
                      <a:pt x="119" y="301"/>
                      <a:pt x="117" y="299"/>
                      <a:pt x="115" y="298"/>
                    </a:cubicBezTo>
                    <a:cubicBezTo>
                      <a:pt x="114" y="298"/>
                      <a:pt x="113" y="297"/>
                      <a:pt x="113" y="296"/>
                    </a:cubicBezTo>
                    <a:cubicBezTo>
                      <a:pt x="112" y="296"/>
                      <a:pt x="111" y="295"/>
                      <a:pt x="110" y="294"/>
                    </a:cubicBezTo>
                    <a:cubicBezTo>
                      <a:pt x="108" y="293"/>
                      <a:pt x="106" y="291"/>
                      <a:pt x="105" y="290"/>
                    </a:cubicBezTo>
                    <a:cubicBezTo>
                      <a:pt x="103" y="289"/>
                      <a:pt x="101" y="287"/>
                      <a:pt x="100" y="285"/>
                    </a:cubicBezTo>
                    <a:cubicBezTo>
                      <a:pt x="98" y="284"/>
                      <a:pt x="96" y="282"/>
                      <a:pt x="95" y="281"/>
                    </a:cubicBezTo>
                    <a:cubicBezTo>
                      <a:pt x="92" y="278"/>
                      <a:pt x="90" y="274"/>
                      <a:pt x="87" y="272"/>
                    </a:cubicBezTo>
                    <a:cubicBezTo>
                      <a:pt x="86" y="270"/>
                      <a:pt x="85" y="269"/>
                      <a:pt x="85" y="268"/>
                    </a:cubicBezTo>
                    <a:cubicBezTo>
                      <a:pt x="84" y="267"/>
                      <a:pt x="83" y="266"/>
                      <a:pt x="83" y="265"/>
                    </a:cubicBezTo>
                    <a:cubicBezTo>
                      <a:pt x="81" y="263"/>
                      <a:pt x="81" y="262"/>
                      <a:pt x="81" y="262"/>
                    </a:cubicBezTo>
                    <a:cubicBezTo>
                      <a:pt x="81" y="262"/>
                      <a:pt x="80" y="261"/>
                      <a:pt x="79" y="260"/>
                    </a:cubicBezTo>
                    <a:cubicBezTo>
                      <a:pt x="78" y="258"/>
                      <a:pt x="77" y="255"/>
                      <a:pt x="75" y="252"/>
                    </a:cubicBezTo>
                    <a:cubicBezTo>
                      <a:pt x="73" y="249"/>
                      <a:pt x="72" y="246"/>
                      <a:pt x="70" y="242"/>
                    </a:cubicBezTo>
                    <a:cubicBezTo>
                      <a:pt x="68" y="238"/>
                      <a:pt x="67" y="233"/>
                      <a:pt x="66" y="229"/>
                    </a:cubicBezTo>
                    <a:cubicBezTo>
                      <a:pt x="65" y="228"/>
                      <a:pt x="65" y="227"/>
                      <a:pt x="65" y="226"/>
                    </a:cubicBezTo>
                    <a:cubicBezTo>
                      <a:pt x="64" y="225"/>
                      <a:pt x="64" y="223"/>
                      <a:pt x="64" y="222"/>
                    </a:cubicBezTo>
                    <a:cubicBezTo>
                      <a:pt x="63" y="220"/>
                      <a:pt x="63" y="218"/>
                      <a:pt x="62" y="216"/>
                    </a:cubicBezTo>
                    <a:cubicBezTo>
                      <a:pt x="62" y="214"/>
                      <a:pt x="62" y="212"/>
                      <a:pt x="62" y="210"/>
                    </a:cubicBezTo>
                    <a:cubicBezTo>
                      <a:pt x="61" y="208"/>
                      <a:pt x="61" y="206"/>
                      <a:pt x="61" y="204"/>
                    </a:cubicBezTo>
                    <a:cubicBezTo>
                      <a:pt x="61" y="203"/>
                      <a:pt x="61" y="203"/>
                      <a:pt x="61" y="202"/>
                    </a:cubicBezTo>
                    <a:cubicBezTo>
                      <a:pt x="61" y="201"/>
                      <a:pt x="61" y="200"/>
                      <a:pt x="61" y="200"/>
                    </a:cubicBezTo>
                    <a:cubicBezTo>
                      <a:pt x="61" y="198"/>
                      <a:pt x="60" y="197"/>
                      <a:pt x="60" y="196"/>
                    </a:cubicBezTo>
                    <a:cubicBezTo>
                      <a:pt x="60" y="194"/>
                      <a:pt x="60" y="193"/>
                      <a:pt x="60" y="193"/>
                    </a:cubicBezTo>
                    <a:cubicBezTo>
                      <a:pt x="60" y="193"/>
                      <a:pt x="60" y="192"/>
                      <a:pt x="60" y="190"/>
                    </a:cubicBezTo>
                    <a:cubicBezTo>
                      <a:pt x="60" y="188"/>
                      <a:pt x="61" y="185"/>
                      <a:pt x="61" y="181"/>
                    </a:cubicBezTo>
                    <a:cubicBezTo>
                      <a:pt x="61" y="180"/>
                      <a:pt x="61" y="178"/>
                      <a:pt x="61" y="176"/>
                    </a:cubicBezTo>
                    <a:cubicBezTo>
                      <a:pt x="62" y="174"/>
                      <a:pt x="62" y="172"/>
                      <a:pt x="63" y="170"/>
                    </a:cubicBezTo>
                    <a:cubicBezTo>
                      <a:pt x="63" y="168"/>
                      <a:pt x="63" y="165"/>
                      <a:pt x="64" y="163"/>
                    </a:cubicBezTo>
                    <a:cubicBezTo>
                      <a:pt x="64" y="161"/>
                      <a:pt x="65" y="159"/>
                      <a:pt x="66" y="157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8" y="150"/>
                      <a:pt x="68" y="150"/>
                      <a:pt x="68" y="150"/>
                    </a:cubicBezTo>
                    <a:cubicBezTo>
                      <a:pt x="69" y="148"/>
                      <a:pt x="69" y="146"/>
                      <a:pt x="70" y="144"/>
                    </a:cubicBezTo>
                    <a:cubicBezTo>
                      <a:pt x="71" y="142"/>
                      <a:pt x="72" y="140"/>
                      <a:pt x="73" y="138"/>
                    </a:cubicBezTo>
                    <a:cubicBezTo>
                      <a:pt x="73" y="136"/>
                      <a:pt x="74" y="135"/>
                      <a:pt x="75" y="133"/>
                    </a:cubicBezTo>
                    <a:cubicBezTo>
                      <a:pt x="77" y="130"/>
                      <a:pt x="78" y="128"/>
                      <a:pt x="79" y="126"/>
                    </a:cubicBezTo>
                    <a:cubicBezTo>
                      <a:pt x="80" y="124"/>
                      <a:pt x="81" y="123"/>
                      <a:pt x="81" y="123"/>
                    </a:cubicBezTo>
                    <a:cubicBezTo>
                      <a:pt x="81" y="123"/>
                      <a:pt x="82" y="122"/>
                      <a:pt x="83" y="121"/>
                    </a:cubicBezTo>
                    <a:cubicBezTo>
                      <a:pt x="84" y="119"/>
                      <a:pt x="85" y="116"/>
                      <a:pt x="88" y="114"/>
                    </a:cubicBezTo>
                    <a:cubicBezTo>
                      <a:pt x="92" y="108"/>
                      <a:pt x="98" y="102"/>
                      <a:pt x="105" y="96"/>
                    </a:cubicBezTo>
                    <a:cubicBezTo>
                      <a:pt x="108" y="93"/>
                      <a:pt x="112" y="90"/>
                      <a:pt x="115" y="87"/>
                    </a:cubicBezTo>
                    <a:cubicBezTo>
                      <a:pt x="119" y="85"/>
                      <a:pt x="122" y="83"/>
                      <a:pt x="125" y="81"/>
                    </a:cubicBezTo>
                    <a:cubicBezTo>
                      <a:pt x="128" y="79"/>
                      <a:pt x="131" y="78"/>
                      <a:pt x="133" y="77"/>
                    </a:cubicBezTo>
                    <a:cubicBezTo>
                      <a:pt x="135" y="76"/>
                      <a:pt x="136" y="76"/>
                      <a:pt x="136" y="76"/>
                    </a:cubicBezTo>
                    <a:cubicBezTo>
                      <a:pt x="136" y="76"/>
                      <a:pt x="137" y="75"/>
                      <a:pt x="139" y="75"/>
                    </a:cubicBezTo>
                    <a:cubicBezTo>
                      <a:pt x="139" y="74"/>
                      <a:pt x="141" y="74"/>
                      <a:pt x="142" y="73"/>
                    </a:cubicBezTo>
                    <a:cubicBezTo>
                      <a:pt x="143" y="73"/>
                      <a:pt x="143" y="73"/>
                      <a:pt x="144" y="72"/>
                    </a:cubicBezTo>
                    <a:cubicBezTo>
                      <a:pt x="145" y="72"/>
                      <a:pt x="145" y="72"/>
                      <a:pt x="146" y="72"/>
                    </a:cubicBezTo>
                    <a:cubicBezTo>
                      <a:pt x="148" y="71"/>
                      <a:pt x="150" y="71"/>
                      <a:pt x="152" y="70"/>
                    </a:cubicBezTo>
                    <a:cubicBezTo>
                      <a:pt x="153" y="69"/>
                      <a:pt x="155" y="68"/>
                      <a:pt x="158" y="68"/>
                    </a:cubicBezTo>
                    <a:cubicBezTo>
                      <a:pt x="160" y="68"/>
                      <a:pt x="162" y="67"/>
                      <a:pt x="164" y="67"/>
                    </a:cubicBezTo>
                    <a:cubicBezTo>
                      <a:pt x="166" y="66"/>
                      <a:pt x="168" y="66"/>
                      <a:pt x="171" y="66"/>
                    </a:cubicBezTo>
                    <a:cubicBezTo>
                      <a:pt x="175" y="65"/>
                      <a:pt x="180" y="64"/>
                      <a:pt x="184" y="64"/>
                    </a:cubicBezTo>
                    <a:cubicBezTo>
                      <a:pt x="188" y="64"/>
                      <a:pt x="193" y="64"/>
                      <a:pt x="196" y="64"/>
                    </a:cubicBezTo>
                    <a:cubicBezTo>
                      <a:pt x="199" y="65"/>
                      <a:pt x="202" y="65"/>
                      <a:pt x="204" y="65"/>
                    </a:cubicBezTo>
                    <a:cubicBezTo>
                      <a:pt x="205" y="65"/>
                      <a:pt x="206" y="65"/>
                      <a:pt x="207" y="65"/>
                    </a:cubicBezTo>
                    <a:cubicBezTo>
                      <a:pt x="207" y="66"/>
                      <a:pt x="207" y="66"/>
                      <a:pt x="207" y="66"/>
                    </a:cubicBezTo>
                    <a:cubicBezTo>
                      <a:pt x="207" y="66"/>
                      <a:pt x="208" y="66"/>
                      <a:pt x="210" y="66"/>
                    </a:cubicBezTo>
                    <a:cubicBezTo>
                      <a:pt x="212" y="67"/>
                      <a:pt x="215" y="67"/>
                      <a:pt x="219" y="68"/>
                    </a:cubicBezTo>
                    <a:cubicBezTo>
                      <a:pt x="222" y="69"/>
                      <a:pt x="226" y="70"/>
                      <a:pt x="230" y="71"/>
                    </a:cubicBezTo>
                    <a:cubicBezTo>
                      <a:pt x="234" y="72"/>
                      <a:pt x="238" y="74"/>
                      <a:pt x="242" y="76"/>
                    </a:cubicBezTo>
                    <a:cubicBezTo>
                      <a:pt x="247" y="78"/>
                      <a:pt x="251" y="80"/>
                      <a:pt x="254" y="82"/>
                    </a:cubicBezTo>
                    <a:cubicBezTo>
                      <a:pt x="258" y="85"/>
                      <a:pt x="261" y="87"/>
                      <a:pt x="264" y="89"/>
                    </a:cubicBezTo>
                    <a:cubicBezTo>
                      <a:pt x="267" y="91"/>
                      <a:pt x="269" y="93"/>
                      <a:pt x="271" y="94"/>
                    </a:cubicBezTo>
                    <a:cubicBezTo>
                      <a:pt x="272" y="95"/>
                      <a:pt x="273" y="96"/>
                      <a:pt x="273" y="96"/>
                    </a:cubicBezTo>
                    <a:cubicBezTo>
                      <a:pt x="273" y="96"/>
                      <a:pt x="273" y="96"/>
                      <a:pt x="274" y="96"/>
                    </a:cubicBezTo>
                    <a:cubicBezTo>
                      <a:pt x="274" y="97"/>
                      <a:pt x="275" y="97"/>
                      <a:pt x="276" y="98"/>
                    </a:cubicBezTo>
                    <a:cubicBezTo>
                      <a:pt x="277" y="99"/>
                      <a:pt x="279" y="101"/>
                      <a:pt x="282" y="104"/>
                    </a:cubicBezTo>
                    <a:cubicBezTo>
                      <a:pt x="284" y="106"/>
                      <a:pt x="286" y="109"/>
                      <a:pt x="289" y="112"/>
                    </a:cubicBezTo>
                    <a:cubicBezTo>
                      <a:pt x="292" y="116"/>
                      <a:pt x="294" y="120"/>
                      <a:pt x="297" y="123"/>
                    </a:cubicBezTo>
                    <a:cubicBezTo>
                      <a:pt x="299" y="125"/>
                      <a:pt x="300" y="127"/>
                      <a:pt x="301" y="129"/>
                    </a:cubicBezTo>
                    <a:cubicBezTo>
                      <a:pt x="302" y="131"/>
                      <a:pt x="303" y="133"/>
                      <a:pt x="304" y="135"/>
                    </a:cubicBezTo>
                    <a:cubicBezTo>
                      <a:pt x="305" y="137"/>
                      <a:pt x="306" y="139"/>
                      <a:pt x="306" y="141"/>
                    </a:cubicBezTo>
                    <a:cubicBezTo>
                      <a:pt x="307" y="143"/>
                      <a:pt x="308" y="144"/>
                      <a:pt x="309" y="146"/>
                    </a:cubicBezTo>
                    <a:cubicBezTo>
                      <a:pt x="309" y="147"/>
                      <a:pt x="309" y="147"/>
                      <a:pt x="310" y="148"/>
                    </a:cubicBezTo>
                    <a:cubicBezTo>
                      <a:pt x="310" y="149"/>
                      <a:pt x="310" y="150"/>
                      <a:pt x="310" y="150"/>
                    </a:cubicBezTo>
                    <a:cubicBezTo>
                      <a:pt x="311" y="152"/>
                      <a:pt x="311" y="153"/>
                      <a:pt x="311" y="154"/>
                    </a:cubicBezTo>
                    <a:cubicBezTo>
                      <a:pt x="312" y="156"/>
                      <a:pt x="312" y="157"/>
                      <a:pt x="312" y="157"/>
                    </a:cubicBezTo>
                    <a:cubicBezTo>
                      <a:pt x="312" y="157"/>
                      <a:pt x="313" y="158"/>
                      <a:pt x="313" y="160"/>
                    </a:cubicBezTo>
                    <a:cubicBezTo>
                      <a:pt x="314" y="162"/>
                      <a:pt x="314" y="165"/>
                      <a:pt x="315" y="168"/>
                    </a:cubicBezTo>
                    <a:cubicBezTo>
                      <a:pt x="316" y="171"/>
                      <a:pt x="316" y="175"/>
                      <a:pt x="317" y="180"/>
                    </a:cubicBezTo>
                    <a:cubicBezTo>
                      <a:pt x="318" y="184"/>
                      <a:pt x="317" y="188"/>
                      <a:pt x="318" y="193"/>
                    </a:cubicBezTo>
                    <a:cubicBezTo>
                      <a:pt x="318" y="202"/>
                      <a:pt x="316" y="211"/>
                      <a:pt x="315" y="218"/>
                    </a:cubicBezTo>
                    <a:cubicBezTo>
                      <a:pt x="315" y="221"/>
                      <a:pt x="314" y="224"/>
                      <a:pt x="313" y="226"/>
                    </a:cubicBezTo>
                    <a:cubicBezTo>
                      <a:pt x="313" y="228"/>
                      <a:pt x="312" y="229"/>
                      <a:pt x="312" y="229"/>
                    </a:cubicBezTo>
                    <a:cubicBezTo>
                      <a:pt x="312" y="229"/>
                      <a:pt x="312" y="230"/>
                      <a:pt x="311" y="232"/>
                    </a:cubicBezTo>
                    <a:cubicBezTo>
                      <a:pt x="311" y="234"/>
                      <a:pt x="310" y="237"/>
                      <a:pt x="308" y="240"/>
                    </a:cubicBezTo>
                    <a:cubicBezTo>
                      <a:pt x="308" y="242"/>
                      <a:pt x="307" y="243"/>
                      <a:pt x="306" y="245"/>
                    </a:cubicBezTo>
                    <a:cubicBezTo>
                      <a:pt x="306" y="247"/>
                      <a:pt x="305" y="249"/>
                      <a:pt x="304" y="251"/>
                    </a:cubicBezTo>
                    <a:cubicBezTo>
                      <a:pt x="303" y="253"/>
                      <a:pt x="302" y="255"/>
                      <a:pt x="301" y="257"/>
                    </a:cubicBezTo>
                    <a:cubicBezTo>
                      <a:pt x="300" y="258"/>
                      <a:pt x="300" y="258"/>
                      <a:pt x="300" y="258"/>
                    </a:cubicBezTo>
                    <a:cubicBezTo>
                      <a:pt x="299" y="260"/>
                      <a:pt x="299" y="260"/>
                      <a:pt x="299" y="260"/>
                    </a:cubicBezTo>
                    <a:cubicBezTo>
                      <a:pt x="297" y="262"/>
                      <a:pt x="297" y="262"/>
                      <a:pt x="297" y="262"/>
                    </a:cubicBezTo>
                    <a:cubicBezTo>
                      <a:pt x="296" y="264"/>
                      <a:pt x="294" y="266"/>
                      <a:pt x="293" y="268"/>
                    </a:cubicBezTo>
                    <a:cubicBezTo>
                      <a:pt x="292" y="270"/>
                      <a:pt x="290" y="272"/>
                      <a:pt x="289" y="273"/>
                    </a:cubicBezTo>
                    <a:cubicBezTo>
                      <a:pt x="288" y="275"/>
                      <a:pt x="286" y="277"/>
                      <a:pt x="285" y="278"/>
                    </a:cubicBezTo>
                    <a:cubicBezTo>
                      <a:pt x="284" y="280"/>
                      <a:pt x="283" y="281"/>
                      <a:pt x="281" y="282"/>
                    </a:cubicBezTo>
                    <a:cubicBezTo>
                      <a:pt x="279" y="285"/>
                      <a:pt x="277" y="287"/>
                      <a:pt x="276" y="288"/>
                    </a:cubicBezTo>
                    <a:cubicBezTo>
                      <a:pt x="274" y="289"/>
                      <a:pt x="273" y="290"/>
                      <a:pt x="273" y="290"/>
                    </a:cubicBezTo>
                    <a:cubicBezTo>
                      <a:pt x="273" y="290"/>
                      <a:pt x="272" y="291"/>
                      <a:pt x="271" y="292"/>
                    </a:cubicBezTo>
                    <a:cubicBezTo>
                      <a:pt x="270" y="293"/>
                      <a:pt x="269" y="293"/>
                      <a:pt x="268" y="294"/>
                    </a:cubicBezTo>
                    <a:cubicBezTo>
                      <a:pt x="267" y="295"/>
                      <a:pt x="267" y="295"/>
                      <a:pt x="266" y="296"/>
                    </a:cubicBezTo>
                    <a:cubicBezTo>
                      <a:pt x="266" y="296"/>
                      <a:pt x="265" y="297"/>
                      <a:pt x="264" y="297"/>
                    </a:cubicBezTo>
                    <a:cubicBezTo>
                      <a:pt x="263" y="298"/>
                      <a:pt x="261" y="299"/>
                      <a:pt x="260" y="300"/>
                    </a:cubicBezTo>
                    <a:cubicBezTo>
                      <a:pt x="258" y="301"/>
                      <a:pt x="256" y="303"/>
                      <a:pt x="254" y="304"/>
                    </a:cubicBezTo>
                    <a:cubicBezTo>
                      <a:pt x="252" y="305"/>
                      <a:pt x="250" y="306"/>
                      <a:pt x="248" y="307"/>
                    </a:cubicBezTo>
                    <a:cubicBezTo>
                      <a:pt x="247" y="307"/>
                      <a:pt x="246" y="308"/>
                      <a:pt x="245" y="308"/>
                    </a:cubicBezTo>
                    <a:cubicBezTo>
                      <a:pt x="244" y="309"/>
                      <a:pt x="243" y="309"/>
                      <a:pt x="242" y="310"/>
                    </a:cubicBezTo>
                    <a:cubicBezTo>
                      <a:pt x="238" y="312"/>
                      <a:pt x="234" y="314"/>
                      <a:pt x="230" y="315"/>
                    </a:cubicBezTo>
                    <a:cubicBezTo>
                      <a:pt x="226" y="316"/>
                      <a:pt x="222" y="317"/>
                      <a:pt x="218" y="318"/>
                    </a:cubicBezTo>
                    <a:cubicBezTo>
                      <a:pt x="215" y="319"/>
                      <a:pt x="212" y="319"/>
                      <a:pt x="210" y="320"/>
                    </a:cubicBezTo>
                    <a:cubicBezTo>
                      <a:pt x="208" y="320"/>
                      <a:pt x="207" y="320"/>
                      <a:pt x="207" y="320"/>
                    </a:cubicBezTo>
                    <a:cubicBezTo>
                      <a:pt x="207" y="320"/>
                      <a:pt x="206" y="320"/>
                      <a:pt x="204" y="320"/>
                    </a:cubicBezTo>
                    <a:cubicBezTo>
                      <a:pt x="203" y="321"/>
                      <a:pt x="202" y="321"/>
                      <a:pt x="200" y="321"/>
                    </a:cubicBezTo>
                    <a:cubicBezTo>
                      <a:pt x="199" y="321"/>
                      <a:pt x="197" y="321"/>
                      <a:pt x="196" y="321"/>
                    </a:cubicBezTo>
                    <a:cubicBezTo>
                      <a:pt x="192" y="321"/>
                      <a:pt x="188" y="322"/>
                      <a:pt x="184" y="321"/>
                    </a:cubicBezTo>
                    <a:cubicBezTo>
                      <a:pt x="182" y="321"/>
                      <a:pt x="180" y="321"/>
                      <a:pt x="177" y="321"/>
                    </a:cubicBezTo>
                    <a:cubicBezTo>
                      <a:pt x="175" y="321"/>
                      <a:pt x="173" y="321"/>
                      <a:pt x="171" y="320"/>
                    </a:cubicBezTo>
                    <a:cubicBezTo>
                      <a:pt x="168" y="320"/>
                      <a:pt x="166" y="319"/>
                      <a:pt x="164" y="319"/>
                    </a:cubicBezTo>
                    <a:cubicBezTo>
                      <a:pt x="163" y="319"/>
                      <a:pt x="162" y="319"/>
                      <a:pt x="161" y="318"/>
                    </a:cubicBezTo>
                    <a:cubicBezTo>
                      <a:pt x="159" y="318"/>
                      <a:pt x="158" y="318"/>
                      <a:pt x="157" y="317"/>
                    </a:cubicBezTo>
                    <a:cubicBezTo>
                      <a:pt x="155" y="317"/>
                      <a:pt x="153" y="316"/>
                      <a:pt x="151" y="316"/>
                    </a:cubicBezTo>
                    <a:cubicBezTo>
                      <a:pt x="150" y="315"/>
                      <a:pt x="148" y="315"/>
                      <a:pt x="146" y="314"/>
                    </a:cubicBezTo>
                    <a:cubicBezTo>
                      <a:pt x="140" y="312"/>
                      <a:pt x="135" y="310"/>
                      <a:pt x="135" y="310"/>
                    </a:cubicBezTo>
                    <a:cubicBezTo>
                      <a:pt x="135" y="310"/>
                      <a:pt x="131" y="308"/>
                      <a:pt x="125" y="3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4" name="Freeform: Shape 20"/>
              <p:cNvSpPr/>
              <p:nvPr/>
            </p:nvSpPr>
            <p:spPr bwMode="auto">
              <a:xfrm>
                <a:off x="3903890" y="3056262"/>
                <a:ext cx="928398" cy="978118"/>
              </a:xfrm>
              <a:custGeom>
                <a:avLst/>
                <a:gdLst>
                  <a:gd name="T0" fmla="*/ 275 w 463"/>
                  <a:gd name="T1" fmla="*/ 456 h 465"/>
                  <a:gd name="T2" fmla="*/ 298 w 463"/>
                  <a:gd name="T3" fmla="*/ 418 h 465"/>
                  <a:gd name="T4" fmla="*/ 336 w 463"/>
                  <a:gd name="T5" fmla="*/ 410 h 465"/>
                  <a:gd name="T6" fmla="*/ 377 w 463"/>
                  <a:gd name="T7" fmla="*/ 415 h 465"/>
                  <a:gd name="T8" fmla="*/ 386 w 463"/>
                  <a:gd name="T9" fmla="*/ 383 h 465"/>
                  <a:gd name="T10" fmla="*/ 394 w 463"/>
                  <a:gd name="T11" fmla="*/ 346 h 465"/>
                  <a:gd name="T12" fmla="*/ 427 w 463"/>
                  <a:gd name="T13" fmla="*/ 326 h 465"/>
                  <a:gd name="T14" fmla="*/ 456 w 463"/>
                  <a:gd name="T15" fmla="*/ 300 h 465"/>
                  <a:gd name="T16" fmla="*/ 428 w 463"/>
                  <a:gd name="T17" fmla="*/ 260 h 465"/>
                  <a:gd name="T18" fmla="*/ 430 w 463"/>
                  <a:gd name="T19" fmla="*/ 238 h 465"/>
                  <a:gd name="T20" fmla="*/ 447 w 463"/>
                  <a:gd name="T21" fmla="*/ 206 h 465"/>
                  <a:gd name="T22" fmla="*/ 460 w 463"/>
                  <a:gd name="T23" fmla="*/ 177 h 465"/>
                  <a:gd name="T24" fmla="*/ 435 w 463"/>
                  <a:gd name="T25" fmla="*/ 156 h 465"/>
                  <a:gd name="T26" fmla="*/ 409 w 463"/>
                  <a:gd name="T27" fmla="*/ 141 h 465"/>
                  <a:gd name="T28" fmla="*/ 396 w 463"/>
                  <a:gd name="T29" fmla="*/ 119 h 465"/>
                  <a:gd name="T30" fmla="*/ 405 w 463"/>
                  <a:gd name="T31" fmla="*/ 80 h 465"/>
                  <a:gd name="T32" fmla="*/ 376 w 463"/>
                  <a:gd name="T33" fmla="*/ 53 h 465"/>
                  <a:gd name="T34" fmla="*/ 324 w 463"/>
                  <a:gd name="T35" fmla="*/ 56 h 465"/>
                  <a:gd name="T36" fmla="*/ 296 w 463"/>
                  <a:gd name="T37" fmla="*/ 12 h 465"/>
                  <a:gd name="T38" fmla="*/ 257 w 463"/>
                  <a:gd name="T39" fmla="*/ 4 h 465"/>
                  <a:gd name="T40" fmla="*/ 224 w 463"/>
                  <a:gd name="T41" fmla="*/ 35 h 465"/>
                  <a:gd name="T42" fmla="*/ 199 w 463"/>
                  <a:gd name="T43" fmla="*/ 37 h 465"/>
                  <a:gd name="T44" fmla="*/ 159 w 463"/>
                  <a:gd name="T45" fmla="*/ 11 h 465"/>
                  <a:gd name="T46" fmla="*/ 130 w 463"/>
                  <a:gd name="T47" fmla="*/ 27 h 465"/>
                  <a:gd name="T48" fmla="*/ 119 w 463"/>
                  <a:gd name="T49" fmla="*/ 71 h 465"/>
                  <a:gd name="T50" fmla="*/ 99 w 463"/>
                  <a:gd name="T51" fmla="*/ 87 h 465"/>
                  <a:gd name="T52" fmla="*/ 51 w 463"/>
                  <a:gd name="T53" fmla="*/ 86 h 465"/>
                  <a:gd name="T54" fmla="*/ 45 w 463"/>
                  <a:gd name="T55" fmla="*/ 129 h 465"/>
                  <a:gd name="T56" fmla="*/ 44 w 463"/>
                  <a:gd name="T57" fmla="*/ 176 h 465"/>
                  <a:gd name="T58" fmla="*/ 2 w 463"/>
                  <a:gd name="T59" fmla="*/ 208 h 465"/>
                  <a:gd name="T60" fmla="*/ 19 w 463"/>
                  <a:gd name="T61" fmla="*/ 247 h 465"/>
                  <a:gd name="T62" fmla="*/ 40 w 463"/>
                  <a:gd name="T63" fmla="*/ 268 h 465"/>
                  <a:gd name="T64" fmla="*/ 46 w 463"/>
                  <a:gd name="T65" fmla="*/ 293 h 465"/>
                  <a:gd name="T66" fmla="*/ 29 w 463"/>
                  <a:gd name="T67" fmla="*/ 324 h 465"/>
                  <a:gd name="T68" fmla="*/ 36 w 463"/>
                  <a:gd name="T69" fmla="*/ 355 h 465"/>
                  <a:gd name="T70" fmla="*/ 76 w 463"/>
                  <a:gd name="T71" fmla="*/ 358 h 465"/>
                  <a:gd name="T72" fmla="*/ 97 w 463"/>
                  <a:gd name="T73" fmla="*/ 374 h 465"/>
                  <a:gd name="T74" fmla="*/ 115 w 463"/>
                  <a:gd name="T75" fmla="*/ 394 h 465"/>
                  <a:gd name="T76" fmla="*/ 127 w 463"/>
                  <a:gd name="T77" fmla="*/ 439 h 465"/>
                  <a:gd name="T78" fmla="*/ 170 w 463"/>
                  <a:gd name="T79" fmla="*/ 422 h 465"/>
                  <a:gd name="T80" fmla="*/ 199 w 463"/>
                  <a:gd name="T81" fmla="*/ 426 h 465"/>
                  <a:gd name="T82" fmla="*/ 233 w 463"/>
                  <a:gd name="T83" fmla="*/ 456 h 465"/>
                  <a:gd name="T84" fmla="*/ 209 w 463"/>
                  <a:gd name="T85" fmla="*/ 380 h 465"/>
                  <a:gd name="T86" fmla="*/ 164 w 463"/>
                  <a:gd name="T87" fmla="*/ 365 h 465"/>
                  <a:gd name="T88" fmla="*/ 120 w 463"/>
                  <a:gd name="T89" fmla="*/ 331 h 465"/>
                  <a:gd name="T90" fmla="*/ 86 w 463"/>
                  <a:gd name="T91" fmla="*/ 263 h 465"/>
                  <a:gd name="T92" fmla="*/ 91 w 463"/>
                  <a:gd name="T93" fmla="*/ 182 h 465"/>
                  <a:gd name="T94" fmla="*/ 141 w 463"/>
                  <a:gd name="T95" fmla="*/ 113 h 465"/>
                  <a:gd name="T96" fmla="*/ 233 w 463"/>
                  <a:gd name="T97" fmla="*/ 81 h 465"/>
                  <a:gd name="T98" fmla="*/ 306 w 463"/>
                  <a:gd name="T99" fmla="*/ 100 h 465"/>
                  <a:gd name="T100" fmla="*/ 364 w 463"/>
                  <a:gd name="T101" fmla="*/ 156 h 465"/>
                  <a:gd name="T102" fmla="*/ 384 w 463"/>
                  <a:gd name="T103" fmla="*/ 235 h 465"/>
                  <a:gd name="T104" fmla="*/ 363 w 463"/>
                  <a:gd name="T105" fmla="*/ 308 h 465"/>
                  <a:gd name="T106" fmla="*/ 348 w 463"/>
                  <a:gd name="T107" fmla="*/ 329 h 465"/>
                  <a:gd name="T108" fmla="*/ 289 w 463"/>
                  <a:gd name="T109" fmla="*/ 371 h 465"/>
                  <a:gd name="T110" fmla="*/ 218 w 463"/>
                  <a:gd name="T111" fmla="*/ 381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3" h="465">
                    <a:moveTo>
                      <a:pt x="247" y="464"/>
                    </a:moveTo>
                    <a:cubicBezTo>
                      <a:pt x="249" y="464"/>
                      <a:pt x="252" y="464"/>
                      <a:pt x="255" y="463"/>
                    </a:cubicBezTo>
                    <a:cubicBezTo>
                      <a:pt x="259" y="463"/>
                      <a:pt x="262" y="463"/>
                      <a:pt x="264" y="463"/>
                    </a:cubicBezTo>
                    <a:cubicBezTo>
                      <a:pt x="266" y="462"/>
                      <a:pt x="268" y="462"/>
                      <a:pt x="268" y="462"/>
                    </a:cubicBezTo>
                    <a:cubicBezTo>
                      <a:pt x="271" y="461"/>
                      <a:pt x="274" y="459"/>
                      <a:pt x="275" y="456"/>
                    </a:cubicBezTo>
                    <a:cubicBezTo>
                      <a:pt x="275" y="456"/>
                      <a:pt x="277" y="449"/>
                      <a:pt x="279" y="442"/>
                    </a:cubicBezTo>
                    <a:cubicBezTo>
                      <a:pt x="281" y="438"/>
                      <a:pt x="281" y="434"/>
                      <a:pt x="282" y="431"/>
                    </a:cubicBezTo>
                    <a:cubicBezTo>
                      <a:pt x="283" y="429"/>
                      <a:pt x="283" y="427"/>
                      <a:pt x="283" y="427"/>
                    </a:cubicBezTo>
                    <a:cubicBezTo>
                      <a:pt x="284" y="424"/>
                      <a:pt x="286" y="422"/>
                      <a:pt x="289" y="421"/>
                    </a:cubicBezTo>
                    <a:cubicBezTo>
                      <a:pt x="289" y="421"/>
                      <a:pt x="293" y="419"/>
                      <a:pt x="298" y="418"/>
                    </a:cubicBezTo>
                    <a:cubicBezTo>
                      <a:pt x="302" y="416"/>
                      <a:pt x="307" y="414"/>
                      <a:pt x="307" y="414"/>
                    </a:cubicBezTo>
                    <a:cubicBezTo>
                      <a:pt x="307" y="414"/>
                      <a:pt x="311" y="413"/>
                      <a:pt x="315" y="411"/>
                    </a:cubicBezTo>
                    <a:cubicBezTo>
                      <a:pt x="320" y="409"/>
                      <a:pt x="324" y="407"/>
                      <a:pt x="324" y="407"/>
                    </a:cubicBezTo>
                    <a:cubicBezTo>
                      <a:pt x="327" y="405"/>
                      <a:pt x="330" y="405"/>
                      <a:pt x="332" y="407"/>
                    </a:cubicBezTo>
                    <a:cubicBezTo>
                      <a:pt x="332" y="407"/>
                      <a:pt x="334" y="408"/>
                      <a:pt x="336" y="410"/>
                    </a:cubicBezTo>
                    <a:cubicBezTo>
                      <a:pt x="338" y="411"/>
                      <a:pt x="342" y="413"/>
                      <a:pt x="345" y="415"/>
                    </a:cubicBezTo>
                    <a:cubicBezTo>
                      <a:pt x="351" y="419"/>
                      <a:pt x="358" y="423"/>
                      <a:pt x="358" y="423"/>
                    </a:cubicBezTo>
                    <a:cubicBezTo>
                      <a:pt x="361" y="425"/>
                      <a:pt x="365" y="424"/>
                      <a:pt x="367" y="422"/>
                    </a:cubicBezTo>
                    <a:cubicBezTo>
                      <a:pt x="367" y="422"/>
                      <a:pt x="369" y="421"/>
                      <a:pt x="371" y="420"/>
                    </a:cubicBezTo>
                    <a:cubicBezTo>
                      <a:pt x="372" y="419"/>
                      <a:pt x="375" y="417"/>
                      <a:pt x="377" y="415"/>
                    </a:cubicBezTo>
                    <a:cubicBezTo>
                      <a:pt x="380" y="413"/>
                      <a:pt x="382" y="411"/>
                      <a:pt x="384" y="409"/>
                    </a:cubicBezTo>
                    <a:cubicBezTo>
                      <a:pt x="386" y="408"/>
                      <a:pt x="387" y="407"/>
                      <a:pt x="387" y="407"/>
                    </a:cubicBezTo>
                    <a:cubicBezTo>
                      <a:pt x="390" y="405"/>
                      <a:pt x="391" y="401"/>
                      <a:pt x="390" y="398"/>
                    </a:cubicBezTo>
                    <a:cubicBezTo>
                      <a:pt x="390" y="398"/>
                      <a:pt x="389" y="396"/>
                      <a:pt x="389" y="394"/>
                    </a:cubicBezTo>
                    <a:cubicBezTo>
                      <a:pt x="388" y="391"/>
                      <a:pt x="387" y="387"/>
                      <a:pt x="386" y="383"/>
                    </a:cubicBezTo>
                    <a:cubicBezTo>
                      <a:pt x="383" y="376"/>
                      <a:pt x="381" y="369"/>
                      <a:pt x="381" y="369"/>
                    </a:cubicBezTo>
                    <a:cubicBezTo>
                      <a:pt x="380" y="366"/>
                      <a:pt x="380" y="363"/>
                      <a:pt x="382" y="361"/>
                    </a:cubicBezTo>
                    <a:cubicBezTo>
                      <a:pt x="382" y="361"/>
                      <a:pt x="385" y="357"/>
                      <a:pt x="388" y="354"/>
                    </a:cubicBezTo>
                    <a:cubicBezTo>
                      <a:pt x="390" y="352"/>
                      <a:pt x="391" y="350"/>
                      <a:pt x="392" y="348"/>
                    </a:cubicBezTo>
                    <a:cubicBezTo>
                      <a:pt x="393" y="347"/>
                      <a:pt x="394" y="346"/>
                      <a:pt x="394" y="346"/>
                    </a:cubicBezTo>
                    <a:cubicBezTo>
                      <a:pt x="394" y="346"/>
                      <a:pt x="397" y="342"/>
                      <a:pt x="399" y="338"/>
                    </a:cubicBezTo>
                    <a:cubicBezTo>
                      <a:pt x="401" y="336"/>
                      <a:pt x="402" y="334"/>
                      <a:pt x="403" y="332"/>
                    </a:cubicBezTo>
                    <a:cubicBezTo>
                      <a:pt x="404" y="331"/>
                      <a:pt x="404" y="330"/>
                      <a:pt x="404" y="330"/>
                    </a:cubicBezTo>
                    <a:cubicBezTo>
                      <a:pt x="406" y="327"/>
                      <a:pt x="408" y="326"/>
                      <a:pt x="411" y="326"/>
                    </a:cubicBezTo>
                    <a:cubicBezTo>
                      <a:pt x="411" y="326"/>
                      <a:pt x="419" y="326"/>
                      <a:pt x="427" y="326"/>
                    </a:cubicBezTo>
                    <a:cubicBezTo>
                      <a:pt x="434" y="326"/>
                      <a:pt x="442" y="325"/>
                      <a:pt x="442" y="325"/>
                    </a:cubicBezTo>
                    <a:cubicBezTo>
                      <a:pt x="445" y="325"/>
                      <a:pt x="448" y="323"/>
                      <a:pt x="449" y="319"/>
                    </a:cubicBezTo>
                    <a:cubicBezTo>
                      <a:pt x="449" y="319"/>
                      <a:pt x="450" y="318"/>
                      <a:pt x="451" y="316"/>
                    </a:cubicBezTo>
                    <a:cubicBezTo>
                      <a:pt x="452" y="314"/>
                      <a:pt x="453" y="311"/>
                      <a:pt x="454" y="308"/>
                    </a:cubicBezTo>
                    <a:cubicBezTo>
                      <a:pt x="455" y="305"/>
                      <a:pt x="456" y="302"/>
                      <a:pt x="456" y="300"/>
                    </a:cubicBezTo>
                    <a:cubicBezTo>
                      <a:pt x="457" y="297"/>
                      <a:pt x="457" y="296"/>
                      <a:pt x="457" y="296"/>
                    </a:cubicBezTo>
                    <a:cubicBezTo>
                      <a:pt x="458" y="293"/>
                      <a:pt x="458" y="289"/>
                      <a:pt x="455" y="287"/>
                    </a:cubicBezTo>
                    <a:cubicBezTo>
                      <a:pt x="455" y="287"/>
                      <a:pt x="450" y="282"/>
                      <a:pt x="444" y="277"/>
                    </a:cubicBezTo>
                    <a:cubicBezTo>
                      <a:pt x="438" y="272"/>
                      <a:pt x="432" y="267"/>
                      <a:pt x="432" y="267"/>
                    </a:cubicBezTo>
                    <a:cubicBezTo>
                      <a:pt x="429" y="266"/>
                      <a:pt x="428" y="263"/>
                      <a:pt x="428" y="260"/>
                    </a:cubicBezTo>
                    <a:cubicBezTo>
                      <a:pt x="428" y="260"/>
                      <a:pt x="429" y="259"/>
                      <a:pt x="429" y="257"/>
                    </a:cubicBezTo>
                    <a:cubicBezTo>
                      <a:pt x="429" y="255"/>
                      <a:pt x="429" y="253"/>
                      <a:pt x="430" y="250"/>
                    </a:cubicBezTo>
                    <a:cubicBezTo>
                      <a:pt x="430" y="248"/>
                      <a:pt x="430" y="246"/>
                      <a:pt x="430" y="244"/>
                    </a:cubicBezTo>
                    <a:cubicBezTo>
                      <a:pt x="430" y="242"/>
                      <a:pt x="430" y="241"/>
                      <a:pt x="430" y="241"/>
                    </a:cubicBezTo>
                    <a:cubicBezTo>
                      <a:pt x="430" y="241"/>
                      <a:pt x="430" y="240"/>
                      <a:pt x="430" y="238"/>
                    </a:cubicBezTo>
                    <a:cubicBezTo>
                      <a:pt x="431" y="236"/>
                      <a:pt x="431" y="234"/>
                      <a:pt x="431" y="231"/>
                    </a:cubicBezTo>
                    <a:cubicBezTo>
                      <a:pt x="431" y="229"/>
                      <a:pt x="431" y="227"/>
                      <a:pt x="430" y="225"/>
                    </a:cubicBezTo>
                    <a:cubicBezTo>
                      <a:pt x="430" y="223"/>
                      <a:pt x="430" y="222"/>
                      <a:pt x="430" y="222"/>
                    </a:cubicBezTo>
                    <a:cubicBezTo>
                      <a:pt x="430" y="219"/>
                      <a:pt x="432" y="216"/>
                      <a:pt x="434" y="215"/>
                    </a:cubicBezTo>
                    <a:cubicBezTo>
                      <a:pt x="434" y="215"/>
                      <a:pt x="441" y="211"/>
                      <a:pt x="447" y="206"/>
                    </a:cubicBezTo>
                    <a:cubicBezTo>
                      <a:pt x="450" y="204"/>
                      <a:pt x="453" y="202"/>
                      <a:pt x="456" y="200"/>
                    </a:cubicBezTo>
                    <a:cubicBezTo>
                      <a:pt x="458" y="199"/>
                      <a:pt x="460" y="197"/>
                      <a:pt x="460" y="197"/>
                    </a:cubicBezTo>
                    <a:cubicBezTo>
                      <a:pt x="462" y="196"/>
                      <a:pt x="463" y="192"/>
                      <a:pt x="463" y="189"/>
                    </a:cubicBezTo>
                    <a:cubicBezTo>
                      <a:pt x="463" y="189"/>
                      <a:pt x="462" y="187"/>
                      <a:pt x="462" y="185"/>
                    </a:cubicBezTo>
                    <a:cubicBezTo>
                      <a:pt x="461" y="183"/>
                      <a:pt x="461" y="180"/>
                      <a:pt x="460" y="177"/>
                    </a:cubicBezTo>
                    <a:cubicBezTo>
                      <a:pt x="459" y="174"/>
                      <a:pt x="458" y="171"/>
                      <a:pt x="458" y="168"/>
                    </a:cubicBezTo>
                    <a:cubicBezTo>
                      <a:pt x="457" y="166"/>
                      <a:pt x="457" y="165"/>
                      <a:pt x="457" y="165"/>
                    </a:cubicBezTo>
                    <a:cubicBezTo>
                      <a:pt x="456" y="161"/>
                      <a:pt x="453" y="159"/>
                      <a:pt x="450" y="158"/>
                    </a:cubicBezTo>
                    <a:cubicBezTo>
                      <a:pt x="450" y="158"/>
                      <a:pt x="448" y="158"/>
                      <a:pt x="445" y="158"/>
                    </a:cubicBezTo>
                    <a:cubicBezTo>
                      <a:pt x="442" y="157"/>
                      <a:pt x="439" y="156"/>
                      <a:pt x="435" y="156"/>
                    </a:cubicBezTo>
                    <a:cubicBezTo>
                      <a:pt x="431" y="156"/>
                      <a:pt x="427" y="155"/>
                      <a:pt x="424" y="155"/>
                    </a:cubicBezTo>
                    <a:cubicBezTo>
                      <a:pt x="421" y="155"/>
                      <a:pt x="420" y="155"/>
                      <a:pt x="420" y="155"/>
                    </a:cubicBezTo>
                    <a:cubicBezTo>
                      <a:pt x="417" y="154"/>
                      <a:pt x="414" y="153"/>
                      <a:pt x="413" y="150"/>
                    </a:cubicBezTo>
                    <a:cubicBezTo>
                      <a:pt x="413" y="150"/>
                      <a:pt x="412" y="149"/>
                      <a:pt x="412" y="147"/>
                    </a:cubicBezTo>
                    <a:cubicBezTo>
                      <a:pt x="411" y="146"/>
                      <a:pt x="410" y="144"/>
                      <a:pt x="409" y="141"/>
                    </a:cubicBezTo>
                    <a:cubicBezTo>
                      <a:pt x="408" y="139"/>
                      <a:pt x="406" y="137"/>
                      <a:pt x="406" y="136"/>
                    </a:cubicBezTo>
                    <a:cubicBezTo>
                      <a:pt x="405" y="134"/>
                      <a:pt x="404" y="133"/>
                      <a:pt x="404" y="133"/>
                    </a:cubicBezTo>
                    <a:cubicBezTo>
                      <a:pt x="404" y="133"/>
                      <a:pt x="404" y="132"/>
                      <a:pt x="403" y="130"/>
                    </a:cubicBezTo>
                    <a:cubicBezTo>
                      <a:pt x="402" y="129"/>
                      <a:pt x="400" y="127"/>
                      <a:pt x="399" y="125"/>
                    </a:cubicBezTo>
                    <a:cubicBezTo>
                      <a:pt x="398" y="123"/>
                      <a:pt x="397" y="121"/>
                      <a:pt x="396" y="119"/>
                    </a:cubicBezTo>
                    <a:cubicBezTo>
                      <a:pt x="395" y="118"/>
                      <a:pt x="394" y="117"/>
                      <a:pt x="394" y="117"/>
                    </a:cubicBezTo>
                    <a:cubicBezTo>
                      <a:pt x="392" y="115"/>
                      <a:pt x="392" y="112"/>
                      <a:pt x="393" y="109"/>
                    </a:cubicBezTo>
                    <a:cubicBezTo>
                      <a:pt x="393" y="109"/>
                      <a:pt x="394" y="107"/>
                      <a:pt x="395" y="105"/>
                    </a:cubicBezTo>
                    <a:cubicBezTo>
                      <a:pt x="397" y="102"/>
                      <a:pt x="398" y="98"/>
                      <a:pt x="400" y="95"/>
                    </a:cubicBezTo>
                    <a:cubicBezTo>
                      <a:pt x="403" y="88"/>
                      <a:pt x="405" y="80"/>
                      <a:pt x="405" y="80"/>
                    </a:cubicBezTo>
                    <a:cubicBezTo>
                      <a:pt x="406" y="78"/>
                      <a:pt x="405" y="74"/>
                      <a:pt x="403" y="72"/>
                    </a:cubicBezTo>
                    <a:cubicBezTo>
                      <a:pt x="403" y="72"/>
                      <a:pt x="399" y="67"/>
                      <a:pt x="394" y="63"/>
                    </a:cubicBezTo>
                    <a:cubicBezTo>
                      <a:pt x="392" y="61"/>
                      <a:pt x="390" y="59"/>
                      <a:pt x="388" y="57"/>
                    </a:cubicBezTo>
                    <a:cubicBezTo>
                      <a:pt x="386" y="56"/>
                      <a:pt x="385" y="54"/>
                      <a:pt x="385" y="54"/>
                    </a:cubicBezTo>
                    <a:cubicBezTo>
                      <a:pt x="383" y="52"/>
                      <a:pt x="379" y="52"/>
                      <a:pt x="376" y="53"/>
                    </a:cubicBezTo>
                    <a:cubicBezTo>
                      <a:pt x="376" y="53"/>
                      <a:pt x="369" y="56"/>
                      <a:pt x="362" y="59"/>
                    </a:cubicBezTo>
                    <a:cubicBezTo>
                      <a:pt x="355" y="62"/>
                      <a:pt x="348" y="66"/>
                      <a:pt x="348" y="66"/>
                    </a:cubicBezTo>
                    <a:cubicBezTo>
                      <a:pt x="346" y="68"/>
                      <a:pt x="343" y="67"/>
                      <a:pt x="340" y="66"/>
                    </a:cubicBezTo>
                    <a:cubicBezTo>
                      <a:pt x="340" y="66"/>
                      <a:pt x="336" y="63"/>
                      <a:pt x="332" y="61"/>
                    </a:cubicBezTo>
                    <a:cubicBezTo>
                      <a:pt x="328" y="58"/>
                      <a:pt x="324" y="56"/>
                      <a:pt x="324" y="56"/>
                    </a:cubicBezTo>
                    <a:cubicBezTo>
                      <a:pt x="324" y="56"/>
                      <a:pt x="320" y="54"/>
                      <a:pt x="315" y="52"/>
                    </a:cubicBezTo>
                    <a:cubicBezTo>
                      <a:pt x="311" y="50"/>
                      <a:pt x="306" y="48"/>
                      <a:pt x="306" y="48"/>
                    </a:cubicBezTo>
                    <a:cubicBezTo>
                      <a:pt x="304" y="47"/>
                      <a:pt x="302" y="45"/>
                      <a:pt x="302" y="42"/>
                    </a:cubicBezTo>
                    <a:cubicBezTo>
                      <a:pt x="302" y="42"/>
                      <a:pt x="301" y="34"/>
                      <a:pt x="299" y="27"/>
                    </a:cubicBezTo>
                    <a:cubicBezTo>
                      <a:pt x="298" y="19"/>
                      <a:pt x="296" y="12"/>
                      <a:pt x="296" y="12"/>
                    </a:cubicBezTo>
                    <a:cubicBezTo>
                      <a:pt x="296" y="9"/>
                      <a:pt x="293" y="6"/>
                      <a:pt x="290" y="5"/>
                    </a:cubicBezTo>
                    <a:cubicBezTo>
                      <a:pt x="290" y="5"/>
                      <a:pt x="288" y="5"/>
                      <a:pt x="286" y="4"/>
                    </a:cubicBezTo>
                    <a:cubicBezTo>
                      <a:pt x="284" y="4"/>
                      <a:pt x="281" y="3"/>
                      <a:pt x="278" y="3"/>
                    </a:cubicBezTo>
                    <a:cubicBezTo>
                      <a:pt x="272" y="1"/>
                      <a:pt x="265" y="1"/>
                      <a:pt x="265" y="1"/>
                    </a:cubicBezTo>
                    <a:cubicBezTo>
                      <a:pt x="262" y="0"/>
                      <a:pt x="259" y="1"/>
                      <a:pt x="257" y="4"/>
                    </a:cubicBezTo>
                    <a:cubicBezTo>
                      <a:pt x="257" y="4"/>
                      <a:pt x="253" y="10"/>
                      <a:pt x="249" y="17"/>
                    </a:cubicBezTo>
                    <a:cubicBezTo>
                      <a:pt x="244" y="23"/>
                      <a:pt x="241" y="30"/>
                      <a:pt x="241" y="30"/>
                    </a:cubicBezTo>
                    <a:cubicBezTo>
                      <a:pt x="239" y="33"/>
                      <a:pt x="237" y="34"/>
                      <a:pt x="234" y="34"/>
                    </a:cubicBezTo>
                    <a:cubicBezTo>
                      <a:pt x="234" y="34"/>
                      <a:pt x="233" y="34"/>
                      <a:pt x="231" y="34"/>
                    </a:cubicBezTo>
                    <a:cubicBezTo>
                      <a:pt x="229" y="34"/>
                      <a:pt x="227" y="34"/>
                      <a:pt x="224" y="35"/>
                    </a:cubicBezTo>
                    <a:cubicBezTo>
                      <a:pt x="222" y="35"/>
                      <a:pt x="220" y="35"/>
                      <a:pt x="218" y="35"/>
                    </a:cubicBezTo>
                    <a:cubicBezTo>
                      <a:pt x="216" y="35"/>
                      <a:pt x="215" y="35"/>
                      <a:pt x="215" y="35"/>
                    </a:cubicBezTo>
                    <a:cubicBezTo>
                      <a:pt x="215" y="35"/>
                      <a:pt x="214" y="35"/>
                      <a:pt x="212" y="36"/>
                    </a:cubicBezTo>
                    <a:cubicBezTo>
                      <a:pt x="210" y="36"/>
                      <a:pt x="208" y="36"/>
                      <a:pt x="205" y="36"/>
                    </a:cubicBezTo>
                    <a:cubicBezTo>
                      <a:pt x="203" y="37"/>
                      <a:pt x="201" y="37"/>
                      <a:pt x="199" y="37"/>
                    </a:cubicBezTo>
                    <a:cubicBezTo>
                      <a:pt x="197" y="38"/>
                      <a:pt x="196" y="38"/>
                      <a:pt x="196" y="38"/>
                    </a:cubicBezTo>
                    <a:cubicBezTo>
                      <a:pt x="193" y="39"/>
                      <a:pt x="190" y="37"/>
                      <a:pt x="188" y="35"/>
                    </a:cubicBezTo>
                    <a:cubicBezTo>
                      <a:pt x="188" y="35"/>
                      <a:pt x="184" y="29"/>
                      <a:pt x="178" y="24"/>
                    </a:cubicBezTo>
                    <a:cubicBezTo>
                      <a:pt x="173" y="18"/>
                      <a:pt x="167" y="12"/>
                      <a:pt x="167" y="12"/>
                    </a:cubicBezTo>
                    <a:cubicBezTo>
                      <a:pt x="165" y="10"/>
                      <a:pt x="162" y="10"/>
                      <a:pt x="159" y="11"/>
                    </a:cubicBezTo>
                    <a:cubicBezTo>
                      <a:pt x="159" y="11"/>
                      <a:pt x="157" y="11"/>
                      <a:pt x="155" y="12"/>
                    </a:cubicBezTo>
                    <a:cubicBezTo>
                      <a:pt x="153" y="13"/>
                      <a:pt x="150" y="14"/>
                      <a:pt x="147" y="15"/>
                    </a:cubicBezTo>
                    <a:cubicBezTo>
                      <a:pt x="144" y="16"/>
                      <a:pt x="141" y="17"/>
                      <a:pt x="139" y="18"/>
                    </a:cubicBezTo>
                    <a:cubicBezTo>
                      <a:pt x="137" y="19"/>
                      <a:pt x="136" y="20"/>
                      <a:pt x="136" y="20"/>
                    </a:cubicBezTo>
                    <a:cubicBezTo>
                      <a:pt x="132" y="21"/>
                      <a:pt x="130" y="24"/>
                      <a:pt x="130" y="27"/>
                    </a:cubicBezTo>
                    <a:cubicBezTo>
                      <a:pt x="130" y="27"/>
                      <a:pt x="130" y="35"/>
                      <a:pt x="130" y="43"/>
                    </a:cubicBezTo>
                    <a:cubicBezTo>
                      <a:pt x="130" y="51"/>
                      <a:pt x="131" y="58"/>
                      <a:pt x="131" y="58"/>
                    </a:cubicBezTo>
                    <a:cubicBezTo>
                      <a:pt x="131" y="61"/>
                      <a:pt x="130" y="64"/>
                      <a:pt x="127" y="65"/>
                    </a:cubicBezTo>
                    <a:cubicBezTo>
                      <a:pt x="127" y="65"/>
                      <a:pt x="126" y="66"/>
                      <a:pt x="125" y="67"/>
                    </a:cubicBezTo>
                    <a:cubicBezTo>
                      <a:pt x="123" y="68"/>
                      <a:pt x="121" y="69"/>
                      <a:pt x="119" y="71"/>
                    </a:cubicBezTo>
                    <a:cubicBezTo>
                      <a:pt x="117" y="72"/>
                      <a:pt x="115" y="74"/>
                      <a:pt x="114" y="75"/>
                    </a:cubicBezTo>
                    <a:cubicBezTo>
                      <a:pt x="113" y="76"/>
                      <a:pt x="112" y="76"/>
                      <a:pt x="112" y="76"/>
                    </a:cubicBezTo>
                    <a:cubicBezTo>
                      <a:pt x="112" y="76"/>
                      <a:pt x="111" y="77"/>
                      <a:pt x="109" y="78"/>
                    </a:cubicBezTo>
                    <a:cubicBezTo>
                      <a:pt x="108" y="79"/>
                      <a:pt x="106" y="81"/>
                      <a:pt x="104" y="83"/>
                    </a:cubicBezTo>
                    <a:cubicBezTo>
                      <a:pt x="102" y="84"/>
                      <a:pt x="101" y="86"/>
                      <a:pt x="99" y="87"/>
                    </a:cubicBezTo>
                    <a:cubicBezTo>
                      <a:pt x="98" y="88"/>
                      <a:pt x="97" y="89"/>
                      <a:pt x="97" y="89"/>
                    </a:cubicBezTo>
                    <a:cubicBezTo>
                      <a:pt x="95" y="91"/>
                      <a:pt x="92" y="92"/>
                      <a:pt x="89" y="91"/>
                    </a:cubicBezTo>
                    <a:cubicBezTo>
                      <a:pt x="89" y="91"/>
                      <a:pt x="82" y="88"/>
                      <a:pt x="75" y="86"/>
                    </a:cubicBezTo>
                    <a:cubicBezTo>
                      <a:pt x="67" y="84"/>
                      <a:pt x="60" y="83"/>
                      <a:pt x="60" y="83"/>
                    </a:cubicBezTo>
                    <a:cubicBezTo>
                      <a:pt x="57" y="82"/>
                      <a:pt x="53" y="84"/>
                      <a:pt x="51" y="86"/>
                    </a:cubicBezTo>
                    <a:cubicBezTo>
                      <a:pt x="51" y="86"/>
                      <a:pt x="47" y="91"/>
                      <a:pt x="44" y="96"/>
                    </a:cubicBezTo>
                    <a:cubicBezTo>
                      <a:pt x="42" y="99"/>
                      <a:pt x="40" y="101"/>
                      <a:pt x="39" y="103"/>
                    </a:cubicBezTo>
                    <a:cubicBezTo>
                      <a:pt x="38" y="105"/>
                      <a:pt x="37" y="107"/>
                      <a:pt x="37" y="107"/>
                    </a:cubicBezTo>
                    <a:cubicBezTo>
                      <a:pt x="35" y="109"/>
                      <a:pt x="35" y="113"/>
                      <a:pt x="36" y="116"/>
                    </a:cubicBezTo>
                    <a:cubicBezTo>
                      <a:pt x="36" y="116"/>
                      <a:pt x="40" y="122"/>
                      <a:pt x="45" y="129"/>
                    </a:cubicBezTo>
                    <a:cubicBezTo>
                      <a:pt x="49" y="135"/>
                      <a:pt x="53" y="141"/>
                      <a:pt x="53" y="141"/>
                    </a:cubicBezTo>
                    <a:cubicBezTo>
                      <a:pt x="55" y="143"/>
                      <a:pt x="56" y="147"/>
                      <a:pt x="54" y="149"/>
                    </a:cubicBezTo>
                    <a:cubicBezTo>
                      <a:pt x="54" y="149"/>
                      <a:pt x="52" y="153"/>
                      <a:pt x="51" y="158"/>
                    </a:cubicBezTo>
                    <a:cubicBezTo>
                      <a:pt x="49" y="162"/>
                      <a:pt x="47" y="167"/>
                      <a:pt x="47" y="167"/>
                    </a:cubicBezTo>
                    <a:cubicBezTo>
                      <a:pt x="47" y="167"/>
                      <a:pt x="46" y="171"/>
                      <a:pt x="44" y="176"/>
                    </a:cubicBezTo>
                    <a:cubicBezTo>
                      <a:pt x="43" y="181"/>
                      <a:pt x="42" y="185"/>
                      <a:pt x="42" y="185"/>
                    </a:cubicBezTo>
                    <a:cubicBezTo>
                      <a:pt x="41" y="188"/>
                      <a:pt x="39" y="190"/>
                      <a:pt x="36" y="191"/>
                    </a:cubicBezTo>
                    <a:cubicBezTo>
                      <a:pt x="36" y="191"/>
                      <a:pt x="29" y="193"/>
                      <a:pt x="21" y="195"/>
                    </a:cubicBezTo>
                    <a:cubicBezTo>
                      <a:pt x="14" y="198"/>
                      <a:pt x="7" y="200"/>
                      <a:pt x="7" y="200"/>
                    </a:cubicBezTo>
                    <a:cubicBezTo>
                      <a:pt x="4" y="201"/>
                      <a:pt x="2" y="204"/>
                      <a:pt x="2" y="208"/>
                    </a:cubicBezTo>
                    <a:cubicBezTo>
                      <a:pt x="2" y="208"/>
                      <a:pt x="1" y="209"/>
                      <a:pt x="1" y="212"/>
                    </a:cubicBezTo>
                    <a:cubicBezTo>
                      <a:pt x="1" y="214"/>
                      <a:pt x="1" y="217"/>
                      <a:pt x="1" y="220"/>
                    </a:cubicBezTo>
                    <a:cubicBezTo>
                      <a:pt x="0" y="226"/>
                      <a:pt x="0" y="233"/>
                      <a:pt x="0" y="233"/>
                    </a:cubicBezTo>
                    <a:cubicBezTo>
                      <a:pt x="0" y="236"/>
                      <a:pt x="2" y="239"/>
                      <a:pt x="5" y="241"/>
                    </a:cubicBezTo>
                    <a:cubicBezTo>
                      <a:pt x="5" y="241"/>
                      <a:pt x="12" y="244"/>
                      <a:pt x="19" y="247"/>
                    </a:cubicBezTo>
                    <a:cubicBezTo>
                      <a:pt x="22" y="249"/>
                      <a:pt x="26" y="250"/>
                      <a:pt x="29" y="251"/>
                    </a:cubicBezTo>
                    <a:cubicBezTo>
                      <a:pt x="31" y="252"/>
                      <a:pt x="33" y="253"/>
                      <a:pt x="33" y="253"/>
                    </a:cubicBezTo>
                    <a:cubicBezTo>
                      <a:pt x="36" y="254"/>
                      <a:pt x="38" y="256"/>
                      <a:pt x="38" y="259"/>
                    </a:cubicBezTo>
                    <a:cubicBezTo>
                      <a:pt x="38" y="259"/>
                      <a:pt x="38" y="260"/>
                      <a:pt x="39" y="262"/>
                    </a:cubicBezTo>
                    <a:cubicBezTo>
                      <a:pt x="39" y="264"/>
                      <a:pt x="39" y="266"/>
                      <a:pt x="40" y="268"/>
                    </a:cubicBezTo>
                    <a:cubicBezTo>
                      <a:pt x="40" y="271"/>
                      <a:pt x="41" y="273"/>
                      <a:pt x="41" y="275"/>
                    </a:cubicBezTo>
                    <a:cubicBezTo>
                      <a:pt x="42" y="277"/>
                      <a:pt x="42" y="278"/>
                      <a:pt x="42" y="278"/>
                    </a:cubicBezTo>
                    <a:cubicBezTo>
                      <a:pt x="42" y="278"/>
                      <a:pt x="42" y="279"/>
                      <a:pt x="43" y="281"/>
                    </a:cubicBezTo>
                    <a:cubicBezTo>
                      <a:pt x="43" y="282"/>
                      <a:pt x="44" y="285"/>
                      <a:pt x="44" y="287"/>
                    </a:cubicBezTo>
                    <a:cubicBezTo>
                      <a:pt x="45" y="289"/>
                      <a:pt x="46" y="292"/>
                      <a:pt x="46" y="293"/>
                    </a:cubicBezTo>
                    <a:cubicBezTo>
                      <a:pt x="47" y="295"/>
                      <a:pt x="47" y="296"/>
                      <a:pt x="47" y="296"/>
                    </a:cubicBezTo>
                    <a:cubicBezTo>
                      <a:pt x="48" y="299"/>
                      <a:pt x="48" y="302"/>
                      <a:pt x="46" y="304"/>
                    </a:cubicBezTo>
                    <a:cubicBezTo>
                      <a:pt x="46" y="304"/>
                      <a:pt x="44" y="305"/>
                      <a:pt x="42" y="308"/>
                    </a:cubicBezTo>
                    <a:cubicBezTo>
                      <a:pt x="40" y="310"/>
                      <a:pt x="38" y="313"/>
                      <a:pt x="36" y="316"/>
                    </a:cubicBezTo>
                    <a:cubicBezTo>
                      <a:pt x="33" y="319"/>
                      <a:pt x="31" y="322"/>
                      <a:pt x="29" y="324"/>
                    </a:cubicBezTo>
                    <a:cubicBezTo>
                      <a:pt x="27" y="326"/>
                      <a:pt x="26" y="328"/>
                      <a:pt x="26" y="328"/>
                    </a:cubicBezTo>
                    <a:cubicBezTo>
                      <a:pt x="24" y="330"/>
                      <a:pt x="24" y="334"/>
                      <a:pt x="26" y="337"/>
                    </a:cubicBezTo>
                    <a:cubicBezTo>
                      <a:pt x="26" y="337"/>
                      <a:pt x="26" y="338"/>
                      <a:pt x="27" y="340"/>
                    </a:cubicBezTo>
                    <a:cubicBezTo>
                      <a:pt x="29" y="342"/>
                      <a:pt x="30" y="345"/>
                      <a:pt x="32" y="348"/>
                    </a:cubicBezTo>
                    <a:cubicBezTo>
                      <a:pt x="33" y="351"/>
                      <a:pt x="35" y="353"/>
                      <a:pt x="36" y="355"/>
                    </a:cubicBezTo>
                    <a:cubicBezTo>
                      <a:pt x="37" y="357"/>
                      <a:pt x="38" y="358"/>
                      <a:pt x="38" y="358"/>
                    </a:cubicBezTo>
                    <a:cubicBezTo>
                      <a:pt x="40" y="361"/>
                      <a:pt x="43" y="363"/>
                      <a:pt x="46" y="363"/>
                    </a:cubicBezTo>
                    <a:cubicBezTo>
                      <a:pt x="46" y="363"/>
                      <a:pt x="48" y="362"/>
                      <a:pt x="51" y="362"/>
                    </a:cubicBezTo>
                    <a:cubicBezTo>
                      <a:pt x="54" y="362"/>
                      <a:pt x="58" y="361"/>
                      <a:pt x="61" y="361"/>
                    </a:cubicBezTo>
                    <a:cubicBezTo>
                      <a:pt x="69" y="359"/>
                      <a:pt x="76" y="358"/>
                      <a:pt x="76" y="358"/>
                    </a:cubicBezTo>
                    <a:cubicBezTo>
                      <a:pt x="79" y="357"/>
                      <a:pt x="82" y="358"/>
                      <a:pt x="84" y="360"/>
                    </a:cubicBezTo>
                    <a:cubicBezTo>
                      <a:pt x="84" y="360"/>
                      <a:pt x="85" y="361"/>
                      <a:pt x="86" y="362"/>
                    </a:cubicBezTo>
                    <a:cubicBezTo>
                      <a:pt x="87" y="364"/>
                      <a:pt x="89" y="366"/>
                      <a:pt x="91" y="367"/>
                    </a:cubicBezTo>
                    <a:cubicBezTo>
                      <a:pt x="92" y="369"/>
                      <a:pt x="94" y="371"/>
                      <a:pt x="95" y="372"/>
                    </a:cubicBezTo>
                    <a:cubicBezTo>
                      <a:pt x="96" y="373"/>
                      <a:pt x="97" y="374"/>
                      <a:pt x="97" y="374"/>
                    </a:cubicBezTo>
                    <a:cubicBezTo>
                      <a:pt x="97" y="374"/>
                      <a:pt x="98" y="375"/>
                      <a:pt x="100" y="376"/>
                    </a:cubicBezTo>
                    <a:cubicBezTo>
                      <a:pt x="101" y="377"/>
                      <a:pt x="103" y="379"/>
                      <a:pt x="104" y="380"/>
                    </a:cubicBezTo>
                    <a:cubicBezTo>
                      <a:pt x="106" y="382"/>
                      <a:pt x="108" y="384"/>
                      <a:pt x="109" y="385"/>
                    </a:cubicBezTo>
                    <a:cubicBezTo>
                      <a:pt x="111" y="386"/>
                      <a:pt x="112" y="387"/>
                      <a:pt x="112" y="387"/>
                    </a:cubicBezTo>
                    <a:cubicBezTo>
                      <a:pt x="114" y="388"/>
                      <a:pt x="115" y="391"/>
                      <a:pt x="115" y="394"/>
                    </a:cubicBezTo>
                    <a:cubicBezTo>
                      <a:pt x="115" y="394"/>
                      <a:pt x="113" y="402"/>
                      <a:pt x="112" y="409"/>
                    </a:cubicBezTo>
                    <a:cubicBezTo>
                      <a:pt x="112" y="417"/>
                      <a:pt x="111" y="425"/>
                      <a:pt x="111" y="425"/>
                    </a:cubicBezTo>
                    <a:cubicBezTo>
                      <a:pt x="111" y="428"/>
                      <a:pt x="113" y="431"/>
                      <a:pt x="116" y="433"/>
                    </a:cubicBezTo>
                    <a:cubicBezTo>
                      <a:pt x="116" y="433"/>
                      <a:pt x="117" y="433"/>
                      <a:pt x="119" y="434"/>
                    </a:cubicBezTo>
                    <a:cubicBezTo>
                      <a:pt x="121" y="436"/>
                      <a:pt x="124" y="437"/>
                      <a:pt x="127" y="439"/>
                    </a:cubicBezTo>
                    <a:cubicBezTo>
                      <a:pt x="129" y="440"/>
                      <a:pt x="132" y="441"/>
                      <a:pt x="134" y="442"/>
                    </a:cubicBezTo>
                    <a:cubicBezTo>
                      <a:pt x="136" y="443"/>
                      <a:pt x="138" y="444"/>
                      <a:pt x="138" y="444"/>
                    </a:cubicBezTo>
                    <a:cubicBezTo>
                      <a:pt x="141" y="445"/>
                      <a:pt x="144" y="445"/>
                      <a:pt x="147" y="443"/>
                    </a:cubicBezTo>
                    <a:cubicBezTo>
                      <a:pt x="147" y="443"/>
                      <a:pt x="153" y="438"/>
                      <a:pt x="159" y="433"/>
                    </a:cubicBezTo>
                    <a:cubicBezTo>
                      <a:pt x="164" y="428"/>
                      <a:pt x="170" y="422"/>
                      <a:pt x="170" y="422"/>
                    </a:cubicBezTo>
                    <a:cubicBezTo>
                      <a:pt x="172" y="420"/>
                      <a:pt x="175" y="420"/>
                      <a:pt x="177" y="420"/>
                    </a:cubicBezTo>
                    <a:cubicBezTo>
                      <a:pt x="177" y="420"/>
                      <a:pt x="179" y="421"/>
                      <a:pt x="180" y="421"/>
                    </a:cubicBezTo>
                    <a:cubicBezTo>
                      <a:pt x="182" y="422"/>
                      <a:pt x="184" y="422"/>
                      <a:pt x="187" y="423"/>
                    </a:cubicBezTo>
                    <a:cubicBezTo>
                      <a:pt x="191" y="424"/>
                      <a:pt x="196" y="425"/>
                      <a:pt x="196" y="425"/>
                    </a:cubicBezTo>
                    <a:cubicBezTo>
                      <a:pt x="196" y="425"/>
                      <a:pt x="197" y="425"/>
                      <a:pt x="199" y="426"/>
                    </a:cubicBezTo>
                    <a:cubicBezTo>
                      <a:pt x="201" y="426"/>
                      <a:pt x="203" y="426"/>
                      <a:pt x="205" y="427"/>
                    </a:cubicBezTo>
                    <a:cubicBezTo>
                      <a:pt x="210" y="427"/>
                      <a:pt x="215" y="428"/>
                      <a:pt x="215" y="428"/>
                    </a:cubicBezTo>
                    <a:cubicBezTo>
                      <a:pt x="218" y="428"/>
                      <a:pt x="220" y="430"/>
                      <a:pt x="221" y="433"/>
                    </a:cubicBezTo>
                    <a:cubicBezTo>
                      <a:pt x="221" y="433"/>
                      <a:pt x="224" y="440"/>
                      <a:pt x="228" y="446"/>
                    </a:cubicBezTo>
                    <a:cubicBezTo>
                      <a:pt x="229" y="450"/>
                      <a:pt x="231" y="453"/>
                      <a:pt x="233" y="456"/>
                    </a:cubicBezTo>
                    <a:cubicBezTo>
                      <a:pt x="234" y="458"/>
                      <a:pt x="235" y="460"/>
                      <a:pt x="235" y="460"/>
                    </a:cubicBezTo>
                    <a:cubicBezTo>
                      <a:pt x="236" y="463"/>
                      <a:pt x="240" y="465"/>
                      <a:pt x="243" y="464"/>
                    </a:cubicBezTo>
                    <a:cubicBezTo>
                      <a:pt x="243" y="464"/>
                      <a:pt x="245" y="464"/>
                      <a:pt x="247" y="464"/>
                    </a:cubicBezTo>
                    <a:close/>
                    <a:moveTo>
                      <a:pt x="218" y="381"/>
                    </a:moveTo>
                    <a:cubicBezTo>
                      <a:pt x="214" y="381"/>
                      <a:pt x="211" y="380"/>
                      <a:pt x="209" y="380"/>
                    </a:cubicBezTo>
                    <a:cubicBezTo>
                      <a:pt x="206" y="379"/>
                      <a:pt x="205" y="379"/>
                      <a:pt x="205" y="379"/>
                    </a:cubicBezTo>
                    <a:cubicBezTo>
                      <a:pt x="205" y="379"/>
                      <a:pt x="204" y="379"/>
                      <a:pt x="201" y="378"/>
                    </a:cubicBezTo>
                    <a:cubicBezTo>
                      <a:pt x="200" y="378"/>
                      <a:pt x="199" y="378"/>
                      <a:pt x="197" y="377"/>
                    </a:cubicBezTo>
                    <a:cubicBezTo>
                      <a:pt x="196" y="377"/>
                      <a:pt x="194" y="377"/>
                      <a:pt x="192" y="376"/>
                    </a:cubicBezTo>
                    <a:cubicBezTo>
                      <a:pt x="184" y="374"/>
                      <a:pt x="174" y="370"/>
                      <a:pt x="164" y="365"/>
                    </a:cubicBezTo>
                    <a:cubicBezTo>
                      <a:pt x="155" y="360"/>
                      <a:pt x="146" y="354"/>
                      <a:pt x="140" y="349"/>
                    </a:cubicBezTo>
                    <a:cubicBezTo>
                      <a:pt x="136" y="347"/>
                      <a:pt x="134" y="344"/>
                      <a:pt x="132" y="343"/>
                    </a:cubicBezTo>
                    <a:cubicBezTo>
                      <a:pt x="131" y="341"/>
                      <a:pt x="130" y="340"/>
                      <a:pt x="130" y="340"/>
                    </a:cubicBezTo>
                    <a:cubicBezTo>
                      <a:pt x="130" y="340"/>
                      <a:pt x="129" y="339"/>
                      <a:pt x="127" y="338"/>
                    </a:cubicBezTo>
                    <a:cubicBezTo>
                      <a:pt x="125" y="336"/>
                      <a:pt x="123" y="334"/>
                      <a:pt x="120" y="331"/>
                    </a:cubicBezTo>
                    <a:cubicBezTo>
                      <a:pt x="115" y="325"/>
                      <a:pt x="109" y="316"/>
                      <a:pt x="103" y="307"/>
                    </a:cubicBezTo>
                    <a:cubicBezTo>
                      <a:pt x="98" y="297"/>
                      <a:pt x="94" y="287"/>
                      <a:pt x="91" y="280"/>
                    </a:cubicBezTo>
                    <a:cubicBezTo>
                      <a:pt x="90" y="276"/>
                      <a:pt x="89" y="273"/>
                      <a:pt x="88" y="270"/>
                    </a:cubicBezTo>
                    <a:cubicBezTo>
                      <a:pt x="88" y="268"/>
                      <a:pt x="87" y="267"/>
                      <a:pt x="87" y="267"/>
                    </a:cubicBezTo>
                    <a:cubicBezTo>
                      <a:pt x="87" y="267"/>
                      <a:pt x="87" y="265"/>
                      <a:pt x="86" y="263"/>
                    </a:cubicBezTo>
                    <a:cubicBezTo>
                      <a:pt x="86" y="261"/>
                      <a:pt x="85" y="258"/>
                      <a:pt x="85" y="254"/>
                    </a:cubicBezTo>
                    <a:cubicBezTo>
                      <a:pt x="83" y="246"/>
                      <a:pt x="83" y="235"/>
                      <a:pt x="83" y="224"/>
                    </a:cubicBezTo>
                    <a:cubicBezTo>
                      <a:pt x="84" y="214"/>
                      <a:pt x="86" y="203"/>
                      <a:pt x="88" y="195"/>
                    </a:cubicBezTo>
                    <a:cubicBezTo>
                      <a:pt x="88" y="191"/>
                      <a:pt x="90" y="188"/>
                      <a:pt x="90" y="186"/>
                    </a:cubicBezTo>
                    <a:cubicBezTo>
                      <a:pt x="91" y="183"/>
                      <a:pt x="91" y="182"/>
                      <a:pt x="91" y="182"/>
                    </a:cubicBezTo>
                    <a:cubicBezTo>
                      <a:pt x="91" y="182"/>
                      <a:pt x="92" y="181"/>
                      <a:pt x="93" y="179"/>
                    </a:cubicBezTo>
                    <a:cubicBezTo>
                      <a:pt x="94" y="177"/>
                      <a:pt x="95" y="173"/>
                      <a:pt x="96" y="170"/>
                    </a:cubicBezTo>
                    <a:cubicBezTo>
                      <a:pt x="100" y="162"/>
                      <a:pt x="105" y="153"/>
                      <a:pt x="111" y="144"/>
                    </a:cubicBezTo>
                    <a:cubicBezTo>
                      <a:pt x="117" y="135"/>
                      <a:pt x="125" y="127"/>
                      <a:pt x="130" y="122"/>
                    </a:cubicBezTo>
                    <a:cubicBezTo>
                      <a:pt x="136" y="116"/>
                      <a:pt x="141" y="113"/>
                      <a:pt x="141" y="113"/>
                    </a:cubicBezTo>
                    <a:cubicBezTo>
                      <a:pt x="141" y="113"/>
                      <a:pt x="145" y="110"/>
                      <a:pt x="151" y="105"/>
                    </a:cubicBezTo>
                    <a:cubicBezTo>
                      <a:pt x="158" y="101"/>
                      <a:pt x="168" y="96"/>
                      <a:pt x="178" y="92"/>
                    </a:cubicBezTo>
                    <a:cubicBezTo>
                      <a:pt x="188" y="88"/>
                      <a:pt x="198" y="85"/>
                      <a:pt x="206" y="84"/>
                    </a:cubicBezTo>
                    <a:cubicBezTo>
                      <a:pt x="214" y="82"/>
                      <a:pt x="219" y="82"/>
                      <a:pt x="219" y="82"/>
                    </a:cubicBezTo>
                    <a:cubicBezTo>
                      <a:pt x="219" y="82"/>
                      <a:pt x="225" y="81"/>
                      <a:pt x="233" y="81"/>
                    </a:cubicBezTo>
                    <a:cubicBezTo>
                      <a:pt x="241" y="81"/>
                      <a:pt x="251" y="82"/>
                      <a:pt x="262" y="84"/>
                    </a:cubicBezTo>
                    <a:cubicBezTo>
                      <a:pt x="273" y="86"/>
                      <a:pt x="283" y="89"/>
                      <a:pt x="290" y="92"/>
                    </a:cubicBezTo>
                    <a:cubicBezTo>
                      <a:pt x="294" y="94"/>
                      <a:pt x="297" y="95"/>
                      <a:pt x="299" y="96"/>
                    </a:cubicBezTo>
                    <a:cubicBezTo>
                      <a:pt x="301" y="97"/>
                      <a:pt x="302" y="98"/>
                      <a:pt x="302" y="98"/>
                    </a:cubicBezTo>
                    <a:cubicBezTo>
                      <a:pt x="302" y="98"/>
                      <a:pt x="304" y="98"/>
                      <a:pt x="306" y="100"/>
                    </a:cubicBezTo>
                    <a:cubicBezTo>
                      <a:pt x="308" y="101"/>
                      <a:pt x="311" y="102"/>
                      <a:pt x="314" y="105"/>
                    </a:cubicBezTo>
                    <a:cubicBezTo>
                      <a:pt x="321" y="109"/>
                      <a:pt x="330" y="115"/>
                      <a:pt x="337" y="123"/>
                    </a:cubicBezTo>
                    <a:cubicBezTo>
                      <a:pt x="345" y="130"/>
                      <a:pt x="352" y="138"/>
                      <a:pt x="356" y="145"/>
                    </a:cubicBezTo>
                    <a:cubicBezTo>
                      <a:pt x="359" y="148"/>
                      <a:pt x="361" y="151"/>
                      <a:pt x="362" y="153"/>
                    </a:cubicBezTo>
                    <a:cubicBezTo>
                      <a:pt x="363" y="155"/>
                      <a:pt x="364" y="156"/>
                      <a:pt x="364" y="156"/>
                    </a:cubicBezTo>
                    <a:cubicBezTo>
                      <a:pt x="364" y="156"/>
                      <a:pt x="364" y="157"/>
                      <a:pt x="365" y="160"/>
                    </a:cubicBezTo>
                    <a:cubicBezTo>
                      <a:pt x="367" y="162"/>
                      <a:pt x="368" y="165"/>
                      <a:pt x="370" y="168"/>
                    </a:cubicBezTo>
                    <a:cubicBezTo>
                      <a:pt x="373" y="176"/>
                      <a:pt x="377" y="186"/>
                      <a:pt x="380" y="196"/>
                    </a:cubicBezTo>
                    <a:cubicBezTo>
                      <a:pt x="382" y="207"/>
                      <a:pt x="383" y="217"/>
                      <a:pt x="384" y="225"/>
                    </a:cubicBezTo>
                    <a:cubicBezTo>
                      <a:pt x="384" y="229"/>
                      <a:pt x="384" y="233"/>
                      <a:pt x="384" y="235"/>
                    </a:cubicBezTo>
                    <a:cubicBezTo>
                      <a:pt x="384" y="237"/>
                      <a:pt x="384" y="239"/>
                      <a:pt x="384" y="239"/>
                    </a:cubicBezTo>
                    <a:cubicBezTo>
                      <a:pt x="384" y="239"/>
                      <a:pt x="384" y="240"/>
                      <a:pt x="383" y="242"/>
                    </a:cubicBezTo>
                    <a:cubicBezTo>
                      <a:pt x="383" y="245"/>
                      <a:pt x="383" y="248"/>
                      <a:pt x="382" y="252"/>
                    </a:cubicBezTo>
                    <a:cubicBezTo>
                      <a:pt x="381" y="260"/>
                      <a:pt x="379" y="271"/>
                      <a:pt x="375" y="281"/>
                    </a:cubicBezTo>
                    <a:cubicBezTo>
                      <a:pt x="372" y="291"/>
                      <a:pt x="367" y="301"/>
                      <a:pt x="363" y="308"/>
                    </a:cubicBezTo>
                    <a:cubicBezTo>
                      <a:pt x="362" y="309"/>
                      <a:pt x="361" y="311"/>
                      <a:pt x="360" y="312"/>
                    </a:cubicBezTo>
                    <a:cubicBezTo>
                      <a:pt x="359" y="314"/>
                      <a:pt x="359" y="315"/>
                      <a:pt x="358" y="316"/>
                    </a:cubicBezTo>
                    <a:cubicBezTo>
                      <a:pt x="357" y="318"/>
                      <a:pt x="356" y="319"/>
                      <a:pt x="356" y="319"/>
                    </a:cubicBezTo>
                    <a:cubicBezTo>
                      <a:pt x="356" y="319"/>
                      <a:pt x="355" y="320"/>
                      <a:pt x="354" y="322"/>
                    </a:cubicBezTo>
                    <a:cubicBezTo>
                      <a:pt x="352" y="324"/>
                      <a:pt x="350" y="326"/>
                      <a:pt x="348" y="329"/>
                    </a:cubicBezTo>
                    <a:cubicBezTo>
                      <a:pt x="342" y="335"/>
                      <a:pt x="335" y="343"/>
                      <a:pt x="326" y="350"/>
                    </a:cubicBezTo>
                    <a:cubicBezTo>
                      <a:pt x="318" y="356"/>
                      <a:pt x="309" y="362"/>
                      <a:pt x="302" y="366"/>
                    </a:cubicBezTo>
                    <a:cubicBezTo>
                      <a:pt x="300" y="366"/>
                      <a:pt x="298" y="367"/>
                      <a:pt x="297" y="368"/>
                    </a:cubicBezTo>
                    <a:cubicBezTo>
                      <a:pt x="295" y="369"/>
                      <a:pt x="294" y="369"/>
                      <a:pt x="293" y="370"/>
                    </a:cubicBezTo>
                    <a:cubicBezTo>
                      <a:pt x="290" y="371"/>
                      <a:pt x="289" y="371"/>
                      <a:pt x="289" y="371"/>
                    </a:cubicBezTo>
                    <a:cubicBezTo>
                      <a:pt x="289" y="371"/>
                      <a:pt x="288" y="372"/>
                      <a:pt x="286" y="372"/>
                    </a:cubicBezTo>
                    <a:cubicBezTo>
                      <a:pt x="285" y="373"/>
                      <a:pt x="283" y="373"/>
                      <a:pt x="282" y="374"/>
                    </a:cubicBezTo>
                    <a:cubicBezTo>
                      <a:pt x="280" y="374"/>
                      <a:pt x="278" y="375"/>
                      <a:pt x="277" y="376"/>
                    </a:cubicBezTo>
                    <a:cubicBezTo>
                      <a:pt x="269" y="378"/>
                      <a:pt x="258" y="380"/>
                      <a:pt x="248" y="381"/>
                    </a:cubicBezTo>
                    <a:cubicBezTo>
                      <a:pt x="237" y="382"/>
                      <a:pt x="226" y="382"/>
                      <a:pt x="218" y="3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5" name="Freeform: Shape 22"/>
              <p:cNvSpPr/>
              <p:nvPr/>
            </p:nvSpPr>
            <p:spPr bwMode="auto">
              <a:xfrm>
                <a:off x="6439818" y="4313420"/>
                <a:ext cx="945330" cy="969244"/>
              </a:xfrm>
              <a:custGeom>
                <a:avLst/>
                <a:gdLst>
                  <a:gd name="T0" fmla="*/ 211 w 472"/>
                  <a:gd name="T1" fmla="*/ 431 h 461"/>
                  <a:gd name="T2" fmla="*/ 241 w 472"/>
                  <a:gd name="T3" fmla="*/ 428 h 461"/>
                  <a:gd name="T4" fmla="*/ 280 w 472"/>
                  <a:gd name="T5" fmla="*/ 443 h 461"/>
                  <a:gd name="T6" fmla="*/ 323 w 472"/>
                  <a:gd name="T7" fmla="*/ 450 h 461"/>
                  <a:gd name="T8" fmla="*/ 334 w 472"/>
                  <a:gd name="T9" fmla="*/ 413 h 461"/>
                  <a:gd name="T10" fmla="*/ 356 w 472"/>
                  <a:gd name="T11" fmla="*/ 388 h 461"/>
                  <a:gd name="T12" fmla="*/ 385 w 472"/>
                  <a:gd name="T13" fmla="*/ 374 h 461"/>
                  <a:gd name="T14" fmla="*/ 424 w 472"/>
                  <a:gd name="T15" fmla="*/ 373 h 461"/>
                  <a:gd name="T16" fmla="*/ 429 w 472"/>
                  <a:gd name="T17" fmla="*/ 329 h 461"/>
                  <a:gd name="T18" fmla="*/ 425 w 472"/>
                  <a:gd name="T19" fmla="*/ 288 h 461"/>
                  <a:gd name="T20" fmla="*/ 436 w 472"/>
                  <a:gd name="T21" fmla="*/ 260 h 461"/>
                  <a:gd name="T22" fmla="*/ 472 w 472"/>
                  <a:gd name="T23" fmla="*/ 239 h 461"/>
                  <a:gd name="T24" fmla="*/ 466 w 472"/>
                  <a:gd name="T25" fmla="*/ 203 h 461"/>
                  <a:gd name="T26" fmla="*/ 426 w 472"/>
                  <a:gd name="T27" fmla="*/ 175 h 461"/>
                  <a:gd name="T28" fmla="*/ 416 w 472"/>
                  <a:gd name="T29" fmla="*/ 149 h 461"/>
                  <a:gd name="T30" fmla="*/ 433 w 472"/>
                  <a:gd name="T31" fmla="*/ 109 h 461"/>
                  <a:gd name="T32" fmla="*/ 415 w 472"/>
                  <a:gd name="T33" fmla="*/ 77 h 461"/>
                  <a:gd name="T34" fmla="*/ 366 w 472"/>
                  <a:gd name="T35" fmla="*/ 81 h 461"/>
                  <a:gd name="T36" fmla="*/ 346 w 472"/>
                  <a:gd name="T37" fmla="*/ 66 h 461"/>
                  <a:gd name="T38" fmla="*/ 326 w 472"/>
                  <a:gd name="T39" fmla="*/ 33 h 461"/>
                  <a:gd name="T40" fmla="*/ 295 w 472"/>
                  <a:gd name="T41" fmla="*/ 2 h 461"/>
                  <a:gd name="T42" fmla="*/ 264 w 472"/>
                  <a:gd name="T43" fmla="*/ 26 h 461"/>
                  <a:gd name="T44" fmla="*/ 235 w 472"/>
                  <a:gd name="T45" fmla="*/ 33 h 461"/>
                  <a:gd name="T46" fmla="*/ 203 w 472"/>
                  <a:gd name="T47" fmla="*/ 31 h 461"/>
                  <a:gd name="T48" fmla="*/ 158 w 472"/>
                  <a:gd name="T49" fmla="*/ 8 h 461"/>
                  <a:gd name="T50" fmla="*/ 138 w 472"/>
                  <a:gd name="T51" fmla="*/ 37 h 461"/>
                  <a:gd name="T52" fmla="*/ 125 w 472"/>
                  <a:gd name="T53" fmla="*/ 67 h 461"/>
                  <a:gd name="T54" fmla="*/ 92 w 472"/>
                  <a:gd name="T55" fmla="*/ 89 h 461"/>
                  <a:gd name="T56" fmla="*/ 51 w 472"/>
                  <a:gd name="T57" fmla="*/ 85 h 461"/>
                  <a:gd name="T58" fmla="*/ 34 w 472"/>
                  <a:gd name="T59" fmla="*/ 118 h 461"/>
                  <a:gd name="T60" fmla="*/ 48 w 472"/>
                  <a:gd name="T61" fmla="*/ 171 h 461"/>
                  <a:gd name="T62" fmla="*/ 42 w 472"/>
                  <a:gd name="T63" fmla="*/ 194 h 461"/>
                  <a:gd name="T64" fmla="*/ 6 w 472"/>
                  <a:gd name="T65" fmla="*/ 213 h 461"/>
                  <a:gd name="T66" fmla="*/ 1 w 472"/>
                  <a:gd name="T67" fmla="*/ 250 h 461"/>
                  <a:gd name="T68" fmla="*/ 44 w 472"/>
                  <a:gd name="T69" fmla="*/ 279 h 461"/>
                  <a:gd name="T70" fmla="*/ 53 w 472"/>
                  <a:gd name="T71" fmla="*/ 306 h 461"/>
                  <a:gd name="T72" fmla="*/ 42 w 472"/>
                  <a:gd name="T73" fmla="*/ 348 h 461"/>
                  <a:gd name="T74" fmla="*/ 55 w 472"/>
                  <a:gd name="T75" fmla="*/ 381 h 461"/>
                  <a:gd name="T76" fmla="*/ 98 w 472"/>
                  <a:gd name="T77" fmla="*/ 378 h 461"/>
                  <a:gd name="T78" fmla="*/ 124 w 472"/>
                  <a:gd name="T79" fmla="*/ 393 h 461"/>
                  <a:gd name="T80" fmla="*/ 146 w 472"/>
                  <a:gd name="T81" fmla="*/ 412 h 461"/>
                  <a:gd name="T82" fmla="*/ 168 w 472"/>
                  <a:gd name="T83" fmla="*/ 456 h 461"/>
                  <a:gd name="T84" fmla="*/ 231 w 472"/>
                  <a:gd name="T85" fmla="*/ 379 h 461"/>
                  <a:gd name="T86" fmla="*/ 155 w 472"/>
                  <a:gd name="T87" fmla="*/ 355 h 461"/>
                  <a:gd name="T88" fmla="*/ 118 w 472"/>
                  <a:gd name="T89" fmla="*/ 320 h 461"/>
                  <a:gd name="T90" fmla="*/ 95 w 472"/>
                  <a:gd name="T91" fmla="*/ 276 h 461"/>
                  <a:gd name="T92" fmla="*/ 92 w 472"/>
                  <a:gd name="T93" fmla="*/ 196 h 461"/>
                  <a:gd name="T94" fmla="*/ 99 w 472"/>
                  <a:gd name="T95" fmla="*/ 174 h 461"/>
                  <a:gd name="T96" fmla="*/ 150 w 472"/>
                  <a:gd name="T97" fmla="*/ 110 h 461"/>
                  <a:gd name="T98" fmla="*/ 229 w 472"/>
                  <a:gd name="T99" fmla="*/ 83 h 461"/>
                  <a:gd name="T100" fmla="*/ 279 w 472"/>
                  <a:gd name="T101" fmla="*/ 89 h 461"/>
                  <a:gd name="T102" fmla="*/ 324 w 472"/>
                  <a:gd name="T103" fmla="*/ 111 h 461"/>
                  <a:gd name="T104" fmla="*/ 373 w 472"/>
                  <a:gd name="T105" fmla="*/ 174 h 461"/>
                  <a:gd name="T106" fmla="*/ 380 w 472"/>
                  <a:gd name="T107" fmla="*/ 196 h 461"/>
                  <a:gd name="T108" fmla="*/ 378 w 472"/>
                  <a:gd name="T109" fmla="*/ 273 h 461"/>
                  <a:gd name="T110" fmla="*/ 337 w 472"/>
                  <a:gd name="T111" fmla="*/ 339 h 461"/>
                  <a:gd name="T112" fmla="*/ 285 w 472"/>
                  <a:gd name="T113" fmla="*/ 371 h 461"/>
                  <a:gd name="T114" fmla="*/ 236 w 472"/>
                  <a:gd name="T115" fmla="*/ 379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72" h="461">
                    <a:moveTo>
                      <a:pt x="191" y="457"/>
                    </a:moveTo>
                    <a:cubicBezTo>
                      <a:pt x="191" y="457"/>
                      <a:pt x="193" y="456"/>
                      <a:pt x="195" y="453"/>
                    </a:cubicBezTo>
                    <a:cubicBezTo>
                      <a:pt x="197" y="451"/>
                      <a:pt x="199" y="448"/>
                      <a:pt x="202" y="445"/>
                    </a:cubicBezTo>
                    <a:cubicBezTo>
                      <a:pt x="204" y="441"/>
                      <a:pt x="207" y="438"/>
                      <a:pt x="209" y="436"/>
                    </a:cubicBezTo>
                    <a:cubicBezTo>
                      <a:pt x="210" y="433"/>
                      <a:pt x="211" y="431"/>
                      <a:pt x="211" y="431"/>
                    </a:cubicBezTo>
                    <a:cubicBezTo>
                      <a:pt x="213" y="429"/>
                      <a:pt x="216" y="427"/>
                      <a:pt x="219" y="428"/>
                    </a:cubicBezTo>
                    <a:cubicBezTo>
                      <a:pt x="219" y="428"/>
                      <a:pt x="221" y="428"/>
                      <a:pt x="223" y="428"/>
                    </a:cubicBezTo>
                    <a:cubicBezTo>
                      <a:pt x="225" y="428"/>
                      <a:pt x="227" y="428"/>
                      <a:pt x="230" y="428"/>
                    </a:cubicBezTo>
                    <a:cubicBezTo>
                      <a:pt x="233" y="428"/>
                      <a:pt x="235" y="428"/>
                      <a:pt x="237" y="428"/>
                    </a:cubicBezTo>
                    <a:cubicBezTo>
                      <a:pt x="239" y="428"/>
                      <a:pt x="241" y="428"/>
                      <a:pt x="241" y="428"/>
                    </a:cubicBezTo>
                    <a:cubicBezTo>
                      <a:pt x="241" y="428"/>
                      <a:pt x="242" y="428"/>
                      <a:pt x="244" y="428"/>
                    </a:cubicBezTo>
                    <a:cubicBezTo>
                      <a:pt x="246" y="428"/>
                      <a:pt x="248" y="428"/>
                      <a:pt x="251" y="428"/>
                    </a:cubicBezTo>
                    <a:cubicBezTo>
                      <a:pt x="256" y="427"/>
                      <a:pt x="262" y="427"/>
                      <a:pt x="262" y="427"/>
                    </a:cubicBezTo>
                    <a:cubicBezTo>
                      <a:pt x="265" y="426"/>
                      <a:pt x="268" y="428"/>
                      <a:pt x="270" y="430"/>
                    </a:cubicBezTo>
                    <a:cubicBezTo>
                      <a:pt x="270" y="430"/>
                      <a:pt x="275" y="437"/>
                      <a:pt x="280" y="443"/>
                    </a:cubicBezTo>
                    <a:cubicBezTo>
                      <a:pt x="285" y="449"/>
                      <a:pt x="291" y="455"/>
                      <a:pt x="291" y="455"/>
                    </a:cubicBezTo>
                    <a:cubicBezTo>
                      <a:pt x="293" y="458"/>
                      <a:pt x="297" y="458"/>
                      <a:pt x="301" y="457"/>
                    </a:cubicBezTo>
                    <a:cubicBezTo>
                      <a:pt x="301" y="457"/>
                      <a:pt x="302" y="457"/>
                      <a:pt x="305" y="456"/>
                    </a:cubicBezTo>
                    <a:cubicBezTo>
                      <a:pt x="307" y="455"/>
                      <a:pt x="311" y="454"/>
                      <a:pt x="314" y="453"/>
                    </a:cubicBezTo>
                    <a:cubicBezTo>
                      <a:pt x="317" y="452"/>
                      <a:pt x="320" y="451"/>
                      <a:pt x="323" y="450"/>
                    </a:cubicBezTo>
                    <a:cubicBezTo>
                      <a:pt x="325" y="449"/>
                      <a:pt x="327" y="448"/>
                      <a:pt x="327" y="448"/>
                    </a:cubicBezTo>
                    <a:cubicBezTo>
                      <a:pt x="330" y="447"/>
                      <a:pt x="333" y="444"/>
                      <a:pt x="333" y="440"/>
                    </a:cubicBezTo>
                    <a:cubicBezTo>
                      <a:pt x="333" y="440"/>
                      <a:pt x="333" y="438"/>
                      <a:pt x="334" y="435"/>
                    </a:cubicBezTo>
                    <a:cubicBezTo>
                      <a:pt x="334" y="432"/>
                      <a:pt x="334" y="428"/>
                      <a:pt x="334" y="424"/>
                    </a:cubicBezTo>
                    <a:cubicBezTo>
                      <a:pt x="334" y="420"/>
                      <a:pt x="334" y="416"/>
                      <a:pt x="334" y="413"/>
                    </a:cubicBezTo>
                    <a:cubicBezTo>
                      <a:pt x="334" y="410"/>
                      <a:pt x="334" y="408"/>
                      <a:pt x="334" y="408"/>
                    </a:cubicBezTo>
                    <a:cubicBezTo>
                      <a:pt x="334" y="404"/>
                      <a:pt x="336" y="401"/>
                      <a:pt x="338" y="400"/>
                    </a:cubicBezTo>
                    <a:cubicBezTo>
                      <a:pt x="338" y="400"/>
                      <a:pt x="340" y="399"/>
                      <a:pt x="341" y="398"/>
                    </a:cubicBezTo>
                    <a:cubicBezTo>
                      <a:pt x="343" y="397"/>
                      <a:pt x="345" y="396"/>
                      <a:pt x="347" y="394"/>
                    </a:cubicBezTo>
                    <a:cubicBezTo>
                      <a:pt x="352" y="391"/>
                      <a:pt x="356" y="388"/>
                      <a:pt x="356" y="388"/>
                    </a:cubicBezTo>
                    <a:cubicBezTo>
                      <a:pt x="356" y="388"/>
                      <a:pt x="360" y="385"/>
                      <a:pt x="364" y="381"/>
                    </a:cubicBezTo>
                    <a:cubicBezTo>
                      <a:pt x="366" y="380"/>
                      <a:pt x="368" y="378"/>
                      <a:pt x="370" y="377"/>
                    </a:cubicBezTo>
                    <a:cubicBezTo>
                      <a:pt x="371" y="375"/>
                      <a:pt x="372" y="374"/>
                      <a:pt x="372" y="374"/>
                    </a:cubicBezTo>
                    <a:cubicBezTo>
                      <a:pt x="374" y="372"/>
                      <a:pt x="378" y="371"/>
                      <a:pt x="381" y="372"/>
                    </a:cubicBezTo>
                    <a:cubicBezTo>
                      <a:pt x="381" y="372"/>
                      <a:pt x="383" y="373"/>
                      <a:pt x="385" y="374"/>
                    </a:cubicBezTo>
                    <a:cubicBezTo>
                      <a:pt x="388" y="375"/>
                      <a:pt x="392" y="376"/>
                      <a:pt x="396" y="377"/>
                    </a:cubicBezTo>
                    <a:cubicBezTo>
                      <a:pt x="400" y="378"/>
                      <a:pt x="404" y="379"/>
                      <a:pt x="407" y="379"/>
                    </a:cubicBezTo>
                    <a:cubicBezTo>
                      <a:pt x="411" y="380"/>
                      <a:pt x="413" y="380"/>
                      <a:pt x="413" y="380"/>
                    </a:cubicBezTo>
                    <a:cubicBezTo>
                      <a:pt x="416" y="381"/>
                      <a:pt x="419" y="379"/>
                      <a:pt x="422" y="376"/>
                    </a:cubicBezTo>
                    <a:cubicBezTo>
                      <a:pt x="422" y="376"/>
                      <a:pt x="423" y="375"/>
                      <a:pt x="424" y="373"/>
                    </a:cubicBezTo>
                    <a:cubicBezTo>
                      <a:pt x="426" y="371"/>
                      <a:pt x="428" y="368"/>
                      <a:pt x="430" y="365"/>
                    </a:cubicBezTo>
                    <a:cubicBezTo>
                      <a:pt x="432" y="362"/>
                      <a:pt x="434" y="359"/>
                      <a:pt x="435" y="357"/>
                    </a:cubicBezTo>
                    <a:cubicBezTo>
                      <a:pt x="437" y="355"/>
                      <a:pt x="437" y="353"/>
                      <a:pt x="437" y="353"/>
                    </a:cubicBezTo>
                    <a:cubicBezTo>
                      <a:pt x="439" y="350"/>
                      <a:pt x="440" y="346"/>
                      <a:pt x="438" y="343"/>
                    </a:cubicBezTo>
                    <a:cubicBezTo>
                      <a:pt x="438" y="343"/>
                      <a:pt x="434" y="336"/>
                      <a:pt x="429" y="329"/>
                    </a:cubicBezTo>
                    <a:cubicBezTo>
                      <a:pt x="424" y="323"/>
                      <a:pt x="419" y="316"/>
                      <a:pt x="419" y="316"/>
                    </a:cubicBezTo>
                    <a:cubicBezTo>
                      <a:pt x="418" y="314"/>
                      <a:pt x="417" y="310"/>
                      <a:pt x="418" y="307"/>
                    </a:cubicBezTo>
                    <a:cubicBezTo>
                      <a:pt x="418" y="307"/>
                      <a:pt x="420" y="303"/>
                      <a:pt x="422" y="298"/>
                    </a:cubicBezTo>
                    <a:cubicBezTo>
                      <a:pt x="423" y="295"/>
                      <a:pt x="424" y="293"/>
                      <a:pt x="424" y="291"/>
                    </a:cubicBezTo>
                    <a:cubicBezTo>
                      <a:pt x="425" y="289"/>
                      <a:pt x="425" y="288"/>
                      <a:pt x="425" y="288"/>
                    </a:cubicBezTo>
                    <a:cubicBezTo>
                      <a:pt x="425" y="288"/>
                      <a:pt x="426" y="286"/>
                      <a:pt x="426" y="284"/>
                    </a:cubicBezTo>
                    <a:cubicBezTo>
                      <a:pt x="427" y="282"/>
                      <a:pt x="428" y="280"/>
                      <a:pt x="428" y="277"/>
                    </a:cubicBezTo>
                    <a:cubicBezTo>
                      <a:pt x="429" y="275"/>
                      <a:pt x="429" y="272"/>
                      <a:pt x="430" y="270"/>
                    </a:cubicBezTo>
                    <a:cubicBezTo>
                      <a:pt x="430" y="268"/>
                      <a:pt x="430" y="267"/>
                      <a:pt x="430" y="267"/>
                    </a:cubicBezTo>
                    <a:cubicBezTo>
                      <a:pt x="431" y="264"/>
                      <a:pt x="433" y="261"/>
                      <a:pt x="436" y="260"/>
                    </a:cubicBezTo>
                    <a:cubicBezTo>
                      <a:pt x="436" y="260"/>
                      <a:pt x="438" y="260"/>
                      <a:pt x="441" y="259"/>
                    </a:cubicBezTo>
                    <a:cubicBezTo>
                      <a:pt x="444" y="258"/>
                      <a:pt x="448" y="256"/>
                      <a:pt x="452" y="255"/>
                    </a:cubicBezTo>
                    <a:cubicBezTo>
                      <a:pt x="455" y="253"/>
                      <a:pt x="459" y="251"/>
                      <a:pt x="462" y="250"/>
                    </a:cubicBezTo>
                    <a:cubicBezTo>
                      <a:pt x="465" y="249"/>
                      <a:pt x="467" y="248"/>
                      <a:pt x="467" y="248"/>
                    </a:cubicBezTo>
                    <a:cubicBezTo>
                      <a:pt x="470" y="246"/>
                      <a:pt x="472" y="243"/>
                      <a:pt x="472" y="239"/>
                    </a:cubicBezTo>
                    <a:cubicBezTo>
                      <a:pt x="472" y="239"/>
                      <a:pt x="472" y="238"/>
                      <a:pt x="472" y="235"/>
                    </a:cubicBezTo>
                    <a:cubicBezTo>
                      <a:pt x="472" y="232"/>
                      <a:pt x="472" y="229"/>
                      <a:pt x="472" y="225"/>
                    </a:cubicBezTo>
                    <a:cubicBezTo>
                      <a:pt x="472" y="222"/>
                      <a:pt x="472" y="219"/>
                      <a:pt x="471" y="216"/>
                    </a:cubicBezTo>
                    <a:cubicBezTo>
                      <a:pt x="471" y="213"/>
                      <a:pt x="471" y="212"/>
                      <a:pt x="471" y="212"/>
                    </a:cubicBezTo>
                    <a:cubicBezTo>
                      <a:pt x="471" y="208"/>
                      <a:pt x="469" y="205"/>
                      <a:pt x="466" y="203"/>
                    </a:cubicBezTo>
                    <a:cubicBezTo>
                      <a:pt x="466" y="203"/>
                      <a:pt x="458" y="200"/>
                      <a:pt x="450" y="197"/>
                    </a:cubicBezTo>
                    <a:cubicBezTo>
                      <a:pt x="442" y="194"/>
                      <a:pt x="435" y="192"/>
                      <a:pt x="435" y="192"/>
                    </a:cubicBezTo>
                    <a:cubicBezTo>
                      <a:pt x="432" y="191"/>
                      <a:pt x="429" y="189"/>
                      <a:pt x="429" y="186"/>
                    </a:cubicBezTo>
                    <a:cubicBezTo>
                      <a:pt x="429" y="186"/>
                      <a:pt x="428" y="184"/>
                      <a:pt x="428" y="182"/>
                    </a:cubicBezTo>
                    <a:cubicBezTo>
                      <a:pt x="427" y="181"/>
                      <a:pt x="427" y="178"/>
                      <a:pt x="426" y="175"/>
                    </a:cubicBezTo>
                    <a:cubicBezTo>
                      <a:pt x="425" y="173"/>
                      <a:pt x="425" y="170"/>
                      <a:pt x="424" y="169"/>
                    </a:cubicBezTo>
                    <a:cubicBezTo>
                      <a:pt x="423" y="167"/>
                      <a:pt x="423" y="165"/>
                      <a:pt x="423" y="165"/>
                    </a:cubicBezTo>
                    <a:cubicBezTo>
                      <a:pt x="423" y="165"/>
                      <a:pt x="422" y="164"/>
                      <a:pt x="422" y="162"/>
                    </a:cubicBezTo>
                    <a:cubicBezTo>
                      <a:pt x="421" y="160"/>
                      <a:pt x="420" y="158"/>
                      <a:pt x="419" y="156"/>
                    </a:cubicBezTo>
                    <a:cubicBezTo>
                      <a:pt x="418" y="153"/>
                      <a:pt x="417" y="151"/>
                      <a:pt x="416" y="149"/>
                    </a:cubicBezTo>
                    <a:cubicBezTo>
                      <a:pt x="415" y="147"/>
                      <a:pt x="415" y="146"/>
                      <a:pt x="415" y="146"/>
                    </a:cubicBezTo>
                    <a:cubicBezTo>
                      <a:pt x="413" y="143"/>
                      <a:pt x="414" y="140"/>
                      <a:pt x="415" y="137"/>
                    </a:cubicBezTo>
                    <a:cubicBezTo>
                      <a:pt x="415" y="137"/>
                      <a:pt x="420" y="130"/>
                      <a:pt x="425" y="123"/>
                    </a:cubicBezTo>
                    <a:cubicBezTo>
                      <a:pt x="427" y="120"/>
                      <a:pt x="429" y="116"/>
                      <a:pt x="430" y="114"/>
                    </a:cubicBezTo>
                    <a:cubicBezTo>
                      <a:pt x="432" y="111"/>
                      <a:pt x="433" y="109"/>
                      <a:pt x="433" y="109"/>
                    </a:cubicBezTo>
                    <a:cubicBezTo>
                      <a:pt x="434" y="106"/>
                      <a:pt x="434" y="102"/>
                      <a:pt x="432" y="99"/>
                    </a:cubicBezTo>
                    <a:cubicBezTo>
                      <a:pt x="432" y="99"/>
                      <a:pt x="431" y="98"/>
                      <a:pt x="429" y="96"/>
                    </a:cubicBezTo>
                    <a:cubicBezTo>
                      <a:pt x="428" y="93"/>
                      <a:pt x="426" y="91"/>
                      <a:pt x="424" y="88"/>
                    </a:cubicBezTo>
                    <a:cubicBezTo>
                      <a:pt x="422" y="85"/>
                      <a:pt x="420" y="82"/>
                      <a:pt x="418" y="80"/>
                    </a:cubicBezTo>
                    <a:cubicBezTo>
                      <a:pt x="416" y="78"/>
                      <a:pt x="415" y="77"/>
                      <a:pt x="415" y="77"/>
                    </a:cubicBezTo>
                    <a:cubicBezTo>
                      <a:pt x="413" y="74"/>
                      <a:pt x="409" y="73"/>
                      <a:pt x="406" y="74"/>
                    </a:cubicBezTo>
                    <a:cubicBezTo>
                      <a:pt x="406" y="74"/>
                      <a:pt x="404" y="74"/>
                      <a:pt x="401" y="75"/>
                    </a:cubicBezTo>
                    <a:cubicBezTo>
                      <a:pt x="398" y="76"/>
                      <a:pt x="394" y="77"/>
                      <a:pt x="390" y="78"/>
                    </a:cubicBezTo>
                    <a:cubicBezTo>
                      <a:pt x="382" y="80"/>
                      <a:pt x="374" y="83"/>
                      <a:pt x="374" y="83"/>
                    </a:cubicBezTo>
                    <a:cubicBezTo>
                      <a:pt x="371" y="84"/>
                      <a:pt x="368" y="83"/>
                      <a:pt x="366" y="81"/>
                    </a:cubicBezTo>
                    <a:cubicBezTo>
                      <a:pt x="366" y="81"/>
                      <a:pt x="365" y="80"/>
                      <a:pt x="363" y="79"/>
                    </a:cubicBezTo>
                    <a:cubicBezTo>
                      <a:pt x="361" y="78"/>
                      <a:pt x="359" y="76"/>
                      <a:pt x="357" y="74"/>
                    </a:cubicBezTo>
                    <a:cubicBezTo>
                      <a:pt x="355" y="73"/>
                      <a:pt x="353" y="71"/>
                      <a:pt x="352" y="70"/>
                    </a:cubicBezTo>
                    <a:cubicBezTo>
                      <a:pt x="350" y="69"/>
                      <a:pt x="349" y="68"/>
                      <a:pt x="349" y="68"/>
                    </a:cubicBezTo>
                    <a:cubicBezTo>
                      <a:pt x="349" y="68"/>
                      <a:pt x="348" y="67"/>
                      <a:pt x="346" y="66"/>
                    </a:cubicBezTo>
                    <a:cubicBezTo>
                      <a:pt x="344" y="65"/>
                      <a:pt x="342" y="64"/>
                      <a:pt x="340" y="62"/>
                    </a:cubicBezTo>
                    <a:cubicBezTo>
                      <a:pt x="338" y="61"/>
                      <a:pt x="336" y="60"/>
                      <a:pt x="334" y="59"/>
                    </a:cubicBezTo>
                    <a:cubicBezTo>
                      <a:pt x="332" y="58"/>
                      <a:pt x="331" y="57"/>
                      <a:pt x="331" y="57"/>
                    </a:cubicBezTo>
                    <a:cubicBezTo>
                      <a:pt x="328" y="56"/>
                      <a:pt x="326" y="53"/>
                      <a:pt x="326" y="50"/>
                    </a:cubicBezTo>
                    <a:cubicBezTo>
                      <a:pt x="326" y="50"/>
                      <a:pt x="326" y="41"/>
                      <a:pt x="326" y="33"/>
                    </a:cubicBezTo>
                    <a:cubicBezTo>
                      <a:pt x="325" y="25"/>
                      <a:pt x="324" y="17"/>
                      <a:pt x="324" y="17"/>
                    </a:cubicBezTo>
                    <a:cubicBezTo>
                      <a:pt x="323" y="13"/>
                      <a:pt x="321" y="11"/>
                      <a:pt x="317" y="9"/>
                    </a:cubicBezTo>
                    <a:cubicBezTo>
                      <a:pt x="317" y="9"/>
                      <a:pt x="316" y="9"/>
                      <a:pt x="313" y="8"/>
                    </a:cubicBezTo>
                    <a:cubicBezTo>
                      <a:pt x="311" y="7"/>
                      <a:pt x="307" y="6"/>
                      <a:pt x="304" y="5"/>
                    </a:cubicBezTo>
                    <a:cubicBezTo>
                      <a:pt x="301" y="4"/>
                      <a:pt x="297" y="3"/>
                      <a:pt x="295" y="2"/>
                    </a:cubicBezTo>
                    <a:cubicBezTo>
                      <a:pt x="292" y="2"/>
                      <a:pt x="291" y="1"/>
                      <a:pt x="291" y="1"/>
                    </a:cubicBezTo>
                    <a:cubicBezTo>
                      <a:pt x="287" y="0"/>
                      <a:pt x="283" y="1"/>
                      <a:pt x="281" y="4"/>
                    </a:cubicBezTo>
                    <a:cubicBezTo>
                      <a:pt x="281" y="4"/>
                      <a:pt x="280" y="5"/>
                      <a:pt x="278" y="8"/>
                    </a:cubicBezTo>
                    <a:cubicBezTo>
                      <a:pt x="276" y="10"/>
                      <a:pt x="273" y="13"/>
                      <a:pt x="271" y="17"/>
                    </a:cubicBezTo>
                    <a:cubicBezTo>
                      <a:pt x="268" y="20"/>
                      <a:pt x="266" y="23"/>
                      <a:pt x="264" y="26"/>
                    </a:cubicBezTo>
                    <a:cubicBezTo>
                      <a:pt x="262" y="28"/>
                      <a:pt x="261" y="30"/>
                      <a:pt x="261" y="30"/>
                    </a:cubicBezTo>
                    <a:cubicBezTo>
                      <a:pt x="259" y="33"/>
                      <a:pt x="256" y="34"/>
                      <a:pt x="253" y="34"/>
                    </a:cubicBezTo>
                    <a:cubicBezTo>
                      <a:pt x="253" y="34"/>
                      <a:pt x="252" y="34"/>
                      <a:pt x="250" y="33"/>
                    </a:cubicBezTo>
                    <a:cubicBezTo>
                      <a:pt x="248" y="33"/>
                      <a:pt x="245" y="33"/>
                      <a:pt x="242" y="33"/>
                    </a:cubicBezTo>
                    <a:cubicBezTo>
                      <a:pt x="240" y="33"/>
                      <a:pt x="237" y="33"/>
                      <a:pt x="235" y="33"/>
                    </a:cubicBezTo>
                    <a:cubicBezTo>
                      <a:pt x="233" y="33"/>
                      <a:pt x="232" y="33"/>
                      <a:pt x="232" y="33"/>
                    </a:cubicBezTo>
                    <a:cubicBezTo>
                      <a:pt x="232" y="33"/>
                      <a:pt x="231" y="33"/>
                      <a:pt x="229" y="33"/>
                    </a:cubicBezTo>
                    <a:cubicBezTo>
                      <a:pt x="227" y="33"/>
                      <a:pt x="224" y="33"/>
                      <a:pt x="221" y="34"/>
                    </a:cubicBezTo>
                    <a:cubicBezTo>
                      <a:pt x="216" y="34"/>
                      <a:pt x="211" y="35"/>
                      <a:pt x="211" y="35"/>
                    </a:cubicBezTo>
                    <a:cubicBezTo>
                      <a:pt x="208" y="35"/>
                      <a:pt x="205" y="34"/>
                      <a:pt x="203" y="31"/>
                    </a:cubicBezTo>
                    <a:cubicBezTo>
                      <a:pt x="203" y="31"/>
                      <a:pt x="198" y="25"/>
                      <a:pt x="192" y="18"/>
                    </a:cubicBezTo>
                    <a:cubicBezTo>
                      <a:pt x="187" y="12"/>
                      <a:pt x="181" y="6"/>
                      <a:pt x="181" y="6"/>
                    </a:cubicBezTo>
                    <a:cubicBezTo>
                      <a:pt x="179" y="4"/>
                      <a:pt x="175" y="3"/>
                      <a:pt x="172" y="4"/>
                    </a:cubicBezTo>
                    <a:cubicBezTo>
                      <a:pt x="172" y="4"/>
                      <a:pt x="170" y="4"/>
                      <a:pt x="167" y="5"/>
                    </a:cubicBezTo>
                    <a:cubicBezTo>
                      <a:pt x="165" y="6"/>
                      <a:pt x="162" y="7"/>
                      <a:pt x="158" y="8"/>
                    </a:cubicBezTo>
                    <a:cubicBezTo>
                      <a:pt x="155" y="9"/>
                      <a:pt x="152" y="10"/>
                      <a:pt x="149" y="11"/>
                    </a:cubicBezTo>
                    <a:cubicBezTo>
                      <a:pt x="147" y="12"/>
                      <a:pt x="145" y="13"/>
                      <a:pt x="145" y="13"/>
                    </a:cubicBezTo>
                    <a:cubicBezTo>
                      <a:pt x="142" y="14"/>
                      <a:pt x="140" y="18"/>
                      <a:pt x="139" y="21"/>
                    </a:cubicBezTo>
                    <a:cubicBezTo>
                      <a:pt x="139" y="21"/>
                      <a:pt x="139" y="23"/>
                      <a:pt x="139" y="26"/>
                    </a:cubicBezTo>
                    <a:cubicBezTo>
                      <a:pt x="139" y="29"/>
                      <a:pt x="138" y="33"/>
                      <a:pt x="138" y="37"/>
                    </a:cubicBezTo>
                    <a:cubicBezTo>
                      <a:pt x="138" y="41"/>
                      <a:pt x="138" y="46"/>
                      <a:pt x="138" y="49"/>
                    </a:cubicBezTo>
                    <a:cubicBezTo>
                      <a:pt x="138" y="52"/>
                      <a:pt x="138" y="54"/>
                      <a:pt x="138" y="54"/>
                    </a:cubicBezTo>
                    <a:cubicBezTo>
                      <a:pt x="138" y="57"/>
                      <a:pt x="137" y="60"/>
                      <a:pt x="134" y="61"/>
                    </a:cubicBezTo>
                    <a:cubicBezTo>
                      <a:pt x="134" y="61"/>
                      <a:pt x="133" y="62"/>
                      <a:pt x="131" y="63"/>
                    </a:cubicBezTo>
                    <a:cubicBezTo>
                      <a:pt x="130" y="64"/>
                      <a:pt x="127" y="66"/>
                      <a:pt x="125" y="67"/>
                    </a:cubicBezTo>
                    <a:cubicBezTo>
                      <a:pt x="121" y="70"/>
                      <a:pt x="117" y="73"/>
                      <a:pt x="117" y="73"/>
                    </a:cubicBezTo>
                    <a:cubicBezTo>
                      <a:pt x="117" y="73"/>
                      <a:pt x="112" y="77"/>
                      <a:pt x="108" y="80"/>
                    </a:cubicBezTo>
                    <a:cubicBezTo>
                      <a:pt x="106" y="82"/>
                      <a:pt x="104" y="83"/>
                      <a:pt x="103" y="85"/>
                    </a:cubicBezTo>
                    <a:cubicBezTo>
                      <a:pt x="101" y="86"/>
                      <a:pt x="100" y="87"/>
                      <a:pt x="100" y="87"/>
                    </a:cubicBezTo>
                    <a:cubicBezTo>
                      <a:pt x="98" y="89"/>
                      <a:pt x="95" y="90"/>
                      <a:pt x="92" y="89"/>
                    </a:cubicBezTo>
                    <a:cubicBezTo>
                      <a:pt x="92" y="89"/>
                      <a:pt x="90" y="88"/>
                      <a:pt x="87" y="87"/>
                    </a:cubicBezTo>
                    <a:cubicBezTo>
                      <a:pt x="84" y="87"/>
                      <a:pt x="80" y="86"/>
                      <a:pt x="76" y="85"/>
                    </a:cubicBezTo>
                    <a:cubicBezTo>
                      <a:pt x="72" y="84"/>
                      <a:pt x="68" y="83"/>
                      <a:pt x="65" y="82"/>
                    </a:cubicBezTo>
                    <a:cubicBezTo>
                      <a:pt x="62" y="82"/>
                      <a:pt x="60" y="81"/>
                      <a:pt x="60" y="81"/>
                    </a:cubicBezTo>
                    <a:cubicBezTo>
                      <a:pt x="57" y="81"/>
                      <a:pt x="53" y="82"/>
                      <a:pt x="51" y="85"/>
                    </a:cubicBezTo>
                    <a:cubicBezTo>
                      <a:pt x="51" y="85"/>
                      <a:pt x="50" y="86"/>
                      <a:pt x="48" y="89"/>
                    </a:cubicBezTo>
                    <a:cubicBezTo>
                      <a:pt x="47" y="91"/>
                      <a:pt x="44" y="93"/>
                      <a:pt x="42" y="96"/>
                    </a:cubicBezTo>
                    <a:cubicBezTo>
                      <a:pt x="41" y="99"/>
                      <a:pt x="39" y="102"/>
                      <a:pt x="37" y="104"/>
                    </a:cubicBezTo>
                    <a:cubicBezTo>
                      <a:pt x="36" y="106"/>
                      <a:pt x="35" y="108"/>
                      <a:pt x="35" y="108"/>
                    </a:cubicBezTo>
                    <a:cubicBezTo>
                      <a:pt x="33" y="111"/>
                      <a:pt x="33" y="115"/>
                      <a:pt x="34" y="118"/>
                    </a:cubicBezTo>
                    <a:cubicBezTo>
                      <a:pt x="34" y="118"/>
                      <a:pt x="39" y="125"/>
                      <a:pt x="43" y="132"/>
                    </a:cubicBezTo>
                    <a:cubicBezTo>
                      <a:pt x="48" y="139"/>
                      <a:pt x="53" y="145"/>
                      <a:pt x="53" y="145"/>
                    </a:cubicBezTo>
                    <a:cubicBezTo>
                      <a:pt x="55" y="148"/>
                      <a:pt x="55" y="151"/>
                      <a:pt x="54" y="154"/>
                    </a:cubicBezTo>
                    <a:cubicBezTo>
                      <a:pt x="54" y="154"/>
                      <a:pt x="52" y="159"/>
                      <a:pt x="50" y="164"/>
                    </a:cubicBezTo>
                    <a:cubicBezTo>
                      <a:pt x="49" y="166"/>
                      <a:pt x="48" y="169"/>
                      <a:pt x="48" y="171"/>
                    </a:cubicBezTo>
                    <a:cubicBezTo>
                      <a:pt x="47" y="172"/>
                      <a:pt x="47" y="174"/>
                      <a:pt x="47" y="174"/>
                    </a:cubicBezTo>
                    <a:cubicBezTo>
                      <a:pt x="47" y="174"/>
                      <a:pt x="47" y="175"/>
                      <a:pt x="46" y="177"/>
                    </a:cubicBezTo>
                    <a:cubicBezTo>
                      <a:pt x="45" y="179"/>
                      <a:pt x="45" y="181"/>
                      <a:pt x="44" y="184"/>
                    </a:cubicBezTo>
                    <a:cubicBezTo>
                      <a:pt x="43" y="186"/>
                      <a:pt x="43" y="189"/>
                      <a:pt x="43" y="191"/>
                    </a:cubicBezTo>
                    <a:cubicBezTo>
                      <a:pt x="42" y="193"/>
                      <a:pt x="42" y="194"/>
                      <a:pt x="42" y="194"/>
                    </a:cubicBezTo>
                    <a:cubicBezTo>
                      <a:pt x="41" y="197"/>
                      <a:pt x="39" y="200"/>
                      <a:pt x="36" y="201"/>
                    </a:cubicBezTo>
                    <a:cubicBezTo>
                      <a:pt x="36" y="201"/>
                      <a:pt x="34" y="202"/>
                      <a:pt x="31" y="203"/>
                    </a:cubicBezTo>
                    <a:cubicBezTo>
                      <a:pt x="28" y="204"/>
                      <a:pt x="25" y="205"/>
                      <a:pt x="21" y="207"/>
                    </a:cubicBezTo>
                    <a:cubicBezTo>
                      <a:pt x="17" y="208"/>
                      <a:pt x="13" y="210"/>
                      <a:pt x="10" y="211"/>
                    </a:cubicBezTo>
                    <a:cubicBezTo>
                      <a:pt x="8" y="212"/>
                      <a:pt x="6" y="213"/>
                      <a:pt x="6" y="213"/>
                    </a:cubicBezTo>
                    <a:cubicBezTo>
                      <a:pt x="3" y="215"/>
                      <a:pt x="1" y="218"/>
                      <a:pt x="1" y="222"/>
                    </a:cubicBezTo>
                    <a:cubicBezTo>
                      <a:pt x="1" y="222"/>
                      <a:pt x="1" y="224"/>
                      <a:pt x="1" y="226"/>
                    </a:cubicBezTo>
                    <a:cubicBezTo>
                      <a:pt x="1" y="229"/>
                      <a:pt x="0" y="232"/>
                      <a:pt x="1" y="236"/>
                    </a:cubicBezTo>
                    <a:cubicBezTo>
                      <a:pt x="1" y="239"/>
                      <a:pt x="1" y="243"/>
                      <a:pt x="1" y="245"/>
                    </a:cubicBezTo>
                    <a:cubicBezTo>
                      <a:pt x="1" y="248"/>
                      <a:pt x="1" y="250"/>
                      <a:pt x="1" y="250"/>
                    </a:cubicBezTo>
                    <a:cubicBezTo>
                      <a:pt x="2" y="253"/>
                      <a:pt x="4" y="257"/>
                      <a:pt x="7" y="258"/>
                    </a:cubicBezTo>
                    <a:cubicBezTo>
                      <a:pt x="7" y="258"/>
                      <a:pt x="14" y="261"/>
                      <a:pt x="22" y="264"/>
                    </a:cubicBezTo>
                    <a:cubicBezTo>
                      <a:pt x="30" y="267"/>
                      <a:pt x="38" y="269"/>
                      <a:pt x="38" y="269"/>
                    </a:cubicBezTo>
                    <a:cubicBezTo>
                      <a:pt x="41" y="270"/>
                      <a:pt x="43" y="272"/>
                      <a:pt x="44" y="276"/>
                    </a:cubicBezTo>
                    <a:cubicBezTo>
                      <a:pt x="44" y="276"/>
                      <a:pt x="44" y="277"/>
                      <a:pt x="44" y="279"/>
                    </a:cubicBezTo>
                    <a:cubicBezTo>
                      <a:pt x="45" y="281"/>
                      <a:pt x="46" y="283"/>
                      <a:pt x="46" y="286"/>
                    </a:cubicBezTo>
                    <a:cubicBezTo>
                      <a:pt x="47" y="288"/>
                      <a:pt x="48" y="291"/>
                      <a:pt x="49" y="293"/>
                    </a:cubicBezTo>
                    <a:cubicBezTo>
                      <a:pt x="49" y="295"/>
                      <a:pt x="50" y="296"/>
                      <a:pt x="50" y="296"/>
                    </a:cubicBezTo>
                    <a:cubicBezTo>
                      <a:pt x="50" y="296"/>
                      <a:pt x="50" y="297"/>
                      <a:pt x="51" y="299"/>
                    </a:cubicBezTo>
                    <a:cubicBezTo>
                      <a:pt x="51" y="301"/>
                      <a:pt x="52" y="303"/>
                      <a:pt x="53" y="306"/>
                    </a:cubicBezTo>
                    <a:cubicBezTo>
                      <a:pt x="54" y="308"/>
                      <a:pt x="55" y="311"/>
                      <a:pt x="56" y="312"/>
                    </a:cubicBezTo>
                    <a:cubicBezTo>
                      <a:pt x="57" y="314"/>
                      <a:pt x="58" y="315"/>
                      <a:pt x="58" y="315"/>
                    </a:cubicBezTo>
                    <a:cubicBezTo>
                      <a:pt x="59" y="318"/>
                      <a:pt x="59" y="322"/>
                      <a:pt x="57" y="324"/>
                    </a:cubicBezTo>
                    <a:cubicBezTo>
                      <a:pt x="57" y="324"/>
                      <a:pt x="52" y="331"/>
                      <a:pt x="48" y="338"/>
                    </a:cubicBezTo>
                    <a:cubicBezTo>
                      <a:pt x="46" y="341"/>
                      <a:pt x="44" y="345"/>
                      <a:pt x="42" y="348"/>
                    </a:cubicBezTo>
                    <a:cubicBezTo>
                      <a:pt x="41" y="350"/>
                      <a:pt x="40" y="352"/>
                      <a:pt x="40" y="352"/>
                    </a:cubicBezTo>
                    <a:cubicBezTo>
                      <a:pt x="38" y="355"/>
                      <a:pt x="38" y="359"/>
                      <a:pt x="41" y="362"/>
                    </a:cubicBezTo>
                    <a:cubicBezTo>
                      <a:pt x="41" y="362"/>
                      <a:pt x="41" y="364"/>
                      <a:pt x="43" y="366"/>
                    </a:cubicBezTo>
                    <a:cubicBezTo>
                      <a:pt x="45" y="368"/>
                      <a:pt x="47" y="371"/>
                      <a:pt x="49" y="373"/>
                    </a:cubicBezTo>
                    <a:cubicBezTo>
                      <a:pt x="51" y="376"/>
                      <a:pt x="53" y="379"/>
                      <a:pt x="55" y="381"/>
                    </a:cubicBezTo>
                    <a:cubicBezTo>
                      <a:pt x="56" y="383"/>
                      <a:pt x="57" y="384"/>
                      <a:pt x="57" y="384"/>
                    </a:cubicBezTo>
                    <a:cubicBezTo>
                      <a:pt x="60" y="387"/>
                      <a:pt x="63" y="388"/>
                      <a:pt x="67" y="388"/>
                    </a:cubicBezTo>
                    <a:cubicBezTo>
                      <a:pt x="67" y="388"/>
                      <a:pt x="69" y="387"/>
                      <a:pt x="72" y="386"/>
                    </a:cubicBezTo>
                    <a:cubicBezTo>
                      <a:pt x="75" y="386"/>
                      <a:pt x="79" y="385"/>
                      <a:pt x="83" y="384"/>
                    </a:cubicBezTo>
                    <a:cubicBezTo>
                      <a:pt x="91" y="381"/>
                      <a:pt x="98" y="378"/>
                      <a:pt x="98" y="378"/>
                    </a:cubicBezTo>
                    <a:cubicBezTo>
                      <a:pt x="101" y="377"/>
                      <a:pt x="104" y="378"/>
                      <a:pt x="107" y="380"/>
                    </a:cubicBezTo>
                    <a:cubicBezTo>
                      <a:pt x="107" y="380"/>
                      <a:pt x="108" y="381"/>
                      <a:pt x="109" y="382"/>
                    </a:cubicBezTo>
                    <a:cubicBezTo>
                      <a:pt x="111" y="383"/>
                      <a:pt x="113" y="385"/>
                      <a:pt x="115" y="387"/>
                    </a:cubicBezTo>
                    <a:cubicBezTo>
                      <a:pt x="117" y="388"/>
                      <a:pt x="119" y="390"/>
                      <a:pt x="121" y="391"/>
                    </a:cubicBezTo>
                    <a:cubicBezTo>
                      <a:pt x="122" y="392"/>
                      <a:pt x="124" y="393"/>
                      <a:pt x="124" y="393"/>
                    </a:cubicBezTo>
                    <a:cubicBezTo>
                      <a:pt x="124" y="393"/>
                      <a:pt x="125" y="394"/>
                      <a:pt x="126" y="395"/>
                    </a:cubicBezTo>
                    <a:cubicBezTo>
                      <a:pt x="128" y="396"/>
                      <a:pt x="130" y="398"/>
                      <a:pt x="132" y="399"/>
                    </a:cubicBezTo>
                    <a:cubicBezTo>
                      <a:pt x="135" y="400"/>
                      <a:pt x="137" y="402"/>
                      <a:pt x="139" y="403"/>
                    </a:cubicBezTo>
                    <a:cubicBezTo>
                      <a:pt x="140" y="404"/>
                      <a:pt x="142" y="404"/>
                      <a:pt x="142" y="404"/>
                    </a:cubicBezTo>
                    <a:cubicBezTo>
                      <a:pt x="144" y="406"/>
                      <a:pt x="146" y="409"/>
                      <a:pt x="146" y="412"/>
                    </a:cubicBezTo>
                    <a:cubicBezTo>
                      <a:pt x="146" y="412"/>
                      <a:pt x="146" y="420"/>
                      <a:pt x="147" y="428"/>
                    </a:cubicBezTo>
                    <a:cubicBezTo>
                      <a:pt x="147" y="436"/>
                      <a:pt x="149" y="445"/>
                      <a:pt x="149" y="445"/>
                    </a:cubicBezTo>
                    <a:cubicBezTo>
                      <a:pt x="149" y="448"/>
                      <a:pt x="152" y="451"/>
                      <a:pt x="155" y="452"/>
                    </a:cubicBezTo>
                    <a:cubicBezTo>
                      <a:pt x="155" y="452"/>
                      <a:pt x="157" y="453"/>
                      <a:pt x="159" y="453"/>
                    </a:cubicBezTo>
                    <a:cubicBezTo>
                      <a:pt x="162" y="454"/>
                      <a:pt x="165" y="455"/>
                      <a:pt x="168" y="456"/>
                    </a:cubicBezTo>
                    <a:cubicBezTo>
                      <a:pt x="172" y="457"/>
                      <a:pt x="175" y="458"/>
                      <a:pt x="178" y="459"/>
                    </a:cubicBezTo>
                    <a:cubicBezTo>
                      <a:pt x="180" y="460"/>
                      <a:pt x="182" y="460"/>
                      <a:pt x="182" y="460"/>
                    </a:cubicBezTo>
                    <a:cubicBezTo>
                      <a:pt x="185" y="461"/>
                      <a:pt x="189" y="460"/>
                      <a:pt x="191" y="457"/>
                    </a:cubicBezTo>
                    <a:close/>
                    <a:moveTo>
                      <a:pt x="236" y="379"/>
                    </a:moveTo>
                    <a:cubicBezTo>
                      <a:pt x="234" y="379"/>
                      <a:pt x="233" y="379"/>
                      <a:pt x="231" y="379"/>
                    </a:cubicBezTo>
                    <a:cubicBezTo>
                      <a:pt x="229" y="379"/>
                      <a:pt x="227" y="379"/>
                      <a:pt x="225" y="378"/>
                    </a:cubicBezTo>
                    <a:cubicBezTo>
                      <a:pt x="216" y="378"/>
                      <a:pt x="205" y="376"/>
                      <a:pt x="193" y="373"/>
                    </a:cubicBezTo>
                    <a:cubicBezTo>
                      <a:pt x="182" y="369"/>
                      <a:pt x="172" y="364"/>
                      <a:pt x="164" y="360"/>
                    </a:cubicBezTo>
                    <a:cubicBezTo>
                      <a:pt x="162" y="359"/>
                      <a:pt x="160" y="358"/>
                      <a:pt x="159" y="357"/>
                    </a:cubicBezTo>
                    <a:cubicBezTo>
                      <a:pt x="157" y="356"/>
                      <a:pt x="156" y="355"/>
                      <a:pt x="155" y="355"/>
                    </a:cubicBezTo>
                    <a:cubicBezTo>
                      <a:pt x="153" y="353"/>
                      <a:pt x="152" y="352"/>
                      <a:pt x="152" y="352"/>
                    </a:cubicBezTo>
                    <a:cubicBezTo>
                      <a:pt x="152" y="352"/>
                      <a:pt x="151" y="352"/>
                      <a:pt x="149" y="350"/>
                    </a:cubicBezTo>
                    <a:cubicBezTo>
                      <a:pt x="147" y="349"/>
                      <a:pt x="146" y="348"/>
                      <a:pt x="145" y="347"/>
                    </a:cubicBezTo>
                    <a:cubicBezTo>
                      <a:pt x="143" y="346"/>
                      <a:pt x="142" y="345"/>
                      <a:pt x="140" y="344"/>
                    </a:cubicBezTo>
                    <a:cubicBezTo>
                      <a:pt x="134" y="338"/>
                      <a:pt x="125" y="330"/>
                      <a:pt x="118" y="320"/>
                    </a:cubicBezTo>
                    <a:cubicBezTo>
                      <a:pt x="111" y="311"/>
                      <a:pt x="105" y="301"/>
                      <a:pt x="102" y="293"/>
                    </a:cubicBezTo>
                    <a:cubicBezTo>
                      <a:pt x="101" y="291"/>
                      <a:pt x="100" y="289"/>
                      <a:pt x="99" y="288"/>
                    </a:cubicBezTo>
                    <a:cubicBezTo>
                      <a:pt x="99" y="286"/>
                      <a:pt x="98" y="284"/>
                      <a:pt x="98" y="283"/>
                    </a:cubicBezTo>
                    <a:cubicBezTo>
                      <a:pt x="97" y="281"/>
                      <a:pt x="96" y="280"/>
                      <a:pt x="96" y="280"/>
                    </a:cubicBezTo>
                    <a:cubicBezTo>
                      <a:pt x="96" y="280"/>
                      <a:pt x="96" y="278"/>
                      <a:pt x="95" y="276"/>
                    </a:cubicBezTo>
                    <a:cubicBezTo>
                      <a:pt x="95" y="275"/>
                      <a:pt x="94" y="273"/>
                      <a:pt x="94" y="271"/>
                    </a:cubicBezTo>
                    <a:cubicBezTo>
                      <a:pt x="93" y="270"/>
                      <a:pt x="93" y="268"/>
                      <a:pt x="92" y="266"/>
                    </a:cubicBezTo>
                    <a:cubicBezTo>
                      <a:pt x="90" y="257"/>
                      <a:pt x="88" y="246"/>
                      <a:pt x="88" y="234"/>
                    </a:cubicBezTo>
                    <a:cubicBezTo>
                      <a:pt x="88" y="222"/>
                      <a:pt x="89" y="211"/>
                      <a:pt x="91" y="202"/>
                    </a:cubicBezTo>
                    <a:cubicBezTo>
                      <a:pt x="91" y="200"/>
                      <a:pt x="92" y="198"/>
                      <a:pt x="92" y="196"/>
                    </a:cubicBezTo>
                    <a:cubicBezTo>
                      <a:pt x="92" y="194"/>
                      <a:pt x="93" y="193"/>
                      <a:pt x="93" y="192"/>
                    </a:cubicBezTo>
                    <a:cubicBezTo>
                      <a:pt x="94" y="189"/>
                      <a:pt x="94" y="188"/>
                      <a:pt x="94" y="188"/>
                    </a:cubicBezTo>
                    <a:cubicBezTo>
                      <a:pt x="94" y="188"/>
                      <a:pt x="95" y="187"/>
                      <a:pt x="95" y="184"/>
                    </a:cubicBezTo>
                    <a:cubicBezTo>
                      <a:pt x="96" y="183"/>
                      <a:pt x="96" y="181"/>
                      <a:pt x="97" y="180"/>
                    </a:cubicBezTo>
                    <a:cubicBezTo>
                      <a:pt x="98" y="178"/>
                      <a:pt x="98" y="176"/>
                      <a:pt x="99" y="174"/>
                    </a:cubicBezTo>
                    <a:cubicBezTo>
                      <a:pt x="102" y="166"/>
                      <a:pt x="108" y="156"/>
                      <a:pt x="114" y="146"/>
                    </a:cubicBezTo>
                    <a:cubicBezTo>
                      <a:pt x="121" y="137"/>
                      <a:pt x="129" y="128"/>
                      <a:pt x="135" y="122"/>
                    </a:cubicBezTo>
                    <a:cubicBezTo>
                      <a:pt x="139" y="119"/>
                      <a:pt x="141" y="117"/>
                      <a:pt x="143" y="115"/>
                    </a:cubicBezTo>
                    <a:cubicBezTo>
                      <a:pt x="145" y="114"/>
                      <a:pt x="146" y="113"/>
                      <a:pt x="146" y="113"/>
                    </a:cubicBezTo>
                    <a:cubicBezTo>
                      <a:pt x="146" y="113"/>
                      <a:pt x="148" y="112"/>
                      <a:pt x="150" y="110"/>
                    </a:cubicBezTo>
                    <a:cubicBezTo>
                      <a:pt x="152" y="109"/>
                      <a:pt x="155" y="107"/>
                      <a:pt x="159" y="104"/>
                    </a:cubicBezTo>
                    <a:cubicBezTo>
                      <a:pt x="166" y="100"/>
                      <a:pt x="176" y="94"/>
                      <a:pt x="187" y="91"/>
                    </a:cubicBezTo>
                    <a:cubicBezTo>
                      <a:pt x="198" y="87"/>
                      <a:pt x="210" y="84"/>
                      <a:pt x="218" y="83"/>
                    </a:cubicBezTo>
                    <a:cubicBezTo>
                      <a:pt x="221" y="83"/>
                      <a:pt x="223" y="83"/>
                      <a:pt x="224" y="83"/>
                    </a:cubicBezTo>
                    <a:cubicBezTo>
                      <a:pt x="226" y="83"/>
                      <a:pt x="228" y="83"/>
                      <a:pt x="229" y="83"/>
                    </a:cubicBezTo>
                    <a:cubicBezTo>
                      <a:pt x="231" y="83"/>
                      <a:pt x="233" y="82"/>
                      <a:pt x="233" y="82"/>
                    </a:cubicBezTo>
                    <a:cubicBezTo>
                      <a:pt x="233" y="82"/>
                      <a:pt x="234" y="82"/>
                      <a:pt x="237" y="82"/>
                    </a:cubicBezTo>
                    <a:cubicBezTo>
                      <a:pt x="238" y="82"/>
                      <a:pt x="240" y="82"/>
                      <a:pt x="242" y="83"/>
                    </a:cubicBezTo>
                    <a:cubicBezTo>
                      <a:pt x="243" y="83"/>
                      <a:pt x="245" y="83"/>
                      <a:pt x="247" y="83"/>
                    </a:cubicBezTo>
                    <a:cubicBezTo>
                      <a:pt x="256" y="84"/>
                      <a:pt x="268" y="85"/>
                      <a:pt x="279" y="89"/>
                    </a:cubicBezTo>
                    <a:cubicBezTo>
                      <a:pt x="290" y="92"/>
                      <a:pt x="301" y="97"/>
                      <a:pt x="308" y="101"/>
                    </a:cubicBezTo>
                    <a:cubicBezTo>
                      <a:pt x="310" y="102"/>
                      <a:pt x="312" y="103"/>
                      <a:pt x="313" y="104"/>
                    </a:cubicBezTo>
                    <a:cubicBezTo>
                      <a:pt x="315" y="105"/>
                      <a:pt x="316" y="106"/>
                      <a:pt x="317" y="107"/>
                    </a:cubicBezTo>
                    <a:cubicBezTo>
                      <a:pt x="319" y="108"/>
                      <a:pt x="321" y="109"/>
                      <a:pt x="321" y="109"/>
                    </a:cubicBezTo>
                    <a:cubicBezTo>
                      <a:pt x="321" y="109"/>
                      <a:pt x="322" y="110"/>
                      <a:pt x="324" y="111"/>
                    </a:cubicBezTo>
                    <a:cubicBezTo>
                      <a:pt x="325" y="112"/>
                      <a:pt x="326" y="113"/>
                      <a:pt x="328" y="114"/>
                    </a:cubicBezTo>
                    <a:cubicBezTo>
                      <a:pt x="329" y="115"/>
                      <a:pt x="330" y="116"/>
                      <a:pt x="332" y="118"/>
                    </a:cubicBezTo>
                    <a:cubicBezTo>
                      <a:pt x="339" y="123"/>
                      <a:pt x="347" y="132"/>
                      <a:pt x="354" y="141"/>
                    </a:cubicBezTo>
                    <a:cubicBezTo>
                      <a:pt x="361" y="150"/>
                      <a:pt x="367" y="160"/>
                      <a:pt x="371" y="168"/>
                    </a:cubicBezTo>
                    <a:cubicBezTo>
                      <a:pt x="372" y="170"/>
                      <a:pt x="372" y="172"/>
                      <a:pt x="373" y="174"/>
                    </a:cubicBezTo>
                    <a:cubicBezTo>
                      <a:pt x="374" y="175"/>
                      <a:pt x="374" y="177"/>
                      <a:pt x="375" y="178"/>
                    </a:cubicBezTo>
                    <a:cubicBezTo>
                      <a:pt x="376" y="180"/>
                      <a:pt x="376" y="182"/>
                      <a:pt x="376" y="182"/>
                    </a:cubicBezTo>
                    <a:cubicBezTo>
                      <a:pt x="376" y="182"/>
                      <a:pt x="377" y="183"/>
                      <a:pt x="377" y="186"/>
                    </a:cubicBezTo>
                    <a:cubicBezTo>
                      <a:pt x="378" y="187"/>
                      <a:pt x="378" y="188"/>
                      <a:pt x="379" y="190"/>
                    </a:cubicBezTo>
                    <a:cubicBezTo>
                      <a:pt x="379" y="192"/>
                      <a:pt x="380" y="194"/>
                      <a:pt x="380" y="196"/>
                    </a:cubicBezTo>
                    <a:cubicBezTo>
                      <a:pt x="382" y="204"/>
                      <a:pt x="384" y="216"/>
                      <a:pt x="384" y="227"/>
                    </a:cubicBezTo>
                    <a:cubicBezTo>
                      <a:pt x="385" y="239"/>
                      <a:pt x="383" y="251"/>
                      <a:pt x="382" y="259"/>
                    </a:cubicBezTo>
                    <a:cubicBezTo>
                      <a:pt x="381" y="261"/>
                      <a:pt x="381" y="263"/>
                      <a:pt x="380" y="265"/>
                    </a:cubicBezTo>
                    <a:cubicBezTo>
                      <a:pt x="380" y="267"/>
                      <a:pt x="380" y="268"/>
                      <a:pt x="379" y="269"/>
                    </a:cubicBezTo>
                    <a:cubicBezTo>
                      <a:pt x="379" y="272"/>
                      <a:pt x="378" y="273"/>
                      <a:pt x="378" y="273"/>
                    </a:cubicBezTo>
                    <a:cubicBezTo>
                      <a:pt x="378" y="273"/>
                      <a:pt x="378" y="275"/>
                      <a:pt x="377" y="277"/>
                    </a:cubicBezTo>
                    <a:cubicBezTo>
                      <a:pt x="377" y="278"/>
                      <a:pt x="376" y="280"/>
                      <a:pt x="375" y="281"/>
                    </a:cubicBezTo>
                    <a:cubicBezTo>
                      <a:pt x="375" y="283"/>
                      <a:pt x="374" y="285"/>
                      <a:pt x="373" y="287"/>
                    </a:cubicBezTo>
                    <a:cubicBezTo>
                      <a:pt x="370" y="295"/>
                      <a:pt x="365" y="306"/>
                      <a:pt x="358" y="315"/>
                    </a:cubicBezTo>
                    <a:cubicBezTo>
                      <a:pt x="351" y="325"/>
                      <a:pt x="344" y="333"/>
                      <a:pt x="337" y="339"/>
                    </a:cubicBezTo>
                    <a:cubicBezTo>
                      <a:pt x="334" y="342"/>
                      <a:pt x="331" y="345"/>
                      <a:pt x="329" y="346"/>
                    </a:cubicBezTo>
                    <a:cubicBezTo>
                      <a:pt x="327" y="348"/>
                      <a:pt x="326" y="349"/>
                      <a:pt x="326" y="349"/>
                    </a:cubicBezTo>
                    <a:cubicBezTo>
                      <a:pt x="326" y="349"/>
                      <a:pt x="325" y="349"/>
                      <a:pt x="323" y="351"/>
                    </a:cubicBezTo>
                    <a:cubicBezTo>
                      <a:pt x="321" y="352"/>
                      <a:pt x="318" y="354"/>
                      <a:pt x="314" y="357"/>
                    </a:cubicBezTo>
                    <a:cubicBezTo>
                      <a:pt x="306" y="361"/>
                      <a:pt x="296" y="367"/>
                      <a:pt x="285" y="371"/>
                    </a:cubicBezTo>
                    <a:cubicBezTo>
                      <a:pt x="274" y="374"/>
                      <a:pt x="263" y="377"/>
                      <a:pt x="254" y="378"/>
                    </a:cubicBezTo>
                    <a:cubicBezTo>
                      <a:pt x="252" y="378"/>
                      <a:pt x="250" y="378"/>
                      <a:pt x="248" y="378"/>
                    </a:cubicBezTo>
                    <a:cubicBezTo>
                      <a:pt x="246" y="378"/>
                      <a:pt x="245" y="379"/>
                      <a:pt x="244" y="379"/>
                    </a:cubicBezTo>
                    <a:cubicBezTo>
                      <a:pt x="241" y="379"/>
                      <a:pt x="240" y="379"/>
                      <a:pt x="240" y="379"/>
                    </a:cubicBezTo>
                    <a:cubicBezTo>
                      <a:pt x="240" y="379"/>
                      <a:pt x="238" y="379"/>
                      <a:pt x="236" y="3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6" name="Freeform: Shape 24"/>
              <p:cNvSpPr/>
              <p:nvPr/>
            </p:nvSpPr>
            <p:spPr bwMode="auto">
              <a:xfrm>
                <a:off x="7373860" y="4686130"/>
                <a:ext cx="526751" cy="552164"/>
              </a:xfrm>
              <a:custGeom>
                <a:avLst/>
                <a:gdLst>
                  <a:gd name="T0" fmla="*/ 127 w 263"/>
                  <a:gd name="T1" fmla="*/ 243 h 263"/>
                  <a:gd name="T2" fmla="*/ 153 w 263"/>
                  <a:gd name="T3" fmla="*/ 238 h 263"/>
                  <a:gd name="T4" fmla="*/ 174 w 263"/>
                  <a:gd name="T5" fmla="*/ 244 h 263"/>
                  <a:gd name="T6" fmla="*/ 199 w 263"/>
                  <a:gd name="T7" fmla="*/ 247 h 263"/>
                  <a:gd name="T8" fmla="*/ 208 w 263"/>
                  <a:gd name="T9" fmla="*/ 208 h 263"/>
                  <a:gd name="T10" fmla="*/ 231 w 263"/>
                  <a:gd name="T11" fmla="*/ 182 h 263"/>
                  <a:gd name="T12" fmla="*/ 262 w 263"/>
                  <a:gd name="T13" fmla="*/ 159 h 263"/>
                  <a:gd name="T14" fmla="*/ 246 w 263"/>
                  <a:gd name="T15" fmla="*/ 138 h 263"/>
                  <a:gd name="T16" fmla="*/ 239 w 263"/>
                  <a:gd name="T17" fmla="*/ 117 h 263"/>
                  <a:gd name="T18" fmla="*/ 240 w 263"/>
                  <a:gd name="T19" fmla="*/ 94 h 263"/>
                  <a:gd name="T20" fmla="*/ 250 w 263"/>
                  <a:gd name="T21" fmla="*/ 70 h 263"/>
                  <a:gd name="T22" fmla="*/ 214 w 263"/>
                  <a:gd name="T23" fmla="*/ 57 h 263"/>
                  <a:gd name="T24" fmla="*/ 185 w 263"/>
                  <a:gd name="T25" fmla="*/ 37 h 263"/>
                  <a:gd name="T26" fmla="*/ 166 w 263"/>
                  <a:gd name="T27" fmla="*/ 3 h 263"/>
                  <a:gd name="T28" fmla="*/ 143 w 263"/>
                  <a:gd name="T29" fmla="*/ 11 h 263"/>
                  <a:gd name="T30" fmla="*/ 124 w 263"/>
                  <a:gd name="T31" fmla="*/ 24 h 263"/>
                  <a:gd name="T32" fmla="*/ 97 w 263"/>
                  <a:gd name="T33" fmla="*/ 26 h 263"/>
                  <a:gd name="T34" fmla="*/ 73 w 263"/>
                  <a:gd name="T35" fmla="*/ 12 h 263"/>
                  <a:gd name="T36" fmla="*/ 54 w 263"/>
                  <a:gd name="T37" fmla="*/ 39 h 263"/>
                  <a:gd name="T38" fmla="*/ 41 w 263"/>
                  <a:gd name="T39" fmla="*/ 72 h 263"/>
                  <a:gd name="T40" fmla="*/ 6 w 263"/>
                  <a:gd name="T41" fmla="*/ 88 h 263"/>
                  <a:gd name="T42" fmla="*/ 3 w 263"/>
                  <a:gd name="T43" fmla="*/ 114 h 263"/>
                  <a:gd name="T44" fmla="*/ 23 w 263"/>
                  <a:gd name="T45" fmla="*/ 134 h 263"/>
                  <a:gd name="T46" fmla="*/ 27 w 263"/>
                  <a:gd name="T47" fmla="*/ 160 h 263"/>
                  <a:gd name="T48" fmla="*/ 11 w 263"/>
                  <a:gd name="T49" fmla="*/ 186 h 263"/>
                  <a:gd name="T50" fmla="*/ 28 w 263"/>
                  <a:gd name="T51" fmla="*/ 210 h 263"/>
                  <a:gd name="T52" fmla="*/ 66 w 263"/>
                  <a:gd name="T53" fmla="*/ 218 h 263"/>
                  <a:gd name="T54" fmla="*/ 84 w 263"/>
                  <a:gd name="T55" fmla="*/ 253 h 263"/>
                  <a:gd name="T56" fmla="*/ 111 w 263"/>
                  <a:gd name="T57" fmla="*/ 262 h 263"/>
                  <a:gd name="T58" fmla="*/ 118 w 263"/>
                  <a:gd name="T59" fmla="*/ 206 h 263"/>
                  <a:gd name="T60" fmla="*/ 102 w 263"/>
                  <a:gd name="T61" fmla="*/ 201 h 263"/>
                  <a:gd name="T62" fmla="*/ 84 w 263"/>
                  <a:gd name="T63" fmla="*/ 190 h 263"/>
                  <a:gd name="T64" fmla="*/ 70 w 263"/>
                  <a:gd name="T65" fmla="*/ 176 h 263"/>
                  <a:gd name="T66" fmla="*/ 61 w 263"/>
                  <a:gd name="T67" fmla="*/ 160 h 263"/>
                  <a:gd name="T68" fmla="*/ 57 w 263"/>
                  <a:gd name="T69" fmla="*/ 144 h 263"/>
                  <a:gd name="T70" fmla="*/ 56 w 263"/>
                  <a:gd name="T71" fmla="*/ 132 h 263"/>
                  <a:gd name="T72" fmla="*/ 58 w 263"/>
                  <a:gd name="T73" fmla="*/ 112 h 263"/>
                  <a:gd name="T74" fmla="*/ 66 w 263"/>
                  <a:gd name="T75" fmla="*/ 93 h 263"/>
                  <a:gd name="T76" fmla="*/ 75 w 263"/>
                  <a:gd name="T77" fmla="*/ 81 h 263"/>
                  <a:gd name="T78" fmla="*/ 89 w 263"/>
                  <a:gd name="T79" fmla="*/ 69 h 263"/>
                  <a:gd name="T80" fmla="*/ 108 w 263"/>
                  <a:gd name="T81" fmla="*/ 60 h 263"/>
                  <a:gd name="T82" fmla="*/ 121 w 263"/>
                  <a:gd name="T83" fmla="*/ 56 h 263"/>
                  <a:gd name="T84" fmla="*/ 135 w 263"/>
                  <a:gd name="T85" fmla="*/ 56 h 263"/>
                  <a:gd name="T86" fmla="*/ 156 w 263"/>
                  <a:gd name="T87" fmla="*/ 60 h 263"/>
                  <a:gd name="T88" fmla="*/ 173 w 263"/>
                  <a:gd name="T89" fmla="*/ 68 h 263"/>
                  <a:gd name="T90" fmla="*/ 185 w 263"/>
                  <a:gd name="T91" fmla="*/ 77 h 263"/>
                  <a:gd name="T92" fmla="*/ 197 w 263"/>
                  <a:gd name="T93" fmla="*/ 93 h 263"/>
                  <a:gd name="T94" fmla="*/ 205 w 263"/>
                  <a:gd name="T95" fmla="*/ 112 h 263"/>
                  <a:gd name="T96" fmla="*/ 207 w 263"/>
                  <a:gd name="T97" fmla="*/ 124 h 263"/>
                  <a:gd name="T98" fmla="*/ 207 w 263"/>
                  <a:gd name="T99" fmla="*/ 140 h 263"/>
                  <a:gd name="T100" fmla="*/ 203 w 263"/>
                  <a:gd name="T101" fmla="*/ 157 h 263"/>
                  <a:gd name="T102" fmla="*/ 193 w 263"/>
                  <a:gd name="T103" fmla="*/ 175 h 263"/>
                  <a:gd name="T104" fmla="*/ 179 w 263"/>
                  <a:gd name="T105" fmla="*/ 191 h 263"/>
                  <a:gd name="T106" fmla="*/ 165 w 263"/>
                  <a:gd name="T107" fmla="*/ 200 h 263"/>
                  <a:gd name="T108" fmla="*/ 149 w 263"/>
                  <a:gd name="T109" fmla="*/ 205 h 263"/>
                  <a:gd name="T110" fmla="*/ 136 w 263"/>
                  <a:gd name="T111" fmla="*/ 20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3" h="263">
                    <a:moveTo>
                      <a:pt x="111" y="262"/>
                    </a:moveTo>
                    <a:cubicBezTo>
                      <a:pt x="112" y="262"/>
                      <a:pt x="113" y="261"/>
                      <a:pt x="114" y="261"/>
                    </a:cubicBezTo>
                    <a:cubicBezTo>
                      <a:pt x="114" y="261"/>
                      <a:pt x="118" y="256"/>
                      <a:pt x="121" y="252"/>
                    </a:cubicBezTo>
                    <a:cubicBezTo>
                      <a:pt x="122" y="250"/>
                      <a:pt x="124" y="247"/>
                      <a:pt x="125" y="246"/>
                    </a:cubicBezTo>
                    <a:cubicBezTo>
                      <a:pt x="126" y="244"/>
                      <a:pt x="127" y="243"/>
                      <a:pt x="127" y="243"/>
                    </a:cubicBezTo>
                    <a:cubicBezTo>
                      <a:pt x="128" y="241"/>
                      <a:pt x="130" y="240"/>
                      <a:pt x="132" y="240"/>
                    </a:cubicBezTo>
                    <a:cubicBezTo>
                      <a:pt x="132" y="240"/>
                      <a:pt x="133" y="240"/>
                      <a:pt x="134" y="240"/>
                    </a:cubicBezTo>
                    <a:cubicBezTo>
                      <a:pt x="135" y="240"/>
                      <a:pt x="137" y="240"/>
                      <a:pt x="139" y="240"/>
                    </a:cubicBezTo>
                    <a:cubicBezTo>
                      <a:pt x="143" y="239"/>
                      <a:pt x="146" y="239"/>
                      <a:pt x="146" y="239"/>
                    </a:cubicBezTo>
                    <a:cubicBezTo>
                      <a:pt x="146" y="239"/>
                      <a:pt x="150" y="238"/>
                      <a:pt x="153" y="238"/>
                    </a:cubicBezTo>
                    <a:cubicBezTo>
                      <a:pt x="155" y="237"/>
                      <a:pt x="157" y="237"/>
                      <a:pt x="158" y="236"/>
                    </a:cubicBezTo>
                    <a:cubicBezTo>
                      <a:pt x="159" y="236"/>
                      <a:pt x="160" y="236"/>
                      <a:pt x="160" y="236"/>
                    </a:cubicBezTo>
                    <a:cubicBezTo>
                      <a:pt x="162" y="235"/>
                      <a:pt x="165" y="236"/>
                      <a:pt x="166" y="237"/>
                    </a:cubicBezTo>
                    <a:cubicBezTo>
                      <a:pt x="166" y="237"/>
                      <a:pt x="167" y="238"/>
                      <a:pt x="169" y="240"/>
                    </a:cubicBezTo>
                    <a:cubicBezTo>
                      <a:pt x="170" y="241"/>
                      <a:pt x="172" y="243"/>
                      <a:pt x="174" y="244"/>
                    </a:cubicBezTo>
                    <a:cubicBezTo>
                      <a:pt x="179" y="248"/>
                      <a:pt x="183" y="251"/>
                      <a:pt x="183" y="251"/>
                    </a:cubicBezTo>
                    <a:cubicBezTo>
                      <a:pt x="184" y="252"/>
                      <a:pt x="185" y="252"/>
                      <a:pt x="186" y="252"/>
                    </a:cubicBezTo>
                    <a:cubicBezTo>
                      <a:pt x="188" y="252"/>
                      <a:pt x="189" y="252"/>
                      <a:pt x="190" y="251"/>
                    </a:cubicBezTo>
                    <a:cubicBezTo>
                      <a:pt x="190" y="251"/>
                      <a:pt x="191" y="251"/>
                      <a:pt x="193" y="250"/>
                    </a:cubicBezTo>
                    <a:cubicBezTo>
                      <a:pt x="194" y="249"/>
                      <a:pt x="197" y="248"/>
                      <a:pt x="199" y="247"/>
                    </a:cubicBezTo>
                    <a:cubicBezTo>
                      <a:pt x="203" y="244"/>
                      <a:pt x="207" y="241"/>
                      <a:pt x="207" y="241"/>
                    </a:cubicBezTo>
                    <a:cubicBezTo>
                      <a:pt x="209" y="240"/>
                      <a:pt x="210" y="237"/>
                      <a:pt x="210" y="235"/>
                    </a:cubicBezTo>
                    <a:cubicBezTo>
                      <a:pt x="210" y="235"/>
                      <a:pt x="210" y="230"/>
                      <a:pt x="209" y="224"/>
                    </a:cubicBezTo>
                    <a:cubicBezTo>
                      <a:pt x="208" y="219"/>
                      <a:pt x="207" y="214"/>
                      <a:pt x="207" y="214"/>
                    </a:cubicBezTo>
                    <a:cubicBezTo>
                      <a:pt x="206" y="212"/>
                      <a:pt x="207" y="209"/>
                      <a:pt x="208" y="208"/>
                    </a:cubicBezTo>
                    <a:cubicBezTo>
                      <a:pt x="208" y="208"/>
                      <a:pt x="211" y="205"/>
                      <a:pt x="213" y="203"/>
                    </a:cubicBezTo>
                    <a:cubicBezTo>
                      <a:pt x="216" y="200"/>
                      <a:pt x="218" y="197"/>
                      <a:pt x="218" y="197"/>
                    </a:cubicBezTo>
                    <a:cubicBezTo>
                      <a:pt x="218" y="197"/>
                      <a:pt x="220" y="194"/>
                      <a:pt x="222" y="191"/>
                    </a:cubicBezTo>
                    <a:cubicBezTo>
                      <a:pt x="224" y="188"/>
                      <a:pt x="226" y="185"/>
                      <a:pt x="226" y="185"/>
                    </a:cubicBezTo>
                    <a:cubicBezTo>
                      <a:pt x="227" y="183"/>
                      <a:pt x="229" y="182"/>
                      <a:pt x="231" y="182"/>
                    </a:cubicBezTo>
                    <a:cubicBezTo>
                      <a:pt x="231" y="182"/>
                      <a:pt x="236" y="182"/>
                      <a:pt x="242" y="181"/>
                    </a:cubicBezTo>
                    <a:cubicBezTo>
                      <a:pt x="247" y="181"/>
                      <a:pt x="253" y="180"/>
                      <a:pt x="253" y="180"/>
                    </a:cubicBezTo>
                    <a:cubicBezTo>
                      <a:pt x="255" y="179"/>
                      <a:pt x="257" y="177"/>
                      <a:pt x="258" y="175"/>
                    </a:cubicBezTo>
                    <a:cubicBezTo>
                      <a:pt x="258" y="175"/>
                      <a:pt x="259" y="170"/>
                      <a:pt x="261" y="165"/>
                    </a:cubicBezTo>
                    <a:cubicBezTo>
                      <a:pt x="261" y="163"/>
                      <a:pt x="262" y="161"/>
                      <a:pt x="262" y="159"/>
                    </a:cubicBezTo>
                    <a:cubicBezTo>
                      <a:pt x="262" y="157"/>
                      <a:pt x="263" y="156"/>
                      <a:pt x="263" y="156"/>
                    </a:cubicBezTo>
                    <a:cubicBezTo>
                      <a:pt x="263" y="155"/>
                      <a:pt x="263" y="153"/>
                      <a:pt x="262" y="152"/>
                    </a:cubicBezTo>
                    <a:cubicBezTo>
                      <a:pt x="262" y="151"/>
                      <a:pt x="261" y="150"/>
                      <a:pt x="261" y="149"/>
                    </a:cubicBezTo>
                    <a:cubicBezTo>
                      <a:pt x="261" y="149"/>
                      <a:pt x="256" y="146"/>
                      <a:pt x="252" y="142"/>
                    </a:cubicBezTo>
                    <a:cubicBezTo>
                      <a:pt x="250" y="141"/>
                      <a:pt x="247" y="139"/>
                      <a:pt x="246" y="138"/>
                    </a:cubicBezTo>
                    <a:cubicBezTo>
                      <a:pt x="244" y="137"/>
                      <a:pt x="243" y="137"/>
                      <a:pt x="243" y="137"/>
                    </a:cubicBezTo>
                    <a:cubicBezTo>
                      <a:pt x="241" y="136"/>
                      <a:pt x="240" y="134"/>
                      <a:pt x="240" y="131"/>
                    </a:cubicBezTo>
                    <a:cubicBezTo>
                      <a:pt x="240" y="131"/>
                      <a:pt x="240" y="130"/>
                      <a:pt x="240" y="129"/>
                    </a:cubicBezTo>
                    <a:cubicBezTo>
                      <a:pt x="240" y="128"/>
                      <a:pt x="240" y="126"/>
                      <a:pt x="240" y="124"/>
                    </a:cubicBezTo>
                    <a:cubicBezTo>
                      <a:pt x="239" y="121"/>
                      <a:pt x="239" y="117"/>
                      <a:pt x="239" y="117"/>
                    </a:cubicBezTo>
                    <a:cubicBezTo>
                      <a:pt x="239" y="117"/>
                      <a:pt x="238" y="113"/>
                      <a:pt x="238" y="110"/>
                    </a:cubicBezTo>
                    <a:cubicBezTo>
                      <a:pt x="237" y="108"/>
                      <a:pt x="237" y="106"/>
                      <a:pt x="237" y="105"/>
                    </a:cubicBezTo>
                    <a:cubicBezTo>
                      <a:pt x="236" y="104"/>
                      <a:pt x="236" y="103"/>
                      <a:pt x="236" y="103"/>
                    </a:cubicBezTo>
                    <a:cubicBezTo>
                      <a:pt x="235" y="101"/>
                      <a:pt x="236" y="98"/>
                      <a:pt x="237" y="97"/>
                    </a:cubicBezTo>
                    <a:cubicBezTo>
                      <a:pt x="237" y="97"/>
                      <a:pt x="238" y="96"/>
                      <a:pt x="240" y="94"/>
                    </a:cubicBezTo>
                    <a:cubicBezTo>
                      <a:pt x="241" y="93"/>
                      <a:pt x="243" y="91"/>
                      <a:pt x="244" y="89"/>
                    </a:cubicBezTo>
                    <a:cubicBezTo>
                      <a:pt x="248" y="85"/>
                      <a:pt x="251" y="80"/>
                      <a:pt x="251" y="80"/>
                    </a:cubicBezTo>
                    <a:cubicBezTo>
                      <a:pt x="252" y="79"/>
                      <a:pt x="252" y="78"/>
                      <a:pt x="252" y="77"/>
                    </a:cubicBezTo>
                    <a:cubicBezTo>
                      <a:pt x="252" y="76"/>
                      <a:pt x="252" y="74"/>
                      <a:pt x="251" y="73"/>
                    </a:cubicBezTo>
                    <a:cubicBezTo>
                      <a:pt x="251" y="73"/>
                      <a:pt x="251" y="72"/>
                      <a:pt x="250" y="70"/>
                    </a:cubicBezTo>
                    <a:cubicBezTo>
                      <a:pt x="249" y="69"/>
                      <a:pt x="248" y="66"/>
                      <a:pt x="247" y="64"/>
                    </a:cubicBezTo>
                    <a:cubicBezTo>
                      <a:pt x="244" y="60"/>
                      <a:pt x="241" y="56"/>
                      <a:pt x="241" y="56"/>
                    </a:cubicBezTo>
                    <a:cubicBezTo>
                      <a:pt x="240" y="54"/>
                      <a:pt x="237" y="53"/>
                      <a:pt x="235" y="53"/>
                    </a:cubicBezTo>
                    <a:cubicBezTo>
                      <a:pt x="235" y="53"/>
                      <a:pt x="230" y="53"/>
                      <a:pt x="224" y="54"/>
                    </a:cubicBezTo>
                    <a:cubicBezTo>
                      <a:pt x="219" y="55"/>
                      <a:pt x="214" y="57"/>
                      <a:pt x="214" y="57"/>
                    </a:cubicBezTo>
                    <a:cubicBezTo>
                      <a:pt x="212" y="57"/>
                      <a:pt x="209" y="56"/>
                      <a:pt x="208" y="55"/>
                    </a:cubicBezTo>
                    <a:cubicBezTo>
                      <a:pt x="208" y="55"/>
                      <a:pt x="206" y="52"/>
                      <a:pt x="203" y="50"/>
                    </a:cubicBezTo>
                    <a:cubicBezTo>
                      <a:pt x="200" y="48"/>
                      <a:pt x="197" y="45"/>
                      <a:pt x="197" y="45"/>
                    </a:cubicBezTo>
                    <a:cubicBezTo>
                      <a:pt x="197" y="45"/>
                      <a:pt x="194" y="43"/>
                      <a:pt x="191" y="41"/>
                    </a:cubicBezTo>
                    <a:cubicBezTo>
                      <a:pt x="188" y="39"/>
                      <a:pt x="185" y="37"/>
                      <a:pt x="185" y="37"/>
                    </a:cubicBezTo>
                    <a:cubicBezTo>
                      <a:pt x="183" y="36"/>
                      <a:pt x="182" y="34"/>
                      <a:pt x="182" y="32"/>
                    </a:cubicBezTo>
                    <a:cubicBezTo>
                      <a:pt x="182" y="32"/>
                      <a:pt x="182" y="27"/>
                      <a:pt x="181" y="21"/>
                    </a:cubicBezTo>
                    <a:cubicBezTo>
                      <a:pt x="181" y="16"/>
                      <a:pt x="180" y="11"/>
                      <a:pt x="180" y="11"/>
                    </a:cubicBezTo>
                    <a:cubicBezTo>
                      <a:pt x="179" y="8"/>
                      <a:pt x="177" y="6"/>
                      <a:pt x="175" y="6"/>
                    </a:cubicBezTo>
                    <a:cubicBezTo>
                      <a:pt x="175" y="6"/>
                      <a:pt x="170" y="4"/>
                      <a:pt x="166" y="3"/>
                    </a:cubicBezTo>
                    <a:cubicBezTo>
                      <a:pt x="163" y="2"/>
                      <a:pt x="161" y="2"/>
                      <a:pt x="159" y="1"/>
                    </a:cubicBezTo>
                    <a:cubicBezTo>
                      <a:pt x="157" y="1"/>
                      <a:pt x="156" y="1"/>
                      <a:pt x="156" y="1"/>
                    </a:cubicBezTo>
                    <a:cubicBezTo>
                      <a:pt x="155" y="0"/>
                      <a:pt x="153" y="0"/>
                      <a:pt x="152" y="1"/>
                    </a:cubicBezTo>
                    <a:cubicBezTo>
                      <a:pt x="151" y="1"/>
                      <a:pt x="150" y="2"/>
                      <a:pt x="149" y="3"/>
                    </a:cubicBezTo>
                    <a:cubicBezTo>
                      <a:pt x="149" y="3"/>
                      <a:pt x="146" y="7"/>
                      <a:pt x="143" y="11"/>
                    </a:cubicBezTo>
                    <a:cubicBezTo>
                      <a:pt x="141" y="14"/>
                      <a:pt x="139" y="16"/>
                      <a:pt x="138" y="17"/>
                    </a:cubicBezTo>
                    <a:cubicBezTo>
                      <a:pt x="137" y="19"/>
                      <a:pt x="137" y="20"/>
                      <a:pt x="137" y="20"/>
                    </a:cubicBezTo>
                    <a:cubicBezTo>
                      <a:pt x="136" y="22"/>
                      <a:pt x="134" y="23"/>
                      <a:pt x="131" y="23"/>
                    </a:cubicBezTo>
                    <a:cubicBezTo>
                      <a:pt x="131" y="23"/>
                      <a:pt x="130" y="23"/>
                      <a:pt x="129" y="23"/>
                    </a:cubicBezTo>
                    <a:cubicBezTo>
                      <a:pt x="128" y="23"/>
                      <a:pt x="126" y="23"/>
                      <a:pt x="124" y="24"/>
                    </a:cubicBezTo>
                    <a:cubicBezTo>
                      <a:pt x="121" y="24"/>
                      <a:pt x="117" y="24"/>
                      <a:pt x="117" y="24"/>
                    </a:cubicBezTo>
                    <a:cubicBezTo>
                      <a:pt x="117" y="24"/>
                      <a:pt x="113" y="25"/>
                      <a:pt x="110" y="26"/>
                    </a:cubicBezTo>
                    <a:cubicBezTo>
                      <a:pt x="108" y="26"/>
                      <a:pt x="106" y="26"/>
                      <a:pt x="105" y="27"/>
                    </a:cubicBezTo>
                    <a:cubicBezTo>
                      <a:pt x="104" y="27"/>
                      <a:pt x="103" y="27"/>
                      <a:pt x="103" y="27"/>
                    </a:cubicBezTo>
                    <a:cubicBezTo>
                      <a:pt x="101" y="28"/>
                      <a:pt x="99" y="27"/>
                      <a:pt x="97" y="26"/>
                    </a:cubicBezTo>
                    <a:cubicBezTo>
                      <a:pt x="97" y="26"/>
                      <a:pt x="96" y="25"/>
                      <a:pt x="95" y="23"/>
                    </a:cubicBezTo>
                    <a:cubicBezTo>
                      <a:pt x="93" y="22"/>
                      <a:pt x="91" y="20"/>
                      <a:pt x="89" y="19"/>
                    </a:cubicBezTo>
                    <a:cubicBezTo>
                      <a:pt x="85" y="15"/>
                      <a:pt x="80" y="12"/>
                      <a:pt x="80" y="12"/>
                    </a:cubicBezTo>
                    <a:cubicBezTo>
                      <a:pt x="79" y="11"/>
                      <a:pt x="78" y="11"/>
                      <a:pt x="77" y="11"/>
                    </a:cubicBezTo>
                    <a:cubicBezTo>
                      <a:pt x="76" y="11"/>
                      <a:pt x="74" y="11"/>
                      <a:pt x="73" y="12"/>
                    </a:cubicBezTo>
                    <a:cubicBezTo>
                      <a:pt x="73" y="12"/>
                      <a:pt x="72" y="12"/>
                      <a:pt x="70" y="13"/>
                    </a:cubicBezTo>
                    <a:cubicBezTo>
                      <a:pt x="69" y="14"/>
                      <a:pt x="67" y="15"/>
                      <a:pt x="64" y="16"/>
                    </a:cubicBezTo>
                    <a:cubicBezTo>
                      <a:pt x="60" y="19"/>
                      <a:pt x="56" y="22"/>
                      <a:pt x="56" y="22"/>
                    </a:cubicBezTo>
                    <a:cubicBezTo>
                      <a:pt x="54" y="23"/>
                      <a:pt x="53" y="26"/>
                      <a:pt x="53" y="28"/>
                    </a:cubicBezTo>
                    <a:cubicBezTo>
                      <a:pt x="53" y="28"/>
                      <a:pt x="53" y="33"/>
                      <a:pt x="54" y="39"/>
                    </a:cubicBezTo>
                    <a:cubicBezTo>
                      <a:pt x="55" y="44"/>
                      <a:pt x="57" y="49"/>
                      <a:pt x="57" y="49"/>
                    </a:cubicBezTo>
                    <a:cubicBezTo>
                      <a:pt x="57" y="51"/>
                      <a:pt x="56" y="54"/>
                      <a:pt x="55" y="55"/>
                    </a:cubicBezTo>
                    <a:cubicBezTo>
                      <a:pt x="55" y="55"/>
                      <a:pt x="52" y="58"/>
                      <a:pt x="50" y="60"/>
                    </a:cubicBezTo>
                    <a:cubicBezTo>
                      <a:pt x="48" y="63"/>
                      <a:pt x="45" y="66"/>
                      <a:pt x="45" y="66"/>
                    </a:cubicBezTo>
                    <a:cubicBezTo>
                      <a:pt x="45" y="66"/>
                      <a:pt x="43" y="69"/>
                      <a:pt x="41" y="72"/>
                    </a:cubicBezTo>
                    <a:cubicBezTo>
                      <a:pt x="39" y="75"/>
                      <a:pt x="38" y="78"/>
                      <a:pt x="38" y="78"/>
                    </a:cubicBezTo>
                    <a:cubicBezTo>
                      <a:pt x="36" y="80"/>
                      <a:pt x="34" y="81"/>
                      <a:pt x="32" y="81"/>
                    </a:cubicBezTo>
                    <a:cubicBezTo>
                      <a:pt x="32" y="81"/>
                      <a:pt x="27" y="81"/>
                      <a:pt x="22" y="82"/>
                    </a:cubicBezTo>
                    <a:cubicBezTo>
                      <a:pt x="16" y="82"/>
                      <a:pt x="11" y="83"/>
                      <a:pt x="11" y="83"/>
                    </a:cubicBezTo>
                    <a:cubicBezTo>
                      <a:pt x="8" y="84"/>
                      <a:pt x="6" y="86"/>
                      <a:pt x="6" y="88"/>
                    </a:cubicBezTo>
                    <a:cubicBezTo>
                      <a:pt x="6" y="88"/>
                      <a:pt x="4" y="93"/>
                      <a:pt x="3" y="98"/>
                    </a:cubicBezTo>
                    <a:cubicBezTo>
                      <a:pt x="2" y="100"/>
                      <a:pt x="2" y="102"/>
                      <a:pt x="1" y="104"/>
                    </a:cubicBezTo>
                    <a:cubicBezTo>
                      <a:pt x="1" y="106"/>
                      <a:pt x="1" y="107"/>
                      <a:pt x="1" y="107"/>
                    </a:cubicBezTo>
                    <a:cubicBezTo>
                      <a:pt x="0" y="109"/>
                      <a:pt x="0" y="110"/>
                      <a:pt x="1" y="111"/>
                    </a:cubicBezTo>
                    <a:cubicBezTo>
                      <a:pt x="1" y="112"/>
                      <a:pt x="2" y="113"/>
                      <a:pt x="3" y="114"/>
                    </a:cubicBezTo>
                    <a:cubicBezTo>
                      <a:pt x="3" y="114"/>
                      <a:pt x="7" y="117"/>
                      <a:pt x="11" y="121"/>
                    </a:cubicBezTo>
                    <a:cubicBezTo>
                      <a:pt x="14" y="122"/>
                      <a:pt x="16" y="124"/>
                      <a:pt x="18" y="125"/>
                    </a:cubicBezTo>
                    <a:cubicBezTo>
                      <a:pt x="19" y="126"/>
                      <a:pt x="20" y="127"/>
                      <a:pt x="20" y="127"/>
                    </a:cubicBezTo>
                    <a:cubicBezTo>
                      <a:pt x="22" y="128"/>
                      <a:pt x="23" y="130"/>
                      <a:pt x="23" y="132"/>
                    </a:cubicBezTo>
                    <a:cubicBezTo>
                      <a:pt x="23" y="132"/>
                      <a:pt x="23" y="133"/>
                      <a:pt x="23" y="134"/>
                    </a:cubicBezTo>
                    <a:cubicBezTo>
                      <a:pt x="23" y="135"/>
                      <a:pt x="23" y="137"/>
                      <a:pt x="24" y="139"/>
                    </a:cubicBezTo>
                    <a:cubicBezTo>
                      <a:pt x="24" y="143"/>
                      <a:pt x="24" y="146"/>
                      <a:pt x="24" y="146"/>
                    </a:cubicBezTo>
                    <a:cubicBezTo>
                      <a:pt x="24" y="146"/>
                      <a:pt x="25" y="150"/>
                      <a:pt x="26" y="153"/>
                    </a:cubicBezTo>
                    <a:cubicBezTo>
                      <a:pt x="26" y="155"/>
                      <a:pt x="26" y="157"/>
                      <a:pt x="27" y="158"/>
                    </a:cubicBezTo>
                    <a:cubicBezTo>
                      <a:pt x="27" y="159"/>
                      <a:pt x="27" y="160"/>
                      <a:pt x="27" y="160"/>
                    </a:cubicBezTo>
                    <a:cubicBezTo>
                      <a:pt x="28" y="162"/>
                      <a:pt x="27" y="165"/>
                      <a:pt x="26" y="166"/>
                    </a:cubicBezTo>
                    <a:cubicBezTo>
                      <a:pt x="26" y="166"/>
                      <a:pt x="25" y="167"/>
                      <a:pt x="24" y="169"/>
                    </a:cubicBezTo>
                    <a:cubicBezTo>
                      <a:pt x="22" y="170"/>
                      <a:pt x="20" y="172"/>
                      <a:pt x="19" y="174"/>
                    </a:cubicBezTo>
                    <a:cubicBezTo>
                      <a:pt x="15" y="178"/>
                      <a:pt x="12" y="183"/>
                      <a:pt x="12" y="183"/>
                    </a:cubicBezTo>
                    <a:cubicBezTo>
                      <a:pt x="11" y="184"/>
                      <a:pt x="11" y="185"/>
                      <a:pt x="11" y="186"/>
                    </a:cubicBezTo>
                    <a:cubicBezTo>
                      <a:pt x="11" y="188"/>
                      <a:pt x="11" y="189"/>
                      <a:pt x="12" y="190"/>
                    </a:cubicBezTo>
                    <a:cubicBezTo>
                      <a:pt x="12" y="190"/>
                      <a:pt x="12" y="191"/>
                      <a:pt x="13" y="193"/>
                    </a:cubicBezTo>
                    <a:cubicBezTo>
                      <a:pt x="14" y="194"/>
                      <a:pt x="15" y="197"/>
                      <a:pt x="16" y="199"/>
                    </a:cubicBezTo>
                    <a:cubicBezTo>
                      <a:pt x="19" y="203"/>
                      <a:pt x="22" y="207"/>
                      <a:pt x="22" y="207"/>
                    </a:cubicBezTo>
                    <a:cubicBezTo>
                      <a:pt x="23" y="209"/>
                      <a:pt x="26" y="210"/>
                      <a:pt x="28" y="210"/>
                    </a:cubicBezTo>
                    <a:cubicBezTo>
                      <a:pt x="28" y="210"/>
                      <a:pt x="33" y="210"/>
                      <a:pt x="39" y="209"/>
                    </a:cubicBezTo>
                    <a:cubicBezTo>
                      <a:pt x="44" y="208"/>
                      <a:pt x="49" y="207"/>
                      <a:pt x="49" y="207"/>
                    </a:cubicBezTo>
                    <a:cubicBezTo>
                      <a:pt x="52" y="206"/>
                      <a:pt x="54" y="207"/>
                      <a:pt x="55" y="208"/>
                    </a:cubicBezTo>
                    <a:cubicBezTo>
                      <a:pt x="55" y="208"/>
                      <a:pt x="58" y="211"/>
                      <a:pt x="61" y="213"/>
                    </a:cubicBezTo>
                    <a:cubicBezTo>
                      <a:pt x="63" y="215"/>
                      <a:pt x="66" y="218"/>
                      <a:pt x="66" y="218"/>
                    </a:cubicBezTo>
                    <a:cubicBezTo>
                      <a:pt x="66" y="218"/>
                      <a:pt x="69" y="220"/>
                      <a:pt x="72" y="222"/>
                    </a:cubicBezTo>
                    <a:cubicBezTo>
                      <a:pt x="75" y="224"/>
                      <a:pt x="78" y="226"/>
                      <a:pt x="78" y="226"/>
                    </a:cubicBezTo>
                    <a:cubicBezTo>
                      <a:pt x="80" y="227"/>
                      <a:pt x="81" y="229"/>
                      <a:pt x="81" y="231"/>
                    </a:cubicBezTo>
                    <a:cubicBezTo>
                      <a:pt x="81" y="231"/>
                      <a:pt x="81" y="236"/>
                      <a:pt x="82" y="242"/>
                    </a:cubicBezTo>
                    <a:cubicBezTo>
                      <a:pt x="83" y="247"/>
                      <a:pt x="84" y="253"/>
                      <a:pt x="84" y="253"/>
                    </a:cubicBezTo>
                    <a:cubicBezTo>
                      <a:pt x="84" y="255"/>
                      <a:pt x="86" y="257"/>
                      <a:pt x="88" y="258"/>
                    </a:cubicBezTo>
                    <a:cubicBezTo>
                      <a:pt x="88" y="258"/>
                      <a:pt x="93" y="259"/>
                      <a:pt x="98" y="260"/>
                    </a:cubicBezTo>
                    <a:cubicBezTo>
                      <a:pt x="100" y="261"/>
                      <a:pt x="102" y="262"/>
                      <a:pt x="104" y="262"/>
                    </a:cubicBezTo>
                    <a:cubicBezTo>
                      <a:pt x="106" y="262"/>
                      <a:pt x="107" y="263"/>
                      <a:pt x="107" y="263"/>
                    </a:cubicBezTo>
                    <a:cubicBezTo>
                      <a:pt x="109" y="263"/>
                      <a:pt x="110" y="263"/>
                      <a:pt x="111" y="262"/>
                    </a:cubicBezTo>
                    <a:close/>
                    <a:moveTo>
                      <a:pt x="133" y="207"/>
                    </a:moveTo>
                    <a:cubicBezTo>
                      <a:pt x="131" y="207"/>
                      <a:pt x="130" y="207"/>
                      <a:pt x="128" y="207"/>
                    </a:cubicBezTo>
                    <a:cubicBezTo>
                      <a:pt x="126" y="207"/>
                      <a:pt x="125" y="207"/>
                      <a:pt x="123" y="207"/>
                    </a:cubicBezTo>
                    <a:cubicBezTo>
                      <a:pt x="122" y="207"/>
                      <a:pt x="121" y="207"/>
                      <a:pt x="120" y="207"/>
                    </a:cubicBezTo>
                    <a:cubicBezTo>
                      <a:pt x="119" y="206"/>
                      <a:pt x="119" y="206"/>
                      <a:pt x="118" y="206"/>
                    </a:cubicBezTo>
                    <a:cubicBezTo>
                      <a:pt x="116" y="206"/>
                      <a:pt x="114" y="205"/>
                      <a:pt x="112" y="205"/>
                    </a:cubicBezTo>
                    <a:cubicBezTo>
                      <a:pt x="111" y="204"/>
                      <a:pt x="109" y="204"/>
                      <a:pt x="107" y="203"/>
                    </a:cubicBezTo>
                    <a:cubicBezTo>
                      <a:pt x="106" y="203"/>
                      <a:pt x="106" y="203"/>
                      <a:pt x="106" y="203"/>
                    </a:cubicBezTo>
                    <a:cubicBezTo>
                      <a:pt x="104" y="202"/>
                      <a:pt x="104" y="202"/>
                      <a:pt x="104" y="202"/>
                    </a:cubicBezTo>
                    <a:cubicBezTo>
                      <a:pt x="104" y="202"/>
                      <a:pt x="103" y="202"/>
                      <a:pt x="102" y="201"/>
                    </a:cubicBezTo>
                    <a:cubicBezTo>
                      <a:pt x="99" y="200"/>
                      <a:pt x="96" y="198"/>
                      <a:pt x="93" y="197"/>
                    </a:cubicBezTo>
                    <a:cubicBezTo>
                      <a:pt x="92" y="196"/>
                      <a:pt x="91" y="196"/>
                      <a:pt x="90" y="195"/>
                    </a:cubicBezTo>
                    <a:cubicBezTo>
                      <a:pt x="89" y="194"/>
                      <a:pt x="89" y="194"/>
                      <a:pt x="88" y="193"/>
                    </a:cubicBezTo>
                    <a:cubicBezTo>
                      <a:pt x="86" y="192"/>
                      <a:pt x="86" y="192"/>
                      <a:pt x="86" y="192"/>
                    </a:cubicBezTo>
                    <a:cubicBezTo>
                      <a:pt x="86" y="192"/>
                      <a:pt x="85" y="191"/>
                      <a:pt x="84" y="190"/>
                    </a:cubicBezTo>
                    <a:cubicBezTo>
                      <a:pt x="83" y="190"/>
                      <a:pt x="82" y="189"/>
                      <a:pt x="81" y="188"/>
                    </a:cubicBezTo>
                    <a:cubicBezTo>
                      <a:pt x="81" y="188"/>
                      <a:pt x="80" y="187"/>
                      <a:pt x="79" y="186"/>
                    </a:cubicBezTo>
                    <a:cubicBezTo>
                      <a:pt x="77" y="184"/>
                      <a:pt x="74" y="182"/>
                      <a:pt x="72" y="179"/>
                    </a:cubicBezTo>
                    <a:cubicBezTo>
                      <a:pt x="72" y="178"/>
                      <a:pt x="71" y="177"/>
                      <a:pt x="71" y="177"/>
                    </a:cubicBezTo>
                    <a:cubicBezTo>
                      <a:pt x="70" y="176"/>
                      <a:pt x="70" y="176"/>
                      <a:pt x="70" y="176"/>
                    </a:cubicBezTo>
                    <a:cubicBezTo>
                      <a:pt x="69" y="174"/>
                      <a:pt x="69" y="174"/>
                      <a:pt x="69" y="174"/>
                    </a:cubicBezTo>
                    <a:cubicBezTo>
                      <a:pt x="68" y="173"/>
                      <a:pt x="67" y="171"/>
                      <a:pt x="66" y="170"/>
                    </a:cubicBezTo>
                    <a:cubicBezTo>
                      <a:pt x="65" y="168"/>
                      <a:pt x="64" y="166"/>
                      <a:pt x="64" y="165"/>
                    </a:cubicBezTo>
                    <a:cubicBezTo>
                      <a:pt x="63" y="164"/>
                      <a:pt x="63" y="163"/>
                      <a:pt x="62" y="162"/>
                    </a:cubicBezTo>
                    <a:cubicBezTo>
                      <a:pt x="62" y="162"/>
                      <a:pt x="62" y="161"/>
                      <a:pt x="61" y="160"/>
                    </a:cubicBezTo>
                    <a:cubicBezTo>
                      <a:pt x="61" y="158"/>
                      <a:pt x="60" y="157"/>
                      <a:pt x="60" y="155"/>
                    </a:cubicBezTo>
                    <a:cubicBezTo>
                      <a:pt x="59" y="154"/>
                      <a:pt x="59" y="152"/>
                      <a:pt x="58" y="151"/>
                    </a:cubicBezTo>
                    <a:cubicBezTo>
                      <a:pt x="58" y="150"/>
                      <a:pt x="58" y="150"/>
                      <a:pt x="58" y="149"/>
                    </a:cubicBezTo>
                    <a:cubicBezTo>
                      <a:pt x="58" y="148"/>
                      <a:pt x="58" y="148"/>
                      <a:pt x="57" y="147"/>
                    </a:cubicBezTo>
                    <a:cubicBezTo>
                      <a:pt x="57" y="146"/>
                      <a:pt x="57" y="145"/>
                      <a:pt x="57" y="144"/>
                    </a:cubicBezTo>
                    <a:cubicBezTo>
                      <a:pt x="57" y="143"/>
                      <a:pt x="56" y="142"/>
                      <a:pt x="56" y="142"/>
                    </a:cubicBezTo>
                    <a:cubicBezTo>
                      <a:pt x="56" y="142"/>
                      <a:pt x="56" y="141"/>
                      <a:pt x="56" y="139"/>
                    </a:cubicBezTo>
                    <a:cubicBezTo>
                      <a:pt x="56" y="138"/>
                      <a:pt x="56" y="137"/>
                      <a:pt x="56" y="136"/>
                    </a:cubicBezTo>
                    <a:cubicBezTo>
                      <a:pt x="56" y="136"/>
                      <a:pt x="56" y="135"/>
                      <a:pt x="56" y="134"/>
                    </a:cubicBezTo>
                    <a:cubicBezTo>
                      <a:pt x="56" y="134"/>
                      <a:pt x="56" y="133"/>
                      <a:pt x="56" y="132"/>
                    </a:cubicBezTo>
                    <a:cubicBezTo>
                      <a:pt x="56" y="131"/>
                      <a:pt x="56" y="130"/>
                      <a:pt x="56" y="128"/>
                    </a:cubicBezTo>
                    <a:cubicBezTo>
                      <a:pt x="56" y="126"/>
                      <a:pt x="56" y="125"/>
                      <a:pt x="56" y="123"/>
                    </a:cubicBezTo>
                    <a:cubicBezTo>
                      <a:pt x="56" y="122"/>
                      <a:pt x="56" y="121"/>
                      <a:pt x="57" y="120"/>
                    </a:cubicBezTo>
                    <a:cubicBezTo>
                      <a:pt x="57" y="119"/>
                      <a:pt x="57" y="119"/>
                      <a:pt x="57" y="118"/>
                    </a:cubicBezTo>
                    <a:cubicBezTo>
                      <a:pt x="58" y="116"/>
                      <a:pt x="58" y="114"/>
                      <a:pt x="58" y="112"/>
                    </a:cubicBezTo>
                    <a:cubicBezTo>
                      <a:pt x="59" y="110"/>
                      <a:pt x="59" y="109"/>
                      <a:pt x="60" y="107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4"/>
                      <a:pt x="62" y="103"/>
                      <a:pt x="62" y="102"/>
                    </a:cubicBezTo>
                    <a:cubicBezTo>
                      <a:pt x="63" y="99"/>
                      <a:pt x="65" y="96"/>
                      <a:pt x="66" y="93"/>
                    </a:cubicBezTo>
                    <a:cubicBezTo>
                      <a:pt x="67" y="92"/>
                      <a:pt x="67" y="91"/>
                      <a:pt x="68" y="90"/>
                    </a:cubicBezTo>
                    <a:cubicBezTo>
                      <a:pt x="69" y="89"/>
                      <a:pt x="69" y="88"/>
                      <a:pt x="70" y="88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71" y="86"/>
                      <a:pt x="72" y="85"/>
                      <a:pt x="73" y="84"/>
                    </a:cubicBezTo>
                    <a:cubicBezTo>
                      <a:pt x="73" y="83"/>
                      <a:pt x="74" y="82"/>
                      <a:pt x="75" y="81"/>
                    </a:cubicBezTo>
                    <a:cubicBezTo>
                      <a:pt x="76" y="81"/>
                      <a:pt x="76" y="80"/>
                      <a:pt x="77" y="79"/>
                    </a:cubicBezTo>
                    <a:cubicBezTo>
                      <a:pt x="79" y="77"/>
                      <a:pt x="82" y="74"/>
                      <a:pt x="84" y="72"/>
                    </a:cubicBezTo>
                    <a:cubicBezTo>
                      <a:pt x="85" y="72"/>
                      <a:pt x="86" y="71"/>
                      <a:pt x="86" y="71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90" y="68"/>
                      <a:pt x="92" y="67"/>
                      <a:pt x="93" y="66"/>
                    </a:cubicBezTo>
                    <a:cubicBezTo>
                      <a:pt x="95" y="65"/>
                      <a:pt x="97" y="64"/>
                      <a:pt x="98" y="63"/>
                    </a:cubicBezTo>
                    <a:cubicBezTo>
                      <a:pt x="99" y="63"/>
                      <a:pt x="100" y="63"/>
                      <a:pt x="101" y="62"/>
                    </a:cubicBezTo>
                    <a:cubicBezTo>
                      <a:pt x="102" y="62"/>
                      <a:pt x="102" y="62"/>
                      <a:pt x="103" y="61"/>
                    </a:cubicBezTo>
                    <a:cubicBezTo>
                      <a:pt x="105" y="61"/>
                      <a:pt x="106" y="60"/>
                      <a:pt x="108" y="60"/>
                    </a:cubicBezTo>
                    <a:cubicBezTo>
                      <a:pt x="109" y="59"/>
                      <a:pt x="111" y="59"/>
                      <a:pt x="112" y="58"/>
                    </a:cubicBezTo>
                    <a:cubicBezTo>
                      <a:pt x="113" y="58"/>
                      <a:pt x="114" y="58"/>
                      <a:pt x="114" y="58"/>
                    </a:cubicBezTo>
                    <a:cubicBezTo>
                      <a:pt x="115" y="58"/>
                      <a:pt x="115" y="57"/>
                      <a:pt x="116" y="57"/>
                    </a:cubicBezTo>
                    <a:cubicBezTo>
                      <a:pt x="117" y="57"/>
                      <a:pt x="118" y="57"/>
                      <a:pt x="119" y="57"/>
                    </a:cubicBezTo>
                    <a:cubicBezTo>
                      <a:pt x="120" y="57"/>
                      <a:pt x="121" y="56"/>
                      <a:pt x="121" y="56"/>
                    </a:cubicBezTo>
                    <a:cubicBezTo>
                      <a:pt x="121" y="56"/>
                      <a:pt x="122" y="56"/>
                      <a:pt x="124" y="56"/>
                    </a:cubicBezTo>
                    <a:cubicBezTo>
                      <a:pt x="125" y="56"/>
                      <a:pt x="126" y="56"/>
                      <a:pt x="127" y="56"/>
                    </a:cubicBezTo>
                    <a:cubicBezTo>
                      <a:pt x="127" y="56"/>
                      <a:pt x="128" y="56"/>
                      <a:pt x="129" y="56"/>
                    </a:cubicBezTo>
                    <a:cubicBezTo>
                      <a:pt x="129" y="56"/>
                      <a:pt x="130" y="56"/>
                      <a:pt x="131" y="56"/>
                    </a:cubicBezTo>
                    <a:cubicBezTo>
                      <a:pt x="132" y="56"/>
                      <a:pt x="134" y="56"/>
                      <a:pt x="135" y="56"/>
                    </a:cubicBezTo>
                    <a:cubicBezTo>
                      <a:pt x="137" y="56"/>
                      <a:pt x="138" y="56"/>
                      <a:pt x="140" y="56"/>
                    </a:cubicBezTo>
                    <a:cubicBezTo>
                      <a:pt x="141" y="56"/>
                      <a:pt x="142" y="56"/>
                      <a:pt x="143" y="57"/>
                    </a:cubicBezTo>
                    <a:cubicBezTo>
                      <a:pt x="144" y="57"/>
                      <a:pt x="145" y="57"/>
                      <a:pt x="145" y="57"/>
                    </a:cubicBezTo>
                    <a:cubicBezTo>
                      <a:pt x="147" y="57"/>
                      <a:pt x="149" y="58"/>
                      <a:pt x="151" y="58"/>
                    </a:cubicBezTo>
                    <a:cubicBezTo>
                      <a:pt x="153" y="59"/>
                      <a:pt x="154" y="59"/>
                      <a:pt x="156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60" y="61"/>
                      <a:pt x="160" y="61"/>
                      <a:pt x="161" y="62"/>
                    </a:cubicBezTo>
                    <a:cubicBezTo>
                      <a:pt x="164" y="63"/>
                      <a:pt x="167" y="65"/>
                      <a:pt x="170" y="66"/>
                    </a:cubicBezTo>
                    <a:cubicBezTo>
                      <a:pt x="171" y="67"/>
                      <a:pt x="172" y="67"/>
                      <a:pt x="173" y="68"/>
                    </a:cubicBezTo>
                    <a:cubicBezTo>
                      <a:pt x="174" y="69"/>
                      <a:pt x="175" y="69"/>
                      <a:pt x="175" y="70"/>
                    </a:cubicBezTo>
                    <a:cubicBezTo>
                      <a:pt x="177" y="71"/>
                      <a:pt x="178" y="71"/>
                      <a:pt x="178" y="71"/>
                    </a:cubicBezTo>
                    <a:cubicBezTo>
                      <a:pt x="178" y="71"/>
                      <a:pt x="178" y="72"/>
                      <a:pt x="179" y="73"/>
                    </a:cubicBezTo>
                    <a:cubicBezTo>
                      <a:pt x="180" y="73"/>
                      <a:pt x="181" y="74"/>
                      <a:pt x="182" y="75"/>
                    </a:cubicBezTo>
                    <a:cubicBezTo>
                      <a:pt x="183" y="75"/>
                      <a:pt x="184" y="76"/>
                      <a:pt x="185" y="77"/>
                    </a:cubicBezTo>
                    <a:cubicBezTo>
                      <a:pt x="186" y="79"/>
                      <a:pt x="189" y="82"/>
                      <a:pt x="191" y="84"/>
                    </a:cubicBezTo>
                    <a:cubicBezTo>
                      <a:pt x="191" y="85"/>
                      <a:pt x="192" y="86"/>
                      <a:pt x="193" y="86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5" y="90"/>
                      <a:pt x="196" y="92"/>
                      <a:pt x="197" y="93"/>
                    </a:cubicBezTo>
                    <a:cubicBezTo>
                      <a:pt x="198" y="95"/>
                      <a:pt x="199" y="97"/>
                      <a:pt x="200" y="98"/>
                    </a:cubicBezTo>
                    <a:cubicBezTo>
                      <a:pt x="200" y="99"/>
                      <a:pt x="201" y="100"/>
                      <a:pt x="201" y="101"/>
                    </a:cubicBezTo>
                    <a:cubicBezTo>
                      <a:pt x="201" y="101"/>
                      <a:pt x="202" y="102"/>
                      <a:pt x="202" y="103"/>
                    </a:cubicBezTo>
                    <a:cubicBezTo>
                      <a:pt x="202" y="105"/>
                      <a:pt x="203" y="106"/>
                      <a:pt x="204" y="108"/>
                    </a:cubicBezTo>
                    <a:cubicBezTo>
                      <a:pt x="204" y="109"/>
                      <a:pt x="204" y="111"/>
                      <a:pt x="205" y="112"/>
                    </a:cubicBezTo>
                    <a:cubicBezTo>
                      <a:pt x="205" y="113"/>
                      <a:pt x="205" y="113"/>
                      <a:pt x="205" y="114"/>
                    </a:cubicBezTo>
                    <a:cubicBezTo>
                      <a:pt x="206" y="115"/>
                      <a:pt x="206" y="115"/>
                      <a:pt x="206" y="116"/>
                    </a:cubicBezTo>
                    <a:cubicBezTo>
                      <a:pt x="206" y="117"/>
                      <a:pt x="206" y="118"/>
                      <a:pt x="206" y="119"/>
                    </a:cubicBezTo>
                    <a:cubicBezTo>
                      <a:pt x="207" y="120"/>
                      <a:pt x="207" y="121"/>
                      <a:pt x="207" y="121"/>
                    </a:cubicBezTo>
                    <a:cubicBezTo>
                      <a:pt x="207" y="121"/>
                      <a:pt x="207" y="122"/>
                      <a:pt x="207" y="124"/>
                    </a:cubicBezTo>
                    <a:cubicBezTo>
                      <a:pt x="207" y="125"/>
                      <a:pt x="207" y="126"/>
                      <a:pt x="207" y="127"/>
                    </a:cubicBezTo>
                    <a:cubicBezTo>
                      <a:pt x="207" y="127"/>
                      <a:pt x="207" y="128"/>
                      <a:pt x="207" y="129"/>
                    </a:cubicBezTo>
                    <a:cubicBezTo>
                      <a:pt x="207" y="129"/>
                      <a:pt x="207" y="130"/>
                      <a:pt x="207" y="131"/>
                    </a:cubicBezTo>
                    <a:cubicBezTo>
                      <a:pt x="207" y="132"/>
                      <a:pt x="207" y="134"/>
                      <a:pt x="207" y="135"/>
                    </a:cubicBezTo>
                    <a:cubicBezTo>
                      <a:pt x="207" y="137"/>
                      <a:pt x="207" y="138"/>
                      <a:pt x="207" y="140"/>
                    </a:cubicBezTo>
                    <a:cubicBezTo>
                      <a:pt x="207" y="141"/>
                      <a:pt x="207" y="142"/>
                      <a:pt x="207" y="143"/>
                    </a:cubicBezTo>
                    <a:cubicBezTo>
                      <a:pt x="207" y="144"/>
                      <a:pt x="206" y="145"/>
                      <a:pt x="206" y="145"/>
                    </a:cubicBezTo>
                    <a:cubicBezTo>
                      <a:pt x="206" y="147"/>
                      <a:pt x="205" y="149"/>
                      <a:pt x="205" y="151"/>
                    </a:cubicBezTo>
                    <a:cubicBezTo>
                      <a:pt x="204" y="153"/>
                      <a:pt x="204" y="154"/>
                      <a:pt x="203" y="156"/>
                    </a:cubicBezTo>
                    <a:cubicBezTo>
                      <a:pt x="203" y="157"/>
                      <a:pt x="203" y="157"/>
                      <a:pt x="203" y="157"/>
                    </a:cubicBezTo>
                    <a:cubicBezTo>
                      <a:pt x="202" y="159"/>
                      <a:pt x="202" y="159"/>
                      <a:pt x="202" y="159"/>
                    </a:cubicBezTo>
                    <a:cubicBezTo>
                      <a:pt x="202" y="160"/>
                      <a:pt x="202" y="160"/>
                      <a:pt x="201" y="161"/>
                    </a:cubicBezTo>
                    <a:cubicBezTo>
                      <a:pt x="200" y="164"/>
                      <a:pt x="198" y="167"/>
                      <a:pt x="197" y="170"/>
                    </a:cubicBezTo>
                    <a:cubicBezTo>
                      <a:pt x="197" y="171"/>
                      <a:pt x="196" y="172"/>
                      <a:pt x="195" y="173"/>
                    </a:cubicBezTo>
                    <a:cubicBezTo>
                      <a:pt x="194" y="174"/>
                      <a:pt x="194" y="175"/>
                      <a:pt x="193" y="175"/>
                    </a:cubicBezTo>
                    <a:cubicBezTo>
                      <a:pt x="193" y="177"/>
                      <a:pt x="192" y="177"/>
                      <a:pt x="192" y="177"/>
                    </a:cubicBezTo>
                    <a:cubicBezTo>
                      <a:pt x="192" y="177"/>
                      <a:pt x="191" y="178"/>
                      <a:pt x="190" y="179"/>
                    </a:cubicBezTo>
                    <a:cubicBezTo>
                      <a:pt x="190" y="180"/>
                      <a:pt x="189" y="181"/>
                      <a:pt x="188" y="182"/>
                    </a:cubicBezTo>
                    <a:cubicBezTo>
                      <a:pt x="188" y="183"/>
                      <a:pt x="187" y="184"/>
                      <a:pt x="186" y="184"/>
                    </a:cubicBezTo>
                    <a:cubicBezTo>
                      <a:pt x="184" y="186"/>
                      <a:pt x="182" y="189"/>
                      <a:pt x="179" y="191"/>
                    </a:cubicBezTo>
                    <a:cubicBezTo>
                      <a:pt x="178" y="191"/>
                      <a:pt x="177" y="192"/>
                      <a:pt x="177" y="192"/>
                    </a:cubicBezTo>
                    <a:cubicBezTo>
                      <a:pt x="176" y="193"/>
                      <a:pt x="176" y="193"/>
                      <a:pt x="176" y="193"/>
                    </a:cubicBezTo>
                    <a:cubicBezTo>
                      <a:pt x="174" y="194"/>
                      <a:pt x="174" y="194"/>
                      <a:pt x="174" y="194"/>
                    </a:cubicBezTo>
                    <a:cubicBezTo>
                      <a:pt x="173" y="195"/>
                      <a:pt x="171" y="196"/>
                      <a:pt x="170" y="197"/>
                    </a:cubicBezTo>
                    <a:cubicBezTo>
                      <a:pt x="168" y="198"/>
                      <a:pt x="167" y="199"/>
                      <a:pt x="165" y="200"/>
                    </a:cubicBezTo>
                    <a:cubicBezTo>
                      <a:pt x="164" y="200"/>
                      <a:pt x="163" y="201"/>
                      <a:pt x="162" y="201"/>
                    </a:cubicBezTo>
                    <a:cubicBezTo>
                      <a:pt x="162" y="201"/>
                      <a:pt x="161" y="201"/>
                      <a:pt x="160" y="202"/>
                    </a:cubicBezTo>
                    <a:cubicBezTo>
                      <a:pt x="158" y="202"/>
                      <a:pt x="157" y="203"/>
                      <a:pt x="155" y="204"/>
                    </a:cubicBezTo>
                    <a:cubicBezTo>
                      <a:pt x="154" y="204"/>
                      <a:pt x="152" y="204"/>
                      <a:pt x="151" y="205"/>
                    </a:cubicBezTo>
                    <a:cubicBezTo>
                      <a:pt x="150" y="205"/>
                      <a:pt x="150" y="205"/>
                      <a:pt x="149" y="205"/>
                    </a:cubicBezTo>
                    <a:cubicBezTo>
                      <a:pt x="148" y="205"/>
                      <a:pt x="148" y="206"/>
                      <a:pt x="147" y="206"/>
                    </a:cubicBezTo>
                    <a:cubicBezTo>
                      <a:pt x="146" y="206"/>
                      <a:pt x="145" y="206"/>
                      <a:pt x="144" y="206"/>
                    </a:cubicBezTo>
                    <a:cubicBezTo>
                      <a:pt x="143" y="207"/>
                      <a:pt x="142" y="207"/>
                      <a:pt x="142" y="207"/>
                    </a:cubicBezTo>
                    <a:cubicBezTo>
                      <a:pt x="142" y="207"/>
                      <a:pt x="141" y="207"/>
                      <a:pt x="139" y="207"/>
                    </a:cubicBezTo>
                    <a:cubicBezTo>
                      <a:pt x="138" y="207"/>
                      <a:pt x="137" y="207"/>
                      <a:pt x="136" y="207"/>
                    </a:cubicBezTo>
                    <a:cubicBezTo>
                      <a:pt x="136" y="207"/>
                      <a:pt x="135" y="207"/>
                      <a:pt x="135" y="207"/>
                    </a:cubicBezTo>
                    <a:cubicBezTo>
                      <a:pt x="134" y="207"/>
                      <a:pt x="133" y="207"/>
                      <a:pt x="133" y="2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7" name="Oval 25"/>
              <p:cNvSpPr/>
              <p:nvPr/>
            </p:nvSpPr>
            <p:spPr bwMode="auto">
              <a:xfrm>
                <a:off x="7545994" y="4866570"/>
                <a:ext cx="184363" cy="191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8" name="Freeform: Shape 26"/>
              <p:cNvSpPr/>
              <p:nvPr/>
            </p:nvSpPr>
            <p:spPr bwMode="auto">
              <a:xfrm>
                <a:off x="6523534" y="2066311"/>
                <a:ext cx="526751" cy="551177"/>
              </a:xfrm>
              <a:custGeom>
                <a:avLst/>
                <a:gdLst>
                  <a:gd name="T0" fmla="*/ 126 w 263"/>
                  <a:gd name="T1" fmla="*/ 242 h 262"/>
                  <a:gd name="T2" fmla="*/ 153 w 263"/>
                  <a:gd name="T3" fmla="*/ 237 h 262"/>
                  <a:gd name="T4" fmla="*/ 174 w 263"/>
                  <a:gd name="T5" fmla="*/ 244 h 262"/>
                  <a:gd name="T6" fmla="*/ 198 w 263"/>
                  <a:gd name="T7" fmla="*/ 246 h 262"/>
                  <a:gd name="T8" fmla="*/ 208 w 263"/>
                  <a:gd name="T9" fmla="*/ 207 h 262"/>
                  <a:gd name="T10" fmla="*/ 231 w 263"/>
                  <a:gd name="T11" fmla="*/ 181 h 262"/>
                  <a:gd name="T12" fmla="*/ 262 w 263"/>
                  <a:gd name="T13" fmla="*/ 158 h 262"/>
                  <a:gd name="T14" fmla="*/ 245 w 263"/>
                  <a:gd name="T15" fmla="*/ 138 h 262"/>
                  <a:gd name="T16" fmla="*/ 239 w 263"/>
                  <a:gd name="T17" fmla="*/ 116 h 262"/>
                  <a:gd name="T18" fmla="*/ 239 w 263"/>
                  <a:gd name="T19" fmla="*/ 94 h 262"/>
                  <a:gd name="T20" fmla="*/ 250 w 263"/>
                  <a:gd name="T21" fmla="*/ 70 h 262"/>
                  <a:gd name="T22" fmla="*/ 213 w 263"/>
                  <a:gd name="T23" fmla="*/ 56 h 262"/>
                  <a:gd name="T24" fmla="*/ 185 w 263"/>
                  <a:gd name="T25" fmla="*/ 37 h 262"/>
                  <a:gd name="T26" fmla="*/ 165 w 263"/>
                  <a:gd name="T27" fmla="*/ 2 h 262"/>
                  <a:gd name="T28" fmla="*/ 142 w 263"/>
                  <a:gd name="T29" fmla="*/ 11 h 262"/>
                  <a:gd name="T30" fmla="*/ 124 w 263"/>
                  <a:gd name="T31" fmla="*/ 23 h 262"/>
                  <a:gd name="T32" fmla="*/ 97 w 263"/>
                  <a:gd name="T33" fmla="*/ 25 h 262"/>
                  <a:gd name="T34" fmla="*/ 73 w 263"/>
                  <a:gd name="T35" fmla="*/ 11 h 262"/>
                  <a:gd name="T36" fmla="*/ 54 w 263"/>
                  <a:gd name="T37" fmla="*/ 38 h 262"/>
                  <a:gd name="T38" fmla="*/ 41 w 263"/>
                  <a:gd name="T39" fmla="*/ 71 h 262"/>
                  <a:gd name="T40" fmla="*/ 5 w 263"/>
                  <a:gd name="T41" fmla="*/ 88 h 262"/>
                  <a:gd name="T42" fmla="*/ 2 w 263"/>
                  <a:gd name="T43" fmla="*/ 113 h 262"/>
                  <a:gd name="T44" fmla="*/ 23 w 263"/>
                  <a:gd name="T45" fmla="*/ 133 h 262"/>
                  <a:gd name="T46" fmla="*/ 27 w 263"/>
                  <a:gd name="T47" fmla="*/ 160 h 262"/>
                  <a:gd name="T48" fmla="*/ 11 w 263"/>
                  <a:gd name="T49" fmla="*/ 186 h 262"/>
                  <a:gd name="T50" fmla="*/ 28 w 263"/>
                  <a:gd name="T51" fmla="*/ 210 h 262"/>
                  <a:gd name="T52" fmla="*/ 66 w 263"/>
                  <a:gd name="T53" fmla="*/ 217 h 262"/>
                  <a:gd name="T54" fmla="*/ 83 w 263"/>
                  <a:gd name="T55" fmla="*/ 252 h 262"/>
                  <a:gd name="T56" fmla="*/ 111 w 263"/>
                  <a:gd name="T57" fmla="*/ 262 h 262"/>
                  <a:gd name="T58" fmla="*/ 117 w 263"/>
                  <a:gd name="T59" fmla="*/ 205 h 262"/>
                  <a:gd name="T60" fmla="*/ 102 w 263"/>
                  <a:gd name="T61" fmla="*/ 201 h 262"/>
                  <a:gd name="T62" fmla="*/ 83 w 263"/>
                  <a:gd name="T63" fmla="*/ 190 h 262"/>
                  <a:gd name="T64" fmla="*/ 69 w 263"/>
                  <a:gd name="T65" fmla="*/ 175 h 262"/>
                  <a:gd name="T66" fmla="*/ 61 w 263"/>
                  <a:gd name="T67" fmla="*/ 159 h 262"/>
                  <a:gd name="T68" fmla="*/ 57 w 263"/>
                  <a:gd name="T69" fmla="*/ 144 h 262"/>
                  <a:gd name="T70" fmla="*/ 56 w 263"/>
                  <a:gd name="T71" fmla="*/ 132 h 262"/>
                  <a:gd name="T72" fmla="*/ 58 w 263"/>
                  <a:gd name="T73" fmla="*/ 112 h 262"/>
                  <a:gd name="T74" fmla="*/ 66 w 263"/>
                  <a:gd name="T75" fmla="*/ 93 h 262"/>
                  <a:gd name="T76" fmla="*/ 74 w 263"/>
                  <a:gd name="T77" fmla="*/ 81 h 262"/>
                  <a:gd name="T78" fmla="*/ 88 w 263"/>
                  <a:gd name="T79" fmla="*/ 68 h 262"/>
                  <a:gd name="T80" fmla="*/ 108 w 263"/>
                  <a:gd name="T81" fmla="*/ 59 h 262"/>
                  <a:gd name="T82" fmla="*/ 121 w 263"/>
                  <a:gd name="T83" fmla="*/ 56 h 262"/>
                  <a:gd name="T84" fmla="*/ 135 w 263"/>
                  <a:gd name="T85" fmla="*/ 55 h 262"/>
                  <a:gd name="T86" fmla="*/ 156 w 263"/>
                  <a:gd name="T87" fmla="*/ 59 h 262"/>
                  <a:gd name="T88" fmla="*/ 173 w 263"/>
                  <a:gd name="T89" fmla="*/ 67 h 262"/>
                  <a:gd name="T90" fmla="*/ 184 w 263"/>
                  <a:gd name="T91" fmla="*/ 77 h 262"/>
                  <a:gd name="T92" fmla="*/ 197 w 263"/>
                  <a:gd name="T93" fmla="*/ 93 h 262"/>
                  <a:gd name="T94" fmla="*/ 205 w 263"/>
                  <a:gd name="T95" fmla="*/ 112 h 262"/>
                  <a:gd name="T96" fmla="*/ 207 w 263"/>
                  <a:gd name="T97" fmla="*/ 123 h 262"/>
                  <a:gd name="T98" fmla="*/ 207 w 263"/>
                  <a:gd name="T99" fmla="*/ 139 h 262"/>
                  <a:gd name="T100" fmla="*/ 203 w 263"/>
                  <a:gd name="T101" fmla="*/ 157 h 262"/>
                  <a:gd name="T102" fmla="*/ 193 w 263"/>
                  <a:gd name="T103" fmla="*/ 175 h 262"/>
                  <a:gd name="T104" fmla="*/ 178 w 263"/>
                  <a:gd name="T105" fmla="*/ 190 h 262"/>
                  <a:gd name="T106" fmla="*/ 165 w 263"/>
                  <a:gd name="T107" fmla="*/ 199 h 262"/>
                  <a:gd name="T108" fmla="*/ 149 w 263"/>
                  <a:gd name="T109" fmla="*/ 205 h 262"/>
                  <a:gd name="T110" fmla="*/ 136 w 263"/>
                  <a:gd name="T111" fmla="*/ 207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3" h="262">
                    <a:moveTo>
                      <a:pt x="111" y="262"/>
                    </a:moveTo>
                    <a:cubicBezTo>
                      <a:pt x="112" y="261"/>
                      <a:pt x="113" y="261"/>
                      <a:pt x="114" y="260"/>
                    </a:cubicBezTo>
                    <a:cubicBezTo>
                      <a:pt x="114" y="260"/>
                      <a:pt x="117" y="256"/>
                      <a:pt x="120" y="251"/>
                    </a:cubicBezTo>
                    <a:cubicBezTo>
                      <a:pt x="122" y="249"/>
                      <a:pt x="123" y="247"/>
                      <a:pt x="125" y="245"/>
                    </a:cubicBezTo>
                    <a:cubicBezTo>
                      <a:pt x="126" y="243"/>
                      <a:pt x="126" y="242"/>
                      <a:pt x="126" y="242"/>
                    </a:cubicBezTo>
                    <a:cubicBezTo>
                      <a:pt x="127" y="240"/>
                      <a:pt x="129" y="239"/>
                      <a:pt x="132" y="239"/>
                    </a:cubicBezTo>
                    <a:cubicBezTo>
                      <a:pt x="132" y="239"/>
                      <a:pt x="132" y="239"/>
                      <a:pt x="134" y="239"/>
                    </a:cubicBezTo>
                    <a:cubicBezTo>
                      <a:pt x="135" y="239"/>
                      <a:pt x="137" y="239"/>
                      <a:pt x="139" y="239"/>
                    </a:cubicBezTo>
                    <a:cubicBezTo>
                      <a:pt x="142" y="239"/>
                      <a:pt x="146" y="238"/>
                      <a:pt x="146" y="238"/>
                    </a:cubicBezTo>
                    <a:cubicBezTo>
                      <a:pt x="146" y="238"/>
                      <a:pt x="149" y="238"/>
                      <a:pt x="153" y="237"/>
                    </a:cubicBezTo>
                    <a:cubicBezTo>
                      <a:pt x="155" y="237"/>
                      <a:pt x="157" y="236"/>
                      <a:pt x="158" y="236"/>
                    </a:cubicBezTo>
                    <a:cubicBezTo>
                      <a:pt x="159" y="235"/>
                      <a:pt x="160" y="235"/>
                      <a:pt x="160" y="235"/>
                    </a:cubicBezTo>
                    <a:cubicBezTo>
                      <a:pt x="162" y="235"/>
                      <a:pt x="164" y="235"/>
                      <a:pt x="166" y="237"/>
                    </a:cubicBezTo>
                    <a:cubicBezTo>
                      <a:pt x="166" y="237"/>
                      <a:pt x="167" y="238"/>
                      <a:pt x="168" y="239"/>
                    </a:cubicBezTo>
                    <a:cubicBezTo>
                      <a:pt x="170" y="240"/>
                      <a:pt x="172" y="242"/>
                      <a:pt x="174" y="244"/>
                    </a:cubicBezTo>
                    <a:cubicBezTo>
                      <a:pt x="178" y="247"/>
                      <a:pt x="183" y="250"/>
                      <a:pt x="183" y="250"/>
                    </a:cubicBezTo>
                    <a:cubicBezTo>
                      <a:pt x="184" y="251"/>
                      <a:pt x="185" y="251"/>
                      <a:pt x="186" y="251"/>
                    </a:cubicBezTo>
                    <a:cubicBezTo>
                      <a:pt x="187" y="251"/>
                      <a:pt x="189" y="251"/>
                      <a:pt x="190" y="251"/>
                    </a:cubicBezTo>
                    <a:cubicBezTo>
                      <a:pt x="190" y="251"/>
                      <a:pt x="191" y="250"/>
                      <a:pt x="193" y="249"/>
                    </a:cubicBezTo>
                    <a:cubicBezTo>
                      <a:pt x="194" y="248"/>
                      <a:pt x="196" y="247"/>
                      <a:pt x="198" y="246"/>
                    </a:cubicBezTo>
                    <a:cubicBezTo>
                      <a:pt x="203" y="243"/>
                      <a:pt x="207" y="241"/>
                      <a:pt x="207" y="241"/>
                    </a:cubicBezTo>
                    <a:cubicBezTo>
                      <a:pt x="209" y="239"/>
                      <a:pt x="210" y="237"/>
                      <a:pt x="210" y="235"/>
                    </a:cubicBezTo>
                    <a:cubicBezTo>
                      <a:pt x="210" y="235"/>
                      <a:pt x="209" y="229"/>
                      <a:pt x="209" y="224"/>
                    </a:cubicBezTo>
                    <a:cubicBezTo>
                      <a:pt x="208" y="218"/>
                      <a:pt x="206" y="213"/>
                      <a:pt x="206" y="213"/>
                    </a:cubicBezTo>
                    <a:cubicBezTo>
                      <a:pt x="206" y="211"/>
                      <a:pt x="206" y="209"/>
                      <a:pt x="208" y="207"/>
                    </a:cubicBezTo>
                    <a:cubicBezTo>
                      <a:pt x="208" y="207"/>
                      <a:pt x="211" y="205"/>
                      <a:pt x="213" y="202"/>
                    </a:cubicBezTo>
                    <a:cubicBezTo>
                      <a:pt x="215" y="199"/>
                      <a:pt x="218" y="196"/>
                      <a:pt x="218" y="196"/>
                    </a:cubicBezTo>
                    <a:cubicBezTo>
                      <a:pt x="218" y="196"/>
                      <a:pt x="220" y="193"/>
                      <a:pt x="222" y="190"/>
                    </a:cubicBezTo>
                    <a:cubicBezTo>
                      <a:pt x="224" y="188"/>
                      <a:pt x="225" y="184"/>
                      <a:pt x="225" y="184"/>
                    </a:cubicBezTo>
                    <a:cubicBezTo>
                      <a:pt x="226" y="182"/>
                      <a:pt x="228" y="181"/>
                      <a:pt x="231" y="181"/>
                    </a:cubicBezTo>
                    <a:cubicBezTo>
                      <a:pt x="231" y="181"/>
                      <a:pt x="236" y="181"/>
                      <a:pt x="241" y="181"/>
                    </a:cubicBezTo>
                    <a:cubicBezTo>
                      <a:pt x="247" y="180"/>
                      <a:pt x="252" y="179"/>
                      <a:pt x="252" y="179"/>
                    </a:cubicBezTo>
                    <a:cubicBezTo>
                      <a:pt x="254" y="179"/>
                      <a:pt x="257" y="177"/>
                      <a:pt x="257" y="174"/>
                    </a:cubicBezTo>
                    <a:cubicBezTo>
                      <a:pt x="257" y="174"/>
                      <a:pt x="259" y="169"/>
                      <a:pt x="260" y="165"/>
                    </a:cubicBezTo>
                    <a:cubicBezTo>
                      <a:pt x="261" y="162"/>
                      <a:pt x="261" y="160"/>
                      <a:pt x="262" y="158"/>
                    </a:cubicBezTo>
                    <a:cubicBezTo>
                      <a:pt x="262" y="156"/>
                      <a:pt x="262" y="155"/>
                      <a:pt x="262" y="155"/>
                    </a:cubicBezTo>
                    <a:cubicBezTo>
                      <a:pt x="263" y="154"/>
                      <a:pt x="262" y="153"/>
                      <a:pt x="262" y="151"/>
                    </a:cubicBezTo>
                    <a:cubicBezTo>
                      <a:pt x="262" y="150"/>
                      <a:pt x="261" y="149"/>
                      <a:pt x="260" y="149"/>
                    </a:cubicBezTo>
                    <a:cubicBezTo>
                      <a:pt x="260" y="149"/>
                      <a:pt x="256" y="145"/>
                      <a:pt x="252" y="142"/>
                    </a:cubicBezTo>
                    <a:cubicBezTo>
                      <a:pt x="249" y="140"/>
                      <a:pt x="247" y="139"/>
                      <a:pt x="245" y="138"/>
                    </a:cubicBezTo>
                    <a:cubicBezTo>
                      <a:pt x="244" y="137"/>
                      <a:pt x="242" y="136"/>
                      <a:pt x="242" y="136"/>
                    </a:cubicBezTo>
                    <a:cubicBezTo>
                      <a:pt x="241" y="135"/>
                      <a:pt x="239" y="133"/>
                      <a:pt x="240" y="131"/>
                    </a:cubicBezTo>
                    <a:cubicBezTo>
                      <a:pt x="240" y="131"/>
                      <a:pt x="240" y="130"/>
                      <a:pt x="240" y="128"/>
                    </a:cubicBezTo>
                    <a:cubicBezTo>
                      <a:pt x="240" y="127"/>
                      <a:pt x="239" y="125"/>
                      <a:pt x="239" y="123"/>
                    </a:cubicBezTo>
                    <a:cubicBezTo>
                      <a:pt x="239" y="120"/>
                      <a:pt x="239" y="116"/>
                      <a:pt x="239" y="116"/>
                    </a:cubicBezTo>
                    <a:cubicBezTo>
                      <a:pt x="239" y="116"/>
                      <a:pt x="238" y="113"/>
                      <a:pt x="237" y="109"/>
                    </a:cubicBezTo>
                    <a:cubicBezTo>
                      <a:pt x="237" y="107"/>
                      <a:pt x="237" y="106"/>
                      <a:pt x="236" y="104"/>
                    </a:cubicBezTo>
                    <a:cubicBezTo>
                      <a:pt x="236" y="103"/>
                      <a:pt x="236" y="102"/>
                      <a:pt x="236" y="102"/>
                    </a:cubicBezTo>
                    <a:cubicBezTo>
                      <a:pt x="235" y="100"/>
                      <a:pt x="236" y="98"/>
                      <a:pt x="237" y="96"/>
                    </a:cubicBezTo>
                    <a:cubicBezTo>
                      <a:pt x="237" y="96"/>
                      <a:pt x="238" y="95"/>
                      <a:pt x="239" y="94"/>
                    </a:cubicBezTo>
                    <a:cubicBezTo>
                      <a:pt x="241" y="92"/>
                      <a:pt x="242" y="90"/>
                      <a:pt x="244" y="88"/>
                    </a:cubicBezTo>
                    <a:cubicBezTo>
                      <a:pt x="248" y="84"/>
                      <a:pt x="251" y="79"/>
                      <a:pt x="251" y="79"/>
                    </a:cubicBezTo>
                    <a:cubicBezTo>
                      <a:pt x="252" y="78"/>
                      <a:pt x="252" y="77"/>
                      <a:pt x="252" y="76"/>
                    </a:cubicBezTo>
                    <a:cubicBezTo>
                      <a:pt x="252" y="75"/>
                      <a:pt x="252" y="74"/>
                      <a:pt x="251" y="72"/>
                    </a:cubicBezTo>
                    <a:cubicBezTo>
                      <a:pt x="251" y="72"/>
                      <a:pt x="250" y="71"/>
                      <a:pt x="250" y="70"/>
                    </a:cubicBezTo>
                    <a:cubicBezTo>
                      <a:pt x="249" y="68"/>
                      <a:pt x="248" y="66"/>
                      <a:pt x="246" y="64"/>
                    </a:cubicBezTo>
                    <a:cubicBezTo>
                      <a:pt x="244" y="60"/>
                      <a:pt x="241" y="55"/>
                      <a:pt x="241" y="55"/>
                    </a:cubicBezTo>
                    <a:cubicBezTo>
                      <a:pt x="240" y="53"/>
                      <a:pt x="237" y="52"/>
                      <a:pt x="235" y="52"/>
                    </a:cubicBezTo>
                    <a:cubicBezTo>
                      <a:pt x="235" y="52"/>
                      <a:pt x="229" y="53"/>
                      <a:pt x="224" y="54"/>
                    </a:cubicBezTo>
                    <a:cubicBezTo>
                      <a:pt x="219" y="54"/>
                      <a:pt x="213" y="56"/>
                      <a:pt x="213" y="56"/>
                    </a:cubicBezTo>
                    <a:cubicBezTo>
                      <a:pt x="211" y="56"/>
                      <a:pt x="209" y="56"/>
                      <a:pt x="208" y="54"/>
                    </a:cubicBezTo>
                    <a:cubicBezTo>
                      <a:pt x="208" y="54"/>
                      <a:pt x="205" y="52"/>
                      <a:pt x="202" y="49"/>
                    </a:cubicBezTo>
                    <a:cubicBezTo>
                      <a:pt x="200" y="47"/>
                      <a:pt x="197" y="45"/>
                      <a:pt x="197" y="45"/>
                    </a:cubicBezTo>
                    <a:cubicBezTo>
                      <a:pt x="197" y="45"/>
                      <a:pt x="194" y="43"/>
                      <a:pt x="191" y="41"/>
                    </a:cubicBezTo>
                    <a:cubicBezTo>
                      <a:pt x="188" y="38"/>
                      <a:pt x="185" y="37"/>
                      <a:pt x="185" y="37"/>
                    </a:cubicBezTo>
                    <a:cubicBezTo>
                      <a:pt x="183" y="36"/>
                      <a:pt x="182" y="34"/>
                      <a:pt x="182" y="32"/>
                    </a:cubicBezTo>
                    <a:cubicBezTo>
                      <a:pt x="182" y="32"/>
                      <a:pt x="182" y="26"/>
                      <a:pt x="181" y="21"/>
                    </a:cubicBezTo>
                    <a:cubicBezTo>
                      <a:pt x="180" y="15"/>
                      <a:pt x="179" y="10"/>
                      <a:pt x="179" y="10"/>
                    </a:cubicBezTo>
                    <a:cubicBezTo>
                      <a:pt x="179" y="8"/>
                      <a:pt x="177" y="6"/>
                      <a:pt x="175" y="5"/>
                    </a:cubicBezTo>
                    <a:cubicBezTo>
                      <a:pt x="175" y="5"/>
                      <a:pt x="170" y="3"/>
                      <a:pt x="165" y="2"/>
                    </a:cubicBezTo>
                    <a:cubicBezTo>
                      <a:pt x="163" y="1"/>
                      <a:pt x="160" y="1"/>
                      <a:pt x="159" y="1"/>
                    </a:cubicBezTo>
                    <a:cubicBezTo>
                      <a:pt x="157" y="0"/>
                      <a:pt x="156" y="0"/>
                      <a:pt x="156" y="0"/>
                    </a:cubicBezTo>
                    <a:cubicBezTo>
                      <a:pt x="154" y="0"/>
                      <a:pt x="153" y="0"/>
                      <a:pt x="152" y="0"/>
                    </a:cubicBezTo>
                    <a:cubicBezTo>
                      <a:pt x="151" y="0"/>
                      <a:pt x="150" y="1"/>
                      <a:pt x="149" y="2"/>
                    </a:cubicBezTo>
                    <a:cubicBezTo>
                      <a:pt x="149" y="2"/>
                      <a:pt x="145" y="6"/>
                      <a:pt x="142" y="11"/>
                    </a:cubicBezTo>
                    <a:cubicBezTo>
                      <a:pt x="141" y="13"/>
                      <a:pt x="139" y="15"/>
                      <a:pt x="138" y="17"/>
                    </a:cubicBezTo>
                    <a:cubicBezTo>
                      <a:pt x="137" y="19"/>
                      <a:pt x="136" y="20"/>
                      <a:pt x="136" y="20"/>
                    </a:cubicBezTo>
                    <a:cubicBezTo>
                      <a:pt x="135" y="22"/>
                      <a:pt x="133" y="23"/>
                      <a:pt x="131" y="23"/>
                    </a:cubicBezTo>
                    <a:cubicBezTo>
                      <a:pt x="131" y="23"/>
                      <a:pt x="130" y="23"/>
                      <a:pt x="129" y="23"/>
                    </a:cubicBezTo>
                    <a:cubicBezTo>
                      <a:pt x="127" y="23"/>
                      <a:pt x="126" y="23"/>
                      <a:pt x="124" y="23"/>
                    </a:cubicBezTo>
                    <a:cubicBezTo>
                      <a:pt x="120" y="23"/>
                      <a:pt x="117" y="24"/>
                      <a:pt x="117" y="24"/>
                    </a:cubicBezTo>
                    <a:cubicBezTo>
                      <a:pt x="117" y="24"/>
                      <a:pt x="113" y="24"/>
                      <a:pt x="110" y="25"/>
                    </a:cubicBezTo>
                    <a:cubicBezTo>
                      <a:pt x="108" y="25"/>
                      <a:pt x="106" y="26"/>
                      <a:pt x="105" y="26"/>
                    </a:cubicBezTo>
                    <a:cubicBezTo>
                      <a:pt x="103" y="26"/>
                      <a:pt x="103" y="27"/>
                      <a:pt x="103" y="27"/>
                    </a:cubicBezTo>
                    <a:cubicBezTo>
                      <a:pt x="100" y="27"/>
                      <a:pt x="98" y="27"/>
                      <a:pt x="97" y="25"/>
                    </a:cubicBezTo>
                    <a:cubicBezTo>
                      <a:pt x="97" y="25"/>
                      <a:pt x="96" y="24"/>
                      <a:pt x="94" y="23"/>
                    </a:cubicBezTo>
                    <a:cubicBezTo>
                      <a:pt x="93" y="21"/>
                      <a:pt x="91" y="20"/>
                      <a:pt x="89" y="18"/>
                    </a:cubicBezTo>
                    <a:cubicBezTo>
                      <a:pt x="84" y="15"/>
                      <a:pt x="80" y="11"/>
                      <a:pt x="80" y="11"/>
                    </a:cubicBezTo>
                    <a:cubicBezTo>
                      <a:pt x="79" y="11"/>
                      <a:pt x="78" y="10"/>
                      <a:pt x="76" y="10"/>
                    </a:cubicBezTo>
                    <a:cubicBezTo>
                      <a:pt x="75" y="10"/>
                      <a:pt x="74" y="11"/>
                      <a:pt x="73" y="11"/>
                    </a:cubicBezTo>
                    <a:cubicBezTo>
                      <a:pt x="73" y="11"/>
                      <a:pt x="72" y="12"/>
                      <a:pt x="70" y="13"/>
                    </a:cubicBezTo>
                    <a:cubicBezTo>
                      <a:pt x="68" y="13"/>
                      <a:pt x="66" y="14"/>
                      <a:pt x="64" y="16"/>
                    </a:cubicBezTo>
                    <a:cubicBezTo>
                      <a:pt x="60" y="18"/>
                      <a:pt x="56" y="21"/>
                      <a:pt x="56" y="21"/>
                    </a:cubicBezTo>
                    <a:cubicBezTo>
                      <a:pt x="54" y="22"/>
                      <a:pt x="52" y="25"/>
                      <a:pt x="53" y="27"/>
                    </a:cubicBezTo>
                    <a:cubicBezTo>
                      <a:pt x="53" y="27"/>
                      <a:pt x="53" y="33"/>
                      <a:pt x="54" y="38"/>
                    </a:cubicBezTo>
                    <a:cubicBezTo>
                      <a:pt x="55" y="43"/>
                      <a:pt x="56" y="49"/>
                      <a:pt x="56" y="49"/>
                    </a:cubicBezTo>
                    <a:cubicBezTo>
                      <a:pt x="57" y="51"/>
                      <a:pt x="56" y="53"/>
                      <a:pt x="55" y="55"/>
                    </a:cubicBezTo>
                    <a:cubicBezTo>
                      <a:pt x="55" y="55"/>
                      <a:pt x="52" y="57"/>
                      <a:pt x="50" y="60"/>
                    </a:cubicBezTo>
                    <a:cubicBezTo>
                      <a:pt x="47" y="63"/>
                      <a:pt x="45" y="65"/>
                      <a:pt x="45" y="65"/>
                    </a:cubicBezTo>
                    <a:cubicBezTo>
                      <a:pt x="45" y="65"/>
                      <a:pt x="43" y="68"/>
                      <a:pt x="41" y="71"/>
                    </a:cubicBezTo>
                    <a:cubicBezTo>
                      <a:pt x="39" y="74"/>
                      <a:pt x="37" y="77"/>
                      <a:pt x="37" y="77"/>
                    </a:cubicBezTo>
                    <a:cubicBezTo>
                      <a:pt x="36" y="79"/>
                      <a:pt x="34" y="81"/>
                      <a:pt x="32" y="81"/>
                    </a:cubicBezTo>
                    <a:cubicBezTo>
                      <a:pt x="32" y="81"/>
                      <a:pt x="27" y="81"/>
                      <a:pt x="21" y="81"/>
                    </a:cubicBezTo>
                    <a:cubicBezTo>
                      <a:pt x="16" y="82"/>
                      <a:pt x="10" y="83"/>
                      <a:pt x="10" y="83"/>
                    </a:cubicBezTo>
                    <a:cubicBezTo>
                      <a:pt x="8" y="83"/>
                      <a:pt x="6" y="85"/>
                      <a:pt x="5" y="88"/>
                    </a:cubicBezTo>
                    <a:cubicBezTo>
                      <a:pt x="5" y="88"/>
                      <a:pt x="4" y="92"/>
                      <a:pt x="2" y="97"/>
                    </a:cubicBezTo>
                    <a:cubicBezTo>
                      <a:pt x="2" y="99"/>
                      <a:pt x="1" y="102"/>
                      <a:pt x="1" y="104"/>
                    </a:cubicBezTo>
                    <a:cubicBezTo>
                      <a:pt x="1" y="105"/>
                      <a:pt x="0" y="107"/>
                      <a:pt x="0" y="107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1" y="111"/>
                      <a:pt x="1" y="112"/>
                      <a:pt x="2" y="113"/>
                    </a:cubicBezTo>
                    <a:cubicBezTo>
                      <a:pt x="2" y="113"/>
                      <a:pt x="7" y="117"/>
                      <a:pt x="11" y="120"/>
                    </a:cubicBezTo>
                    <a:cubicBezTo>
                      <a:pt x="13" y="122"/>
                      <a:pt x="16" y="123"/>
                      <a:pt x="17" y="124"/>
                    </a:cubicBezTo>
                    <a:cubicBezTo>
                      <a:pt x="19" y="125"/>
                      <a:pt x="20" y="126"/>
                      <a:pt x="20" y="126"/>
                    </a:cubicBezTo>
                    <a:cubicBezTo>
                      <a:pt x="22" y="127"/>
                      <a:pt x="23" y="129"/>
                      <a:pt x="23" y="131"/>
                    </a:cubicBezTo>
                    <a:cubicBezTo>
                      <a:pt x="23" y="131"/>
                      <a:pt x="23" y="132"/>
                      <a:pt x="23" y="133"/>
                    </a:cubicBezTo>
                    <a:cubicBezTo>
                      <a:pt x="23" y="135"/>
                      <a:pt x="23" y="137"/>
                      <a:pt x="23" y="138"/>
                    </a:cubicBezTo>
                    <a:cubicBezTo>
                      <a:pt x="24" y="142"/>
                      <a:pt x="24" y="145"/>
                      <a:pt x="24" y="145"/>
                    </a:cubicBezTo>
                    <a:cubicBezTo>
                      <a:pt x="24" y="145"/>
                      <a:pt x="25" y="149"/>
                      <a:pt x="25" y="153"/>
                    </a:cubicBezTo>
                    <a:cubicBezTo>
                      <a:pt x="26" y="154"/>
                      <a:pt x="26" y="156"/>
                      <a:pt x="26" y="157"/>
                    </a:cubicBezTo>
                    <a:cubicBezTo>
                      <a:pt x="27" y="159"/>
                      <a:pt x="27" y="160"/>
                      <a:pt x="27" y="160"/>
                    </a:cubicBezTo>
                    <a:cubicBezTo>
                      <a:pt x="28" y="162"/>
                      <a:pt x="27" y="164"/>
                      <a:pt x="26" y="165"/>
                    </a:cubicBezTo>
                    <a:cubicBezTo>
                      <a:pt x="26" y="165"/>
                      <a:pt x="25" y="166"/>
                      <a:pt x="23" y="168"/>
                    </a:cubicBezTo>
                    <a:cubicBezTo>
                      <a:pt x="22" y="169"/>
                      <a:pt x="20" y="171"/>
                      <a:pt x="18" y="174"/>
                    </a:cubicBezTo>
                    <a:cubicBezTo>
                      <a:pt x="15" y="178"/>
                      <a:pt x="12" y="182"/>
                      <a:pt x="12" y="182"/>
                    </a:cubicBezTo>
                    <a:cubicBezTo>
                      <a:pt x="11" y="183"/>
                      <a:pt x="11" y="184"/>
                      <a:pt x="11" y="186"/>
                    </a:cubicBezTo>
                    <a:cubicBezTo>
                      <a:pt x="11" y="187"/>
                      <a:pt x="11" y="188"/>
                      <a:pt x="12" y="189"/>
                    </a:cubicBezTo>
                    <a:cubicBezTo>
                      <a:pt x="12" y="189"/>
                      <a:pt x="12" y="190"/>
                      <a:pt x="13" y="192"/>
                    </a:cubicBezTo>
                    <a:cubicBezTo>
                      <a:pt x="14" y="194"/>
                      <a:pt x="15" y="196"/>
                      <a:pt x="16" y="198"/>
                    </a:cubicBezTo>
                    <a:cubicBezTo>
                      <a:pt x="19" y="202"/>
                      <a:pt x="21" y="206"/>
                      <a:pt x="21" y="206"/>
                    </a:cubicBezTo>
                    <a:cubicBezTo>
                      <a:pt x="23" y="209"/>
                      <a:pt x="25" y="210"/>
                      <a:pt x="28" y="210"/>
                    </a:cubicBezTo>
                    <a:cubicBezTo>
                      <a:pt x="28" y="210"/>
                      <a:pt x="33" y="209"/>
                      <a:pt x="39" y="208"/>
                    </a:cubicBezTo>
                    <a:cubicBezTo>
                      <a:pt x="44" y="207"/>
                      <a:pt x="49" y="206"/>
                      <a:pt x="49" y="206"/>
                    </a:cubicBezTo>
                    <a:cubicBezTo>
                      <a:pt x="51" y="205"/>
                      <a:pt x="53" y="206"/>
                      <a:pt x="55" y="208"/>
                    </a:cubicBezTo>
                    <a:cubicBezTo>
                      <a:pt x="55" y="208"/>
                      <a:pt x="57" y="210"/>
                      <a:pt x="60" y="212"/>
                    </a:cubicBezTo>
                    <a:cubicBezTo>
                      <a:pt x="63" y="215"/>
                      <a:pt x="66" y="217"/>
                      <a:pt x="66" y="217"/>
                    </a:cubicBezTo>
                    <a:cubicBezTo>
                      <a:pt x="66" y="217"/>
                      <a:pt x="69" y="219"/>
                      <a:pt x="72" y="221"/>
                    </a:cubicBezTo>
                    <a:cubicBezTo>
                      <a:pt x="75" y="223"/>
                      <a:pt x="78" y="225"/>
                      <a:pt x="78" y="225"/>
                    </a:cubicBezTo>
                    <a:cubicBezTo>
                      <a:pt x="80" y="226"/>
                      <a:pt x="81" y="228"/>
                      <a:pt x="81" y="230"/>
                    </a:cubicBezTo>
                    <a:cubicBezTo>
                      <a:pt x="81" y="230"/>
                      <a:pt x="81" y="236"/>
                      <a:pt x="82" y="241"/>
                    </a:cubicBezTo>
                    <a:cubicBezTo>
                      <a:pt x="82" y="246"/>
                      <a:pt x="83" y="252"/>
                      <a:pt x="83" y="252"/>
                    </a:cubicBezTo>
                    <a:cubicBezTo>
                      <a:pt x="84" y="254"/>
                      <a:pt x="85" y="256"/>
                      <a:pt x="88" y="257"/>
                    </a:cubicBezTo>
                    <a:cubicBezTo>
                      <a:pt x="88" y="257"/>
                      <a:pt x="93" y="258"/>
                      <a:pt x="97" y="260"/>
                    </a:cubicBezTo>
                    <a:cubicBezTo>
                      <a:pt x="100" y="260"/>
                      <a:pt x="102" y="261"/>
                      <a:pt x="104" y="261"/>
                    </a:cubicBezTo>
                    <a:cubicBezTo>
                      <a:pt x="106" y="262"/>
                      <a:pt x="107" y="262"/>
                      <a:pt x="107" y="262"/>
                    </a:cubicBezTo>
                    <a:cubicBezTo>
                      <a:pt x="108" y="262"/>
                      <a:pt x="110" y="262"/>
                      <a:pt x="111" y="262"/>
                    </a:cubicBezTo>
                    <a:close/>
                    <a:moveTo>
                      <a:pt x="132" y="207"/>
                    </a:moveTo>
                    <a:cubicBezTo>
                      <a:pt x="131" y="207"/>
                      <a:pt x="129" y="207"/>
                      <a:pt x="128" y="207"/>
                    </a:cubicBezTo>
                    <a:cubicBezTo>
                      <a:pt x="126" y="207"/>
                      <a:pt x="124" y="206"/>
                      <a:pt x="123" y="206"/>
                    </a:cubicBezTo>
                    <a:cubicBezTo>
                      <a:pt x="122" y="206"/>
                      <a:pt x="121" y="206"/>
                      <a:pt x="120" y="206"/>
                    </a:cubicBezTo>
                    <a:cubicBezTo>
                      <a:pt x="119" y="206"/>
                      <a:pt x="118" y="206"/>
                      <a:pt x="117" y="205"/>
                    </a:cubicBezTo>
                    <a:cubicBezTo>
                      <a:pt x="116" y="205"/>
                      <a:pt x="114" y="205"/>
                      <a:pt x="112" y="204"/>
                    </a:cubicBezTo>
                    <a:cubicBezTo>
                      <a:pt x="110" y="204"/>
                      <a:pt x="108" y="203"/>
                      <a:pt x="107" y="203"/>
                    </a:cubicBezTo>
                    <a:cubicBezTo>
                      <a:pt x="105" y="202"/>
                      <a:pt x="105" y="202"/>
                      <a:pt x="105" y="202"/>
                    </a:cubicBezTo>
                    <a:cubicBezTo>
                      <a:pt x="104" y="202"/>
                      <a:pt x="104" y="202"/>
                      <a:pt x="104" y="202"/>
                    </a:cubicBezTo>
                    <a:cubicBezTo>
                      <a:pt x="103" y="201"/>
                      <a:pt x="103" y="201"/>
                      <a:pt x="102" y="201"/>
                    </a:cubicBezTo>
                    <a:cubicBezTo>
                      <a:pt x="98" y="199"/>
                      <a:pt x="96" y="198"/>
                      <a:pt x="93" y="196"/>
                    </a:cubicBezTo>
                    <a:cubicBezTo>
                      <a:pt x="92" y="196"/>
                      <a:pt x="91" y="195"/>
                      <a:pt x="90" y="194"/>
                    </a:cubicBezTo>
                    <a:cubicBezTo>
                      <a:pt x="89" y="194"/>
                      <a:pt x="88" y="193"/>
                      <a:pt x="88" y="193"/>
                    </a:cubicBezTo>
                    <a:cubicBezTo>
                      <a:pt x="86" y="192"/>
                      <a:pt x="85" y="191"/>
                      <a:pt x="85" y="191"/>
                    </a:cubicBezTo>
                    <a:cubicBezTo>
                      <a:pt x="85" y="191"/>
                      <a:pt x="85" y="191"/>
                      <a:pt x="83" y="190"/>
                    </a:cubicBezTo>
                    <a:cubicBezTo>
                      <a:pt x="83" y="189"/>
                      <a:pt x="82" y="188"/>
                      <a:pt x="81" y="188"/>
                    </a:cubicBezTo>
                    <a:cubicBezTo>
                      <a:pt x="80" y="187"/>
                      <a:pt x="79" y="186"/>
                      <a:pt x="78" y="185"/>
                    </a:cubicBezTo>
                    <a:cubicBezTo>
                      <a:pt x="76" y="183"/>
                      <a:pt x="74" y="181"/>
                      <a:pt x="72" y="178"/>
                    </a:cubicBezTo>
                    <a:cubicBezTo>
                      <a:pt x="71" y="177"/>
                      <a:pt x="71" y="177"/>
                      <a:pt x="70" y="176"/>
                    </a:cubicBezTo>
                    <a:cubicBezTo>
                      <a:pt x="69" y="175"/>
                      <a:pt x="69" y="175"/>
                      <a:pt x="69" y="175"/>
                    </a:cubicBezTo>
                    <a:cubicBezTo>
                      <a:pt x="69" y="174"/>
                      <a:pt x="69" y="174"/>
                      <a:pt x="69" y="174"/>
                    </a:cubicBezTo>
                    <a:cubicBezTo>
                      <a:pt x="68" y="172"/>
                      <a:pt x="67" y="171"/>
                      <a:pt x="66" y="169"/>
                    </a:cubicBezTo>
                    <a:cubicBezTo>
                      <a:pt x="65" y="168"/>
                      <a:pt x="64" y="166"/>
                      <a:pt x="63" y="164"/>
                    </a:cubicBezTo>
                    <a:cubicBezTo>
                      <a:pt x="63" y="163"/>
                      <a:pt x="62" y="163"/>
                      <a:pt x="62" y="162"/>
                    </a:cubicBezTo>
                    <a:cubicBezTo>
                      <a:pt x="62" y="161"/>
                      <a:pt x="61" y="160"/>
                      <a:pt x="61" y="159"/>
                    </a:cubicBezTo>
                    <a:cubicBezTo>
                      <a:pt x="60" y="158"/>
                      <a:pt x="60" y="156"/>
                      <a:pt x="59" y="155"/>
                    </a:cubicBezTo>
                    <a:cubicBezTo>
                      <a:pt x="59" y="153"/>
                      <a:pt x="58" y="152"/>
                      <a:pt x="58" y="150"/>
                    </a:cubicBezTo>
                    <a:cubicBezTo>
                      <a:pt x="58" y="150"/>
                      <a:pt x="58" y="149"/>
                      <a:pt x="57" y="148"/>
                    </a:cubicBezTo>
                    <a:cubicBezTo>
                      <a:pt x="57" y="148"/>
                      <a:pt x="57" y="147"/>
                      <a:pt x="57" y="147"/>
                    </a:cubicBezTo>
                    <a:cubicBezTo>
                      <a:pt x="57" y="145"/>
                      <a:pt x="57" y="144"/>
                      <a:pt x="57" y="144"/>
                    </a:cubicBezTo>
                    <a:cubicBezTo>
                      <a:pt x="56" y="142"/>
                      <a:pt x="56" y="141"/>
                      <a:pt x="56" y="141"/>
                    </a:cubicBezTo>
                    <a:cubicBezTo>
                      <a:pt x="56" y="141"/>
                      <a:pt x="56" y="140"/>
                      <a:pt x="56" y="139"/>
                    </a:cubicBezTo>
                    <a:cubicBezTo>
                      <a:pt x="56" y="138"/>
                      <a:pt x="56" y="137"/>
                      <a:pt x="56" y="136"/>
                    </a:cubicBezTo>
                    <a:cubicBezTo>
                      <a:pt x="56" y="135"/>
                      <a:pt x="56" y="134"/>
                      <a:pt x="55" y="134"/>
                    </a:cubicBezTo>
                    <a:cubicBezTo>
                      <a:pt x="55" y="133"/>
                      <a:pt x="56" y="133"/>
                      <a:pt x="56" y="132"/>
                    </a:cubicBezTo>
                    <a:cubicBezTo>
                      <a:pt x="56" y="130"/>
                      <a:pt x="56" y="129"/>
                      <a:pt x="56" y="127"/>
                    </a:cubicBezTo>
                    <a:cubicBezTo>
                      <a:pt x="56" y="126"/>
                      <a:pt x="56" y="124"/>
                      <a:pt x="56" y="122"/>
                    </a:cubicBezTo>
                    <a:cubicBezTo>
                      <a:pt x="56" y="121"/>
                      <a:pt x="56" y="121"/>
                      <a:pt x="56" y="120"/>
                    </a:cubicBezTo>
                    <a:cubicBezTo>
                      <a:pt x="56" y="119"/>
                      <a:pt x="57" y="118"/>
                      <a:pt x="57" y="117"/>
                    </a:cubicBezTo>
                    <a:cubicBezTo>
                      <a:pt x="57" y="115"/>
                      <a:pt x="57" y="113"/>
                      <a:pt x="58" y="112"/>
                    </a:cubicBezTo>
                    <a:cubicBezTo>
                      <a:pt x="59" y="110"/>
                      <a:pt x="59" y="108"/>
                      <a:pt x="60" y="106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3"/>
                      <a:pt x="61" y="102"/>
                      <a:pt x="62" y="101"/>
                    </a:cubicBezTo>
                    <a:cubicBezTo>
                      <a:pt x="63" y="98"/>
                      <a:pt x="65" y="95"/>
                      <a:pt x="66" y="93"/>
                    </a:cubicBezTo>
                    <a:cubicBezTo>
                      <a:pt x="66" y="91"/>
                      <a:pt x="67" y="90"/>
                      <a:pt x="68" y="90"/>
                    </a:cubicBezTo>
                    <a:cubicBezTo>
                      <a:pt x="68" y="89"/>
                      <a:pt x="69" y="88"/>
                      <a:pt x="69" y="87"/>
                    </a:cubicBezTo>
                    <a:cubicBezTo>
                      <a:pt x="70" y="86"/>
                      <a:pt x="71" y="85"/>
                      <a:pt x="71" y="85"/>
                    </a:cubicBezTo>
                    <a:cubicBezTo>
                      <a:pt x="71" y="85"/>
                      <a:pt x="72" y="84"/>
                      <a:pt x="73" y="83"/>
                    </a:cubicBezTo>
                    <a:cubicBezTo>
                      <a:pt x="73" y="82"/>
                      <a:pt x="74" y="82"/>
                      <a:pt x="74" y="81"/>
                    </a:cubicBezTo>
                    <a:cubicBezTo>
                      <a:pt x="75" y="80"/>
                      <a:pt x="76" y="79"/>
                      <a:pt x="77" y="78"/>
                    </a:cubicBezTo>
                    <a:cubicBezTo>
                      <a:pt x="79" y="76"/>
                      <a:pt x="81" y="74"/>
                      <a:pt x="84" y="72"/>
                    </a:cubicBezTo>
                    <a:cubicBezTo>
                      <a:pt x="85" y="71"/>
                      <a:pt x="85" y="70"/>
                      <a:pt x="86" y="70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0" y="67"/>
                      <a:pt x="92" y="66"/>
                      <a:pt x="93" y="65"/>
                    </a:cubicBezTo>
                    <a:cubicBezTo>
                      <a:pt x="95" y="64"/>
                      <a:pt x="96" y="64"/>
                      <a:pt x="98" y="63"/>
                    </a:cubicBezTo>
                    <a:cubicBezTo>
                      <a:pt x="99" y="62"/>
                      <a:pt x="100" y="62"/>
                      <a:pt x="100" y="62"/>
                    </a:cubicBezTo>
                    <a:cubicBezTo>
                      <a:pt x="101" y="61"/>
                      <a:pt x="102" y="61"/>
                      <a:pt x="103" y="61"/>
                    </a:cubicBezTo>
                    <a:cubicBezTo>
                      <a:pt x="105" y="60"/>
                      <a:pt x="106" y="59"/>
                      <a:pt x="108" y="59"/>
                    </a:cubicBezTo>
                    <a:cubicBezTo>
                      <a:pt x="109" y="58"/>
                      <a:pt x="111" y="58"/>
                      <a:pt x="112" y="58"/>
                    </a:cubicBezTo>
                    <a:cubicBezTo>
                      <a:pt x="113" y="57"/>
                      <a:pt x="113" y="57"/>
                      <a:pt x="114" y="57"/>
                    </a:cubicBezTo>
                    <a:cubicBezTo>
                      <a:pt x="114" y="57"/>
                      <a:pt x="115" y="57"/>
                      <a:pt x="116" y="57"/>
                    </a:cubicBezTo>
                    <a:cubicBezTo>
                      <a:pt x="117" y="57"/>
                      <a:pt x="118" y="56"/>
                      <a:pt x="119" y="56"/>
                    </a:cubicBezTo>
                    <a:cubicBezTo>
                      <a:pt x="120" y="56"/>
                      <a:pt x="121" y="56"/>
                      <a:pt x="121" y="56"/>
                    </a:cubicBezTo>
                    <a:cubicBezTo>
                      <a:pt x="121" y="56"/>
                      <a:pt x="122" y="56"/>
                      <a:pt x="124" y="55"/>
                    </a:cubicBezTo>
                    <a:cubicBezTo>
                      <a:pt x="124" y="55"/>
                      <a:pt x="125" y="55"/>
                      <a:pt x="127" y="55"/>
                    </a:cubicBezTo>
                    <a:cubicBezTo>
                      <a:pt x="127" y="55"/>
                      <a:pt x="128" y="55"/>
                      <a:pt x="128" y="55"/>
                    </a:cubicBezTo>
                    <a:cubicBezTo>
                      <a:pt x="129" y="55"/>
                      <a:pt x="130" y="55"/>
                      <a:pt x="130" y="55"/>
                    </a:cubicBezTo>
                    <a:cubicBezTo>
                      <a:pt x="132" y="55"/>
                      <a:pt x="133" y="55"/>
                      <a:pt x="135" y="55"/>
                    </a:cubicBezTo>
                    <a:cubicBezTo>
                      <a:pt x="136" y="55"/>
                      <a:pt x="138" y="55"/>
                      <a:pt x="140" y="56"/>
                    </a:cubicBezTo>
                    <a:cubicBezTo>
                      <a:pt x="141" y="56"/>
                      <a:pt x="142" y="56"/>
                      <a:pt x="143" y="56"/>
                    </a:cubicBezTo>
                    <a:cubicBezTo>
                      <a:pt x="143" y="56"/>
                      <a:pt x="144" y="56"/>
                      <a:pt x="145" y="56"/>
                    </a:cubicBezTo>
                    <a:cubicBezTo>
                      <a:pt x="147" y="57"/>
                      <a:pt x="149" y="57"/>
                      <a:pt x="151" y="58"/>
                    </a:cubicBezTo>
                    <a:cubicBezTo>
                      <a:pt x="152" y="58"/>
                      <a:pt x="154" y="59"/>
                      <a:pt x="156" y="59"/>
                    </a:cubicBezTo>
                    <a:cubicBezTo>
                      <a:pt x="157" y="60"/>
                      <a:pt x="157" y="60"/>
                      <a:pt x="157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9" y="60"/>
                      <a:pt x="160" y="61"/>
                      <a:pt x="161" y="61"/>
                    </a:cubicBezTo>
                    <a:cubicBezTo>
                      <a:pt x="164" y="62"/>
                      <a:pt x="167" y="64"/>
                      <a:pt x="169" y="65"/>
                    </a:cubicBezTo>
                    <a:cubicBezTo>
                      <a:pt x="171" y="66"/>
                      <a:pt x="172" y="67"/>
                      <a:pt x="173" y="67"/>
                    </a:cubicBezTo>
                    <a:cubicBezTo>
                      <a:pt x="174" y="68"/>
                      <a:pt x="174" y="69"/>
                      <a:pt x="175" y="69"/>
                    </a:cubicBezTo>
                    <a:cubicBezTo>
                      <a:pt x="176" y="70"/>
                      <a:pt x="177" y="70"/>
                      <a:pt x="177" y="70"/>
                    </a:cubicBezTo>
                    <a:cubicBezTo>
                      <a:pt x="177" y="70"/>
                      <a:pt x="178" y="71"/>
                      <a:pt x="179" y="72"/>
                    </a:cubicBezTo>
                    <a:cubicBezTo>
                      <a:pt x="180" y="73"/>
                      <a:pt x="181" y="73"/>
                      <a:pt x="181" y="74"/>
                    </a:cubicBezTo>
                    <a:cubicBezTo>
                      <a:pt x="182" y="75"/>
                      <a:pt x="183" y="76"/>
                      <a:pt x="184" y="77"/>
                    </a:cubicBezTo>
                    <a:cubicBezTo>
                      <a:pt x="186" y="79"/>
                      <a:pt x="189" y="81"/>
                      <a:pt x="191" y="84"/>
                    </a:cubicBezTo>
                    <a:cubicBezTo>
                      <a:pt x="191" y="84"/>
                      <a:pt x="192" y="85"/>
                      <a:pt x="192" y="86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4" y="88"/>
                      <a:pt x="194" y="88"/>
                      <a:pt x="194" y="88"/>
                    </a:cubicBezTo>
                    <a:cubicBezTo>
                      <a:pt x="195" y="90"/>
                      <a:pt x="196" y="91"/>
                      <a:pt x="197" y="93"/>
                    </a:cubicBezTo>
                    <a:cubicBezTo>
                      <a:pt x="198" y="94"/>
                      <a:pt x="198" y="96"/>
                      <a:pt x="199" y="98"/>
                    </a:cubicBezTo>
                    <a:cubicBezTo>
                      <a:pt x="200" y="98"/>
                      <a:pt x="200" y="99"/>
                      <a:pt x="201" y="100"/>
                    </a:cubicBezTo>
                    <a:cubicBezTo>
                      <a:pt x="201" y="101"/>
                      <a:pt x="201" y="102"/>
                      <a:pt x="202" y="102"/>
                    </a:cubicBezTo>
                    <a:cubicBezTo>
                      <a:pt x="202" y="104"/>
                      <a:pt x="203" y="106"/>
                      <a:pt x="203" y="107"/>
                    </a:cubicBezTo>
                    <a:cubicBezTo>
                      <a:pt x="204" y="109"/>
                      <a:pt x="204" y="110"/>
                      <a:pt x="205" y="112"/>
                    </a:cubicBezTo>
                    <a:cubicBezTo>
                      <a:pt x="205" y="112"/>
                      <a:pt x="205" y="113"/>
                      <a:pt x="205" y="113"/>
                    </a:cubicBezTo>
                    <a:cubicBezTo>
                      <a:pt x="205" y="114"/>
                      <a:pt x="205" y="115"/>
                      <a:pt x="205" y="115"/>
                    </a:cubicBezTo>
                    <a:cubicBezTo>
                      <a:pt x="206" y="116"/>
                      <a:pt x="206" y="117"/>
                      <a:pt x="206" y="118"/>
                    </a:cubicBezTo>
                    <a:cubicBezTo>
                      <a:pt x="206" y="120"/>
                      <a:pt x="206" y="121"/>
                      <a:pt x="206" y="121"/>
                    </a:cubicBezTo>
                    <a:cubicBezTo>
                      <a:pt x="206" y="121"/>
                      <a:pt x="207" y="122"/>
                      <a:pt x="207" y="123"/>
                    </a:cubicBezTo>
                    <a:cubicBezTo>
                      <a:pt x="207" y="124"/>
                      <a:pt x="207" y="125"/>
                      <a:pt x="207" y="126"/>
                    </a:cubicBezTo>
                    <a:cubicBezTo>
                      <a:pt x="207" y="127"/>
                      <a:pt x="207" y="127"/>
                      <a:pt x="207" y="128"/>
                    </a:cubicBezTo>
                    <a:cubicBezTo>
                      <a:pt x="207" y="129"/>
                      <a:pt x="207" y="129"/>
                      <a:pt x="207" y="130"/>
                    </a:cubicBezTo>
                    <a:cubicBezTo>
                      <a:pt x="207" y="131"/>
                      <a:pt x="207" y="133"/>
                      <a:pt x="207" y="134"/>
                    </a:cubicBezTo>
                    <a:cubicBezTo>
                      <a:pt x="207" y="136"/>
                      <a:pt x="207" y="138"/>
                      <a:pt x="207" y="139"/>
                    </a:cubicBezTo>
                    <a:cubicBezTo>
                      <a:pt x="206" y="140"/>
                      <a:pt x="206" y="141"/>
                      <a:pt x="206" y="142"/>
                    </a:cubicBezTo>
                    <a:cubicBezTo>
                      <a:pt x="206" y="143"/>
                      <a:pt x="206" y="144"/>
                      <a:pt x="206" y="145"/>
                    </a:cubicBezTo>
                    <a:cubicBezTo>
                      <a:pt x="205" y="147"/>
                      <a:pt x="205" y="148"/>
                      <a:pt x="205" y="150"/>
                    </a:cubicBezTo>
                    <a:cubicBezTo>
                      <a:pt x="204" y="152"/>
                      <a:pt x="204" y="154"/>
                      <a:pt x="203" y="155"/>
                    </a:cubicBezTo>
                    <a:cubicBezTo>
                      <a:pt x="203" y="157"/>
                      <a:pt x="203" y="157"/>
                      <a:pt x="203" y="157"/>
                    </a:cubicBezTo>
                    <a:cubicBezTo>
                      <a:pt x="202" y="158"/>
                      <a:pt x="202" y="158"/>
                      <a:pt x="202" y="158"/>
                    </a:cubicBezTo>
                    <a:cubicBezTo>
                      <a:pt x="202" y="159"/>
                      <a:pt x="201" y="160"/>
                      <a:pt x="201" y="160"/>
                    </a:cubicBezTo>
                    <a:cubicBezTo>
                      <a:pt x="200" y="164"/>
                      <a:pt x="198" y="166"/>
                      <a:pt x="197" y="169"/>
                    </a:cubicBezTo>
                    <a:cubicBezTo>
                      <a:pt x="196" y="170"/>
                      <a:pt x="195" y="171"/>
                      <a:pt x="195" y="172"/>
                    </a:cubicBezTo>
                    <a:cubicBezTo>
                      <a:pt x="194" y="173"/>
                      <a:pt x="194" y="174"/>
                      <a:pt x="193" y="175"/>
                    </a:cubicBezTo>
                    <a:cubicBezTo>
                      <a:pt x="192" y="176"/>
                      <a:pt x="192" y="177"/>
                      <a:pt x="192" y="177"/>
                    </a:cubicBezTo>
                    <a:cubicBezTo>
                      <a:pt x="192" y="177"/>
                      <a:pt x="191" y="177"/>
                      <a:pt x="190" y="179"/>
                    </a:cubicBezTo>
                    <a:cubicBezTo>
                      <a:pt x="189" y="179"/>
                      <a:pt x="189" y="180"/>
                      <a:pt x="188" y="181"/>
                    </a:cubicBezTo>
                    <a:cubicBezTo>
                      <a:pt x="187" y="182"/>
                      <a:pt x="187" y="183"/>
                      <a:pt x="186" y="184"/>
                    </a:cubicBezTo>
                    <a:cubicBezTo>
                      <a:pt x="183" y="186"/>
                      <a:pt x="181" y="188"/>
                      <a:pt x="178" y="190"/>
                    </a:cubicBezTo>
                    <a:cubicBezTo>
                      <a:pt x="178" y="191"/>
                      <a:pt x="177" y="191"/>
                      <a:pt x="176" y="192"/>
                    </a:cubicBezTo>
                    <a:cubicBezTo>
                      <a:pt x="175" y="193"/>
                      <a:pt x="175" y="193"/>
                      <a:pt x="175" y="193"/>
                    </a:cubicBezTo>
                    <a:cubicBezTo>
                      <a:pt x="174" y="193"/>
                      <a:pt x="174" y="193"/>
                      <a:pt x="174" y="193"/>
                    </a:cubicBezTo>
                    <a:cubicBezTo>
                      <a:pt x="173" y="194"/>
                      <a:pt x="171" y="195"/>
                      <a:pt x="170" y="196"/>
                    </a:cubicBezTo>
                    <a:cubicBezTo>
                      <a:pt x="168" y="197"/>
                      <a:pt x="166" y="198"/>
                      <a:pt x="165" y="199"/>
                    </a:cubicBezTo>
                    <a:cubicBezTo>
                      <a:pt x="164" y="199"/>
                      <a:pt x="163" y="200"/>
                      <a:pt x="162" y="200"/>
                    </a:cubicBezTo>
                    <a:cubicBezTo>
                      <a:pt x="161" y="200"/>
                      <a:pt x="161" y="201"/>
                      <a:pt x="160" y="201"/>
                    </a:cubicBezTo>
                    <a:cubicBezTo>
                      <a:pt x="158" y="202"/>
                      <a:pt x="157" y="202"/>
                      <a:pt x="155" y="203"/>
                    </a:cubicBezTo>
                    <a:cubicBezTo>
                      <a:pt x="153" y="203"/>
                      <a:pt x="152" y="204"/>
                      <a:pt x="151" y="204"/>
                    </a:cubicBezTo>
                    <a:cubicBezTo>
                      <a:pt x="150" y="204"/>
                      <a:pt x="149" y="205"/>
                      <a:pt x="149" y="205"/>
                    </a:cubicBezTo>
                    <a:cubicBezTo>
                      <a:pt x="148" y="205"/>
                      <a:pt x="148" y="205"/>
                      <a:pt x="147" y="205"/>
                    </a:cubicBezTo>
                    <a:cubicBezTo>
                      <a:pt x="146" y="205"/>
                      <a:pt x="145" y="205"/>
                      <a:pt x="144" y="206"/>
                    </a:cubicBezTo>
                    <a:cubicBezTo>
                      <a:pt x="142" y="206"/>
                      <a:pt x="142" y="206"/>
                      <a:pt x="142" y="206"/>
                    </a:cubicBezTo>
                    <a:cubicBezTo>
                      <a:pt x="142" y="206"/>
                      <a:pt x="141" y="206"/>
                      <a:pt x="139" y="206"/>
                    </a:cubicBezTo>
                    <a:cubicBezTo>
                      <a:pt x="138" y="206"/>
                      <a:pt x="137" y="206"/>
                      <a:pt x="136" y="207"/>
                    </a:cubicBezTo>
                    <a:cubicBezTo>
                      <a:pt x="135" y="207"/>
                      <a:pt x="135" y="207"/>
                      <a:pt x="134" y="207"/>
                    </a:cubicBezTo>
                    <a:cubicBezTo>
                      <a:pt x="134" y="207"/>
                      <a:pt x="133" y="207"/>
                      <a:pt x="132" y="2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9" name="Oval 27"/>
              <p:cNvSpPr/>
              <p:nvPr/>
            </p:nvSpPr>
            <p:spPr bwMode="auto">
              <a:xfrm>
                <a:off x="6693787" y="2244778"/>
                <a:ext cx="184363" cy="1932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0" name="Oval 28"/>
              <p:cNvSpPr/>
              <p:nvPr/>
            </p:nvSpPr>
            <p:spPr bwMode="auto">
              <a:xfrm>
                <a:off x="4821941" y="4315392"/>
                <a:ext cx="182481" cy="1932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1" name="Freeform: Shape 29"/>
              <p:cNvSpPr/>
              <p:nvPr/>
            </p:nvSpPr>
            <p:spPr bwMode="auto">
              <a:xfrm>
                <a:off x="3691308" y="3838165"/>
                <a:ext cx="443035" cy="465395"/>
              </a:xfrm>
              <a:custGeom>
                <a:avLst/>
                <a:gdLst>
                  <a:gd name="T0" fmla="*/ 151 w 221"/>
                  <a:gd name="T1" fmla="*/ 212 h 221"/>
                  <a:gd name="T2" fmla="*/ 166 w 221"/>
                  <a:gd name="T3" fmla="*/ 183 h 221"/>
                  <a:gd name="T4" fmla="*/ 198 w 221"/>
                  <a:gd name="T5" fmla="*/ 176 h 221"/>
                  <a:gd name="T6" fmla="*/ 212 w 221"/>
                  <a:gd name="T7" fmla="*/ 156 h 221"/>
                  <a:gd name="T8" fmla="*/ 198 w 221"/>
                  <a:gd name="T9" fmla="*/ 134 h 221"/>
                  <a:gd name="T10" fmla="*/ 202 w 221"/>
                  <a:gd name="T11" fmla="*/ 112 h 221"/>
                  <a:gd name="T12" fmla="*/ 219 w 221"/>
                  <a:gd name="T13" fmla="*/ 95 h 221"/>
                  <a:gd name="T14" fmla="*/ 216 w 221"/>
                  <a:gd name="T15" fmla="*/ 74 h 221"/>
                  <a:gd name="T16" fmla="*/ 186 w 221"/>
                  <a:gd name="T17" fmla="*/ 60 h 221"/>
                  <a:gd name="T18" fmla="*/ 175 w 221"/>
                  <a:gd name="T19" fmla="*/ 32 h 221"/>
                  <a:gd name="T20" fmla="*/ 159 w 221"/>
                  <a:gd name="T21" fmla="*/ 10 h 221"/>
                  <a:gd name="T22" fmla="*/ 139 w 221"/>
                  <a:gd name="T23" fmla="*/ 22 h 221"/>
                  <a:gd name="T24" fmla="*/ 116 w 221"/>
                  <a:gd name="T25" fmla="*/ 20 h 221"/>
                  <a:gd name="T26" fmla="*/ 101 w 221"/>
                  <a:gd name="T27" fmla="*/ 10 h 221"/>
                  <a:gd name="T28" fmla="*/ 82 w 221"/>
                  <a:gd name="T29" fmla="*/ 2 h 221"/>
                  <a:gd name="T30" fmla="*/ 65 w 221"/>
                  <a:gd name="T31" fmla="*/ 32 h 221"/>
                  <a:gd name="T32" fmla="*/ 41 w 221"/>
                  <a:gd name="T33" fmla="*/ 48 h 221"/>
                  <a:gd name="T34" fmla="*/ 11 w 221"/>
                  <a:gd name="T35" fmla="*/ 60 h 221"/>
                  <a:gd name="T36" fmla="*/ 20 w 221"/>
                  <a:gd name="T37" fmla="*/ 80 h 221"/>
                  <a:gd name="T38" fmla="*/ 20 w 221"/>
                  <a:gd name="T39" fmla="*/ 99 h 221"/>
                  <a:gd name="T40" fmla="*/ 15 w 221"/>
                  <a:gd name="T41" fmla="*/ 117 h 221"/>
                  <a:gd name="T42" fmla="*/ 1 w 221"/>
                  <a:gd name="T43" fmla="*/ 134 h 221"/>
                  <a:gd name="T44" fmla="*/ 27 w 221"/>
                  <a:gd name="T45" fmla="*/ 153 h 221"/>
                  <a:gd name="T46" fmla="*/ 46 w 221"/>
                  <a:gd name="T47" fmla="*/ 175 h 221"/>
                  <a:gd name="T48" fmla="*/ 55 w 221"/>
                  <a:gd name="T49" fmla="*/ 208 h 221"/>
                  <a:gd name="T50" fmla="*/ 75 w 221"/>
                  <a:gd name="T51" fmla="*/ 206 h 221"/>
                  <a:gd name="T52" fmla="*/ 93 w 221"/>
                  <a:gd name="T53" fmla="*/ 200 h 221"/>
                  <a:gd name="T54" fmla="*/ 115 w 221"/>
                  <a:gd name="T55" fmla="*/ 204 h 221"/>
                  <a:gd name="T56" fmla="*/ 132 w 221"/>
                  <a:gd name="T57" fmla="*/ 221 h 221"/>
                  <a:gd name="T58" fmla="*/ 98 w 221"/>
                  <a:gd name="T59" fmla="*/ 173 h 221"/>
                  <a:gd name="T60" fmla="*/ 85 w 221"/>
                  <a:gd name="T61" fmla="*/ 169 h 221"/>
                  <a:gd name="T62" fmla="*/ 73 w 221"/>
                  <a:gd name="T63" fmla="*/ 162 h 221"/>
                  <a:gd name="T64" fmla="*/ 60 w 221"/>
                  <a:gd name="T65" fmla="*/ 150 h 221"/>
                  <a:gd name="T66" fmla="*/ 51 w 221"/>
                  <a:gd name="T67" fmla="*/ 134 h 221"/>
                  <a:gd name="T68" fmla="*/ 48 w 221"/>
                  <a:gd name="T69" fmla="*/ 120 h 221"/>
                  <a:gd name="T70" fmla="*/ 47 w 221"/>
                  <a:gd name="T71" fmla="*/ 107 h 221"/>
                  <a:gd name="T72" fmla="*/ 48 w 221"/>
                  <a:gd name="T73" fmla="*/ 96 h 221"/>
                  <a:gd name="T74" fmla="*/ 53 w 221"/>
                  <a:gd name="T75" fmla="*/ 83 h 221"/>
                  <a:gd name="T76" fmla="*/ 61 w 221"/>
                  <a:gd name="T77" fmla="*/ 71 h 221"/>
                  <a:gd name="T78" fmla="*/ 73 w 221"/>
                  <a:gd name="T79" fmla="*/ 59 h 221"/>
                  <a:gd name="T80" fmla="*/ 88 w 221"/>
                  <a:gd name="T81" fmla="*/ 51 h 221"/>
                  <a:gd name="T82" fmla="*/ 103 w 221"/>
                  <a:gd name="T83" fmla="*/ 47 h 221"/>
                  <a:gd name="T84" fmla="*/ 117 w 221"/>
                  <a:gd name="T85" fmla="*/ 47 h 221"/>
                  <a:gd name="T86" fmla="*/ 127 w 221"/>
                  <a:gd name="T87" fmla="*/ 49 h 221"/>
                  <a:gd name="T88" fmla="*/ 142 w 221"/>
                  <a:gd name="T89" fmla="*/ 55 h 221"/>
                  <a:gd name="T90" fmla="*/ 156 w 221"/>
                  <a:gd name="T91" fmla="*/ 66 h 221"/>
                  <a:gd name="T92" fmla="*/ 164 w 221"/>
                  <a:gd name="T93" fmla="*/ 76 h 221"/>
                  <a:gd name="T94" fmla="*/ 171 w 221"/>
                  <a:gd name="T95" fmla="*/ 90 h 221"/>
                  <a:gd name="T96" fmla="*/ 174 w 221"/>
                  <a:gd name="T97" fmla="*/ 107 h 221"/>
                  <a:gd name="T98" fmla="*/ 174 w 221"/>
                  <a:gd name="T99" fmla="*/ 119 h 221"/>
                  <a:gd name="T100" fmla="*/ 171 w 221"/>
                  <a:gd name="T101" fmla="*/ 130 h 221"/>
                  <a:gd name="T102" fmla="*/ 163 w 221"/>
                  <a:gd name="T103" fmla="*/ 146 h 221"/>
                  <a:gd name="T104" fmla="*/ 153 w 221"/>
                  <a:gd name="T105" fmla="*/ 158 h 221"/>
                  <a:gd name="T106" fmla="*/ 143 w 221"/>
                  <a:gd name="T107" fmla="*/ 166 h 221"/>
                  <a:gd name="T108" fmla="*/ 127 w 221"/>
                  <a:gd name="T109" fmla="*/ 172 h 221"/>
                  <a:gd name="T110" fmla="*/ 110 w 221"/>
                  <a:gd name="T111" fmla="*/ 17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1" h="221">
                    <a:moveTo>
                      <a:pt x="132" y="221"/>
                    </a:moveTo>
                    <a:cubicBezTo>
                      <a:pt x="132" y="221"/>
                      <a:pt x="133" y="220"/>
                      <a:pt x="134" y="220"/>
                    </a:cubicBezTo>
                    <a:cubicBezTo>
                      <a:pt x="136" y="220"/>
                      <a:pt x="138" y="219"/>
                      <a:pt x="140" y="219"/>
                    </a:cubicBezTo>
                    <a:cubicBezTo>
                      <a:pt x="144" y="218"/>
                      <a:pt x="147" y="216"/>
                      <a:pt x="147" y="216"/>
                    </a:cubicBezTo>
                    <a:cubicBezTo>
                      <a:pt x="150" y="216"/>
                      <a:pt x="151" y="214"/>
                      <a:pt x="151" y="212"/>
                    </a:cubicBezTo>
                    <a:cubicBezTo>
                      <a:pt x="151" y="212"/>
                      <a:pt x="152" y="207"/>
                      <a:pt x="153" y="203"/>
                    </a:cubicBezTo>
                    <a:cubicBezTo>
                      <a:pt x="153" y="198"/>
                      <a:pt x="153" y="194"/>
                      <a:pt x="153" y="194"/>
                    </a:cubicBezTo>
                    <a:cubicBezTo>
                      <a:pt x="153" y="192"/>
                      <a:pt x="154" y="190"/>
                      <a:pt x="156" y="190"/>
                    </a:cubicBezTo>
                    <a:cubicBezTo>
                      <a:pt x="156" y="190"/>
                      <a:pt x="159" y="188"/>
                      <a:pt x="161" y="186"/>
                    </a:cubicBezTo>
                    <a:cubicBezTo>
                      <a:pt x="164" y="185"/>
                      <a:pt x="166" y="183"/>
                      <a:pt x="166" y="183"/>
                    </a:cubicBezTo>
                    <a:cubicBezTo>
                      <a:pt x="166" y="183"/>
                      <a:pt x="168" y="181"/>
                      <a:pt x="171" y="179"/>
                    </a:cubicBezTo>
                    <a:cubicBezTo>
                      <a:pt x="173" y="177"/>
                      <a:pt x="175" y="175"/>
                      <a:pt x="175" y="175"/>
                    </a:cubicBezTo>
                    <a:cubicBezTo>
                      <a:pt x="176" y="173"/>
                      <a:pt x="178" y="173"/>
                      <a:pt x="180" y="173"/>
                    </a:cubicBezTo>
                    <a:cubicBezTo>
                      <a:pt x="180" y="173"/>
                      <a:pt x="184" y="175"/>
                      <a:pt x="189" y="175"/>
                    </a:cubicBezTo>
                    <a:cubicBezTo>
                      <a:pt x="193" y="176"/>
                      <a:pt x="198" y="176"/>
                      <a:pt x="198" y="176"/>
                    </a:cubicBezTo>
                    <a:cubicBezTo>
                      <a:pt x="200" y="177"/>
                      <a:pt x="202" y="176"/>
                      <a:pt x="203" y="174"/>
                    </a:cubicBezTo>
                    <a:cubicBezTo>
                      <a:pt x="203" y="174"/>
                      <a:pt x="205" y="170"/>
                      <a:pt x="208" y="167"/>
                    </a:cubicBezTo>
                    <a:cubicBezTo>
                      <a:pt x="209" y="165"/>
                      <a:pt x="210" y="163"/>
                      <a:pt x="210" y="162"/>
                    </a:cubicBezTo>
                    <a:cubicBezTo>
                      <a:pt x="211" y="160"/>
                      <a:pt x="211" y="159"/>
                      <a:pt x="211" y="159"/>
                    </a:cubicBezTo>
                    <a:cubicBezTo>
                      <a:pt x="212" y="158"/>
                      <a:pt x="212" y="157"/>
                      <a:pt x="212" y="156"/>
                    </a:cubicBezTo>
                    <a:cubicBezTo>
                      <a:pt x="212" y="155"/>
                      <a:pt x="212" y="154"/>
                      <a:pt x="211" y="154"/>
                    </a:cubicBezTo>
                    <a:cubicBezTo>
                      <a:pt x="211" y="154"/>
                      <a:pt x="209" y="150"/>
                      <a:pt x="206" y="146"/>
                    </a:cubicBezTo>
                    <a:cubicBezTo>
                      <a:pt x="204" y="144"/>
                      <a:pt x="203" y="143"/>
                      <a:pt x="202" y="141"/>
                    </a:cubicBezTo>
                    <a:cubicBezTo>
                      <a:pt x="200" y="140"/>
                      <a:pt x="200" y="139"/>
                      <a:pt x="200" y="139"/>
                    </a:cubicBezTo>
                    <a:cubicBezTo>
                      <a:pt x="198" y="138"/>
                      <a:pt x="198" y="136"/>
                      <a:pt x="198" y="134"/>
                    </a:cubicBezTo>
                    <a:cubicBezTo>
                      <a:pt x="198" y="134"/>
                      <a:pt x="199" y="134"/>
                      <a:pt x="199" y="133"/>
                    </a:cubicBezTo>
                    <a:cubicBezTo>
                      <a:pt x="199" y="131"/>
                      <a:pt x="199" y="130"/>
                      <a:pt x="200" y="128"/>
                    </a:cubicBezTo>
                    <a:cubicBezTo>
                      <a:pt x="200" y="125"/>
                      <a:pt x="201" y="122"/>
                      <a:pt x="201" y="122"/>
                    </a:cubicBezTo>
                    <a:cubicBezTo>
                      <a:pt x="201" y="122"/>
                      <a:pt x="201" y="119"/>
                      <a:pt x="201" y="116"/>
                    </a:cubicBezTo>
                    <a:cubicBezTo>
                      <a:pt x="201" y="115"/>
                      <a:pt x="202" y="113"/>
                      <a:pt x="202" y="112"/>
                    </a:cubicBezTo>
                    <a:cubicBezTo>
                      <a:pt x="201" y="111"/>
                      <a:pt x="201" y="110"/>
                      <a:pt x="201" y="110"/>
                    </a:cubicBezTo>
                    <a:cubicBezTo>
                      <a:pt x="201" y="109"/>
                      <a:pt x="202" y="107"/>
                      <a:pt x="204" y="106"/>
                    </a:cubicBezTo>
                    <a:cubicBezTo>
                      <a:pt x="204" y="106"/>
                      <a:pt x="205" y="105"/>
                      <a:pt x="206" y="104"/>
                    </a:cubicBezTo>
                    <a:cubicBezTo>
                      <a:pt x="208" y="104"/>
                      <a:pt x="210" y="102"/>
                      <a:pt x="212" y="101"/>
                    </a:cubicBezTo>
                    <a:cubicBezTo>
                      <a:pt x="215" y="98"/>
                      <a:pt x="219" y="95"/>
                      <a:pt x="219" y="95"/>
                    </a:cubicBezTo>
                    <a:cubicBezTo>
                      <a:pt x="220" y="95"/>
                      <a:pt x="220" y="94"/>
                      <a:pt x="220" y="93"/>
                    </a:cubicBezTo>
                    <a:cubicBezTo>
                      <a:pt x="221" y="92"/>
                      <a:pt x="221" y="91"/>
                      <a:pt x="221" y="90"/>
                    </a:cubicBezTo>
                    <a:cubicBezTo>
                      <a:pt x="221" y="90"/>
                      <a:pt x="220" y="89"/>
                      <a:pt x="220" y="87"/>
                    </a:cubicBezTo>
                    <a:cubicBezTo>
                      <a:pt x="220" y="86"/>
                      <a:pt x="219" y="84"/>
                      <a:pt x="219" y="82"/>
                    </a:cubicBezTo>
                    <a:cubicBezTo>
                      <a:pt x="218" y="78"/>
                      <a:pt x="216" y="74"/>
                      <a:pt x="216" y="74"/>
                    </a:cubicBezTo>
                    <a:cubicBezTo>
                      <a:pt x="216" y="72"/>
                      <a:pt x="214" y="70"/>
                      <a:pt x="212" y="70"/>
                    </a:cubicBezTo>
                    <a:cubicBezTo>
                      <a:pt x="212" y="70"/>
                      <a:pt x="207" y="69"/>
                      <a:pt x="203" y="68"/>
                    </a:cubicBezTo>
                    <a:cubicBezTo>
                      <a:pt x="198" y="68"/>
                      <a:pt x="194" y="68"/>
                      <a:pt x="194" y="68"/>
                    </a:cubicBezTo>
                    <a:cubicBezTo>
                      <a:pt x="192" y="68"/>
                      <a:pt x="190" y="67"/>
                      <a:pt x="189" y="65"/>
                    </a:cubicBezTo>
                    <a:cubicBezTo>
                      <a:pt x="189" y="65"/>
                      <a:pt x="188" y="63"/>
                      <a:pt x="186" y="60"/>
                    </a:cubicBezTo>
                    <a:cubicBezTo>
                      <a:pt x="184" y="58"/>
                      <a:pt x="183" y="55"/>
                      <a:pt x="183" y="55"/>
                    </a:cubicBezTo>
                    <a:cubicBezTo>
                      <a:pt x="183" y="55"/>
                      <a:pt x="181" y="53"/>
                      <a:pt x="179" y="51"/>
                    </a:cubicBezTo>
                    <a:cubicBezTo>
                      <a:pt x="177" y="48"/>
                      <a:pt x="175" y="46"/>
                      <a:pt x="175" y="46"/>
                    </a:cubicBezTo>
                    <a:cubicBezTo>
                      <a:pt x="173" y="45"/>
                      <a:pt x="173" y="43"/>
                      <a:pt x="173" y="41"/>
                    </a:cubicBezTo>
                    <a:cubicBezTo>
                      <a:pt x="173" y="41"/>
                      <a:pt x="174" y="37"/>
                      <a:pt x="175" y="32"/>
                    </a:cubicBezTo>
                    <a:cubicBezTo>
                      <a:pt x="176" y="28"/>
                      <a:pt x="176" y="23"/>
                      <a:pt x="176" y="23"/>
                    </a:cubicBezTo>
                    <a:cubicBezTo>
                      <a:pt x="176" y="21"/>
                      <a:pt x="175" y="19"/>
                      <a:pt x="173" y="18"/>
                    </a:cubicBezTo>
                    <a:cubicBezTo>
                      <a:pt x="173" y="18"/>
                      <a:pt x="170" y="16"/>
                      <a:pt x="167" y="14"/>
                    </a:cubicBezTo>
                    <a:cubicBezTo>
                      <a:pt x="165" y="13"/>
                      <a:pt x="163" y="12"/>
                      <a:pt x="161" y="11"/>
                    </a:cubicBezTo>
                    <a:cubicBezTo>
                      <a:pt x="160" y="10"/>
                      <a:pt x="159" y="10"/>
                      <a:pt x="159" y="10"/>
                    </a:cubicBezTo>
                    <a:cubicBezTo>
                      <a:pt x="158" y="9"/>
                      <a:pt x="157" y="9"/>
                      <a:pt x="156" y="9"/>
                    </a:cubicBezTo>
                    <a:cubicBezTo>
                      <a:pt x="155" y="9"/>
                      <a:pt x="154" y="9"/>
                      <a:pt x="153" y="10"/>
                    </a:cubicBezTo>
                    <a:cubicBezTo>
                      <a:pt x="153" y="10"/>
                      <a:pt x="149" y="13"/>
                      <a:pt x="146" y="16"/>
                    </a:cubicBezTo>
                    <a:cubicBezTo>
                      <a:pt x="144" y="17"/>
                      <a:pt x="142" y="19"/>
                      <a:pt x="141" y="20"/>
                    </a:cubicBezTo>
                    <a:cubicBezTo>
                      <a:pt x="140" y="21"/>
                      <a:pt x="139" y="22"/>
                      <a:pt x="139" y="22"/>
                    </a:cubicBezTo>
                    <a:cubicBezTo>
                      <a:pt x="138" y="23"/>
                      <a:pt x="136" y="23"/>
                      <a:pt x="134" y="23"/>
                    </a:cubicBezTo>
                    <a:cubicBezTo>
                      <a:pt x="134" y="23"/>
                      <a:pt x="134" y="23"/>
                      <a:pt x="132" y="22"/>
                    </a:cubicBezTo>
                    <a:cubicBezTo>
                      <a:pt x="131" y="22"/>
                      <a:pt x="130" y="22"/>
                      <a:pt x="128" y="21"/>
                    </a:cubicBezTo>
                    <a:cubicBezTo>
                      <a:pt x="125" y="21"/>
                      <a:pt x="122" y="20"/>
                      <a:pt x="122" y="20"/>
                    </a:cubicBezTo>
                    <a:cubicBezTo>
                      <a:pt x="122" y="20"/>
                      <a:pt x="119" y="20"/>
                      <a:pt x="116" y="20"/>
                    </a:cubicBezTo>
                    <a:cubicBezTo>
                      <a:pt x="115" y="20"/>
                      <a:pt x="113" y="20"/>
                      <a:pt x="112" y="20"/>
                    </a:cubicBezTo>
                    <a:cubicBezTo>
                      <a:pt x="111" y="20"/>
                      <a:pt x="110" y="20"/>
                      <a:pt x="110" y="20"/>
                    </a:cubicBezTo>
                    <a:cubicBezTo>
                      <a:pt x="108" y="20"/>
                      <a:pt x="107" y="19"/>
                      <a:pt x="106" y="17"/>
                    </a:cubicBezTo>
                    <a:cubicBezTo>
                      <a:pt x="106" y="17"/>
                      <a:pt x="105" y="16"/>
                      <a:pt x="104" y="15"/>
                    </a:cubicBezTo>
                    <a:cubicBezTo>
                      <a:pt x="103" y="13"/>
                      <a:pt x="102" y="12"/>
                      <a:pt x="101" y="10"/>
                    </a:cubicBezTo>
                    <a:cubicBezTo>
                      <a:pt x="98" y="6"/>
                      <a:pt x="95" y="2"/>
                      <a:pt x="95" y="2"/>
                    </a:cubicBezTo>
                    <a:cubicBezTo>
                      <a:pt x="95" y="2"/>
                      <a:pt x="94" y="1"/>
                      <a:pt x="93" y="1"/>
                    </a:cubicBezTo>
                    <a:cubicBezTo>
                      <a:pt x="92" y="0"/>
                      <a:pt x="91" y="0"/>
                      <a:pt x="90" y="1"/>
                    </a:cubicBezTo>
                    <a:cubicBezTo>
                      <a:pt x="90" y="1"/>
                      <a:pt x="89" y="1"/>
                      <a:pt x="87" y="1"/>
                    </a:cubicBezTo>
                    <a:cubicBezTo>
                      <a:pt x="86" y="2"/>
                      <a:pt x="83" y="2"/>
                      <a:pt x="82" y="2"/>
                    </a:cubicBezTo>
                    <a:cubicBezTo>
                      <a:pt x="78" y="4"/>
                      <a:pt x="74" y="5"/>
                      <a:pt x="74" y="5"/>
                    </a:cubicBezTo>
                    <a:cubicBezTo>
                      <a:pt x="71" y="6"/>
                      <a:pt x="70" y="7"/>
                      <a:pt x="70" y="9"/>
                    </a:cubicBezTo>
                    <a:cubicBezTo>
                      <a:pt x="70" y="9"/>
                      <a:pt x="69" y="14"/>
                      <a:pt x="68" y="18"/>
                    </a:cubicBezTo>
                    <a:cubicBezTo>
                      <a:pt x="68" y="23"/>
                      <a:pt x="68" y="27"/>
                      <a:pt x="68" y="27"/>
                    </a:cubicBezTo>
                    <a:cubicBezTo>
                      <a:pt x="68" y="29"/>
                      <a:pt x="67" y="31"/>
                      <a:pt x="65" y="32"/>
                    </a:cubicBezTo>
                    <a:cubicBezTo>
                      <a:pt x="65" y="32"/>
                      <a:pt x="63" y="33"/>
                      <a:pt x="60" y="35"/>
                    </a:cubicBezTo>
                    <a:cubicBezTo>
                      <a:pt x="58" y="37"/>
                      <a:pt x="55" y="38"/>
                      <a:pt x="55" y="38"/>
                    </a:cubicBezTo>
                    <a:cubicBezTo>
                      <a:pt x="55" y="38"/>
                      <a:pt x="53" y="40"/>
                      <a:pt x="50" y="42"/>
                    </a:cubicBezTo>
                    <a:cubicBezTo>
                      <a:pt x="48" y="44"/>
                      <a:pt x="46" y="47"/>
                      <a:pt x="46" y="47"/>
                    </a:cubicBezTo>
                    <a:cubicBezTo>
                      <a:pt x="45" y="48"/>
                      <a:pt x="43" y="48"/>
                      <a:pt x="41" y="48"/>
                    </a:cubicBezTo>
                    <a:cubicBezTo>
                      <a:pt x="41" y="48"/>
                      <a:pt x="37" y="47"/>
                      <a:pt x="32" y="46"/>
                    </a:cubicBezTo>
                    <a:cubicBezTo>
                      <a:pt x="28" y="45"/>
                      <a:pt x="23" y="45"/>
                      <a:pt x="23" y="45"/>
                    </a:cubicBezTo>
                    <a:cubicBezTo>
                      <a:pt x="21" y="45"/>
                      <a:pt x="19" y="46"/>
                      <a:pt x="18" y="48"/>
                    </a:cubicBezTo>
                    <a:cubicBezTo>
                      <a:pt x="18" y="48"/>
                      <a:pt x="16" y="51"/>
                      <a:pt x="13" y="55"/>
                    </a:cubicBezTo>
                    <a:cubicBezTo>
                      <a:pt x="12" y="56"/>
                      <a:pt x="12" y="58"/>
                      <a:pt x="11" y="60"/>
                    </a:cubicBezTo>
                    <a:cubicBezTo>
                      <a:pt x="10" y="61"/>
                      <a:pt x="10" y="62"/>
                      <a:pt x="10" y="62"/>
                    </a:cubicBezTo>
                    <a:cubicBezTo>
                      <a:pt x="9" y="63"/>
                      <a:pt x="9" y="64"/>
                      <a:pt x="9" y="65"/>
                    </a:cubicBezTo>
                    <a:cubicBezTo>
                      <a:pt x="9" y="66"/>
                      <a:pt x="9" y="67"/>
                      <a:pt x="10" y="68"/>
                    </a:cubicBezTo>
                    <a:cubicBezTo>
                      <a:pt x="10" y="68"/>
                      <a:pt x="13" y="72"/>
                      <a:pt x="15" y="75"/>
                    </a:cubicBezTo>
                    <a:cubicBezTo>
                      <a:pt x="17" y="77"/>
                      <a:pt x="18" y="79"/>
                      <a:pt x="20" y="80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3" y="83"/>
                      <a:pt x="23" y="85"/>
                      <a:pt x="23" y="87"/>
                    </a:cubicBezTo>
                    <a:cubicBezTo>
                      <a:pt x="23" y="87"/>
                      <a:pt x="23" y="88"/>
                      <a:pt x="22" y="89"/>
                    </a:cubicBezTo>
                    <a:cubicBezTo>
                      <a:pt x="22" y="90"/>
                      <a:pt x="22" y="91"/>
                      <a:pt x="21" y="93"/>
                    </a:cubicBezTo>
                    <a:cubicBezTo>
                      <a:pt x="21" y="96"/>
                      <a:pt x="20" y="99"/>
                      <a:pt x="20" y="99"/>
                    </a:cubicBezTo>
                    <a:cubicBezTo>
                      <a:pt x="20" y="99"/>
                      <a:pt x="20" y="102"/>
                      <a:pt x="20" y="105"/>
                    </a:cubicBezTo>
                    <a:cubicBezTo>
                      <a:pt x="20" y="106"/>
                      <a:pt x="20" y="108"/>
                      <a:pt x="20" y="109"/>
                    </a:cubicBezTo>
                    <a:cubicBezTo>
                      <a:pt x="20" y="110"/>
                      <a:pt x="20" y="111"/>
                      <a:pt x="20" y="111"/>
                    </a:cubicBezTo>
                    <a:cubicBezTo>
                      <a:pt x="20" y="113"/>
                      <a:pt x="19" y="114"/>
                      <a:pt x="17" y="115"/>
                    </a:cubicBezTo>
                    <a:cubicBezTo>
                      <a:pt x="17" y="115"/>
                      <a:pt x="16" y="116"/>
                      <a:pt x="15" y="117"/>
                    </a:cubicBezTo>
                    <a:cubicBezTo>
                      <a:pt x="13" y="118"/>
                      <a:pt x="11" y="119"/>
                      <a:pt x="10" y="120"/>
                    </a:cubicBezTo>
                    <a:cubicBezTo>
                      <a:pt x="6" y="123"/>
                      <a:pt x="2" y="126"/>
                      <a:pt x="2" y="126"/>
                    </a:cubicBezTo>
                    <a:cubicBezTo>
                      <a:pt x="1" y="127"/>
                      <a:pt x="1" y="128"/>
                      <a:pt x="1" y="128"/>
                    </a:cubicBezTo>
                    <a:cubicBezTo>
                      <a:pt x="0" y="129"/>
                      <a:pt x="0" y="131"/>
                      <a:pt x="1" y="132"/>
                    </a:cubicBezTo>
                    <a:cubicBezTo>
                      <a:pt x="1" y="132"/>
                      <a:pt x="1" y="133"/>
                      <a:pt x="1" y="134"/>
                    </a:cubicBezTo>
                    <a:cubicBezTo>
                      <a:pt x="1" y="136"/>
                      <a:pt x="2" y="138"/>
                      <a:pt x="2" y="140"/>
                    </a:cubicBezTo>
                    <a:cubicBezTo>
                      <a:pt x="4" y="144"/>
                      <a:pt x="5" y="148"/>
                      <a:pt x="5" y="148"/>
                    </a:cubicBezTo>
                    <a:cubicBezTo>
                      <a:pt x="5" y="150"/>
                      <a:pt x="7" y="151"/>
                      <a:pt x="9" y="152"/>
                    </a:cubicBezTo>
                    <a:cubicBezTo>
                      <a:pt x="9" y="152"/>
                      <a:pt x="14" y="152"/>
                      <a:pt x="18" y="153"/>
                    </a:cubicBezTo>
                    <a:cubicBezTo>
                      <a:pt x="23" y="153"/>
                      <a:pt x="27" y="153"/>
                      <a:pt x="27" y="153"/>
                    </a:cubicBezTo>
                    <a:cubicBezTo>
                      <a:pt x="29" y="153"/>
                      <a:pt x="31" y="154"/>
                      <a:pt x="32" y="156"/>
                    </a:cubicBezTo>
                    <a:cubicBezTo>
                      <a:pt x="32" y="156"/>
                      <a:pt x="33" y="159"/>
                      <a:pt x="35" y="161"/>
                    </a:cubicBezTo>
                    <a:cubicBezTo>
                      <a:pt x="37" y="164"/>
                      <a:pt x="38" y="166"/>
                      <a:pt x="38" y="166"/>
                    </a:cubicBezTo>
                    <a:cubicBezTo>
                      <a:pt x="38" y="166"/>
                      <a:pt x="40" y="168"/>
                      <a:pt x="42" y="171"/>
                    </a:cubicBezTo>
                    <a:cubicBezTo>
                      <a:pt x="44" y="173"/>
                      <a:pt x="46" y="175"/>
                      <a:pt x="46" y="175"/>
                    </a:cubicBezTo>
                    <a:cubicBezTo>
                      <a:pt x="48" y="176"/>
                      <a:pt x="48" y="178"/>
                      <a:pt x="48" y="180"/>
                    </a:cubicBezTo>
                    <a:cubicBezTo>
                      <a:pt x="48" y="180"/>
                      <a:pt x="47" y="184"/>
                      <a:pt x="46" y="189"/>
                    </a:cubicBezTo>
                    <a:cubicBezTo>
                      <a:pt x="45" y="193"/>
                      <a:pt x="45" y="198"/>
                      <a:pt x="45" y="198"/>
                    </a:cubicBezTo>
                    <a:cubicBezTo>
                      <a:pt x="45" y="200"/>
                      <a:pt x="46" y="202"/>
                      <a:pt x="48" y="203"/>
                    </a:cubicBezTo>
                    <a:cubicBezTo>
                      <a:pt x="48" y="203"/>
                      <a:pt x="51" y="206"/>
                      <a:pt x="55" y="208"/>
                    </a:cubicBezTo>
                    <a:cubicBezTo>
                      <a:pt x="56" y="209"/>
                      <a:pt x="58" y="210"/>
                      <a:pt x="60" y="210"/>
                    </a:cubicBezTo>
                    <a:cubicBezTo>
                      <a:pt x="61" y="211"/>
                      <a:pt x="62" y="211"/>
                      <a:pt x="62" y="211"/>
                    </a:cubicBezTo>
                    <a:cubicBezTo>
                      <a:pt x="63" y="212"/>
                      <a:pt x="64" y="212"/>
                      <a:pt x="65" y="212"/>
                    </a:cubicBezTo>
                    <a:cubicBezTo>
                      <a:pt x="66" y="212"/>
                      <a:pt x="67" y="212"/>
                      <a:pt x="68" y="211"/>
                    </a:cubicBezTo>
                    <a:cubicBezTo>
                      <a:pt x="68" y="211"/>
                      <a:pt x="72" y="209"/>
                      <a:pt x="75" y="206"/>
                    </a:cubicBezTo>
                    <a:cubicBezTo>
                      <a:pt x="77" y="204"/>
                      <a:pt x="79" y="203"/>
                      <a:pt x="80" y="202"/>
                    </a:cubicBezTo>
                    <a:cubicBezTo>
                      <a:pt x="81" y="201"/>
                      <a:pt x="82" y="200"/>
                      <a:pt x="82" y="200"/>
                    </a:cubicBezTo>
                    <a:cubicBezTo>
                      <a:pt x="83" y="198"/>
                      <a:pt x="85" y="198"/>
                      <a:pt x="87" y="198"/>
                    </a:cubicBezTo>
                    <a:cubicBezTo>
                      <a:pt x="87" y="198"/>
                      <a:pt x="88" y="199"/>
                      <a:pt x="89" y="199"/>
                    </a:cubicBezTo>
                    <a:cubicBezTo>
                      <a:pt x="90" y="199"/>
                      <a:pt x="91" y="200"/>
                      <a:pt x="93" y="200"/>
                    </a:cubicBezTo>
                    <a:cubicBezTo>
                      <a:pt x="96" y="200"/>
                      <a:pt x="99" y="201"/>
                      <a:pt x="99" y="201"/>
                    </a:cubicBezTo>
                    <a:cubicBezTo>
                      <a:pt x="99" y="201"/>
                      <a:pt x="102" y="201"/>
                      <a:pt x="105" y="201"/>
                    </a:cubicBezTo>
                    <a:cubicBezTo>
                      <a:pt x="106" y="202"/>
                      <a:pt x="108" y="202"/>
                      <a:pt x="109" y="202"/>
                    </a:cubicBezTo>
                    <a:cubicBezTo>
                      <a:pt x="110" y="202"/>
                      <a:pt x="111" y="202"/>
                      <a:pt x="111" y="202"/>
                    </a:cubicBezTo>
                    <a:cubicBezTo>
                      <a:pt x="113" y="202"/>
                      <a:pt x="114" y="203"/>
                      <a:pt x="115" y="204"/>
                    </a:cubicBezTo>
                    <a:cubicBezTo>
                      <a:pt x="115" y="204"/>
                      <a:pt x="116" y="205"/>
                      <a:pt x="117" y="207"/>
                    </a:cubicBezTo>
                    <a:cubicBezTo>
                      <a:pt x="118" y="208"/>
                      <a:pt x="119" y="210"/>
                      <a:pt x="120" y="212"/>
                    </a:cubicBezTo>
                    <a:cubicBezTo>
                      <a:pt x="123" y="215"/>
                      <a:pt x="126" y="219"/>
                      <a:pt x="126" y="219"/>
                    </a:cubicBezTo>
                    <a:cubicBezTo>
                      <a:pt x="127" y="220"/>
                      <a:pt x="127" y="220"/>
                      <a:pt x="128" y="221"/>
                    </a:cubicBezTo>
                    <a:cubicBezTo>
                      <a:pt x="129" y="221"/>
                      <a:pt x="130" y="221"/>
                      <a:pt x="132" y="221"/>
                    </a:cubicBezTo>
                    <a:close/>
                    <a:moveTo>
                      <a:pt x="107" y="174"/>
                    </a:moveTo>
                    <a:cubicBezTo>
                      <a:pt x="106" y="174"/>
                      <a:pt x="105" y="174"/>
                      <a:pt x="104" y="174"/>
                    </a:cubicBezTo>
                    <a:cubicBezTo>
                      <a:pt x="103" y="174"/>
                      <a:pt x="102" y="174"/>
                      <a:pt x="102" y="174"/>
                    </a:cubicBezTo>
                    <a:cubicBezTo>
                      <a:pt x="102" y="174"/>
                      <a:pt x="101" y="174"/>
                      <a:pt x="100" y="173"/>
                    </a:cubicBezTo>
                    <a:cubicBezTo>
                      <a:pt x="99" y="173"/>
                      <a:pt x="99" y="173"/>
                      <a:pt x="98" y="173"/>
                    </a:cubicBezTo>
                    <a:cubicBezTo>
                      <a:pt x="97" y="173"/>
                      <a:pt x="97" y="173"/>
                      <a:pt x="96" y="173"/>
                    </a:cubicBezTo>
                    <a:cubicBezTo>
                      <a:pt x="96" y="173"/>
                      <a:pt x="95" y="172"/>
                      <a:pt x="95" y="172"/>
                    </a:cubicBezTo>
                    <a:cubicBezTo>
                      <a:pt x="93" y="172"/>
                      <a:pt x="92" y="172"/>
                      <a:pt x="91" y="171"/>
                    </a:cubicBezTo>
                    <a:cubicBezTo>
                      <a:pt x="90" y="171"/>
                      <a:pt x="88" y="170"/>
                      <a:pt x="87" y="170"/>
                    </a:cubicBezTo>
                    <a:cubicBezTo>
                      <a:pt x="86" y="170"/>
                      <a:pt x="86" y="169"/>
                      <a:pt x="85" y="169"/>
                    </a:cubicBezTo>
                    <a:cubicBezTo>
                      <a:pt x="84" y="169"/>
                      <a:pt x="84" y="168"/>
                      <a:pt x="83" y="168"/>
                    </a:cubicBezTo>
                    <a:cubicBezTo>
                      <a:pt x="81" y="167"/>
                      <a:pt x="80" y="167"/>
                      <a:pt x="79" y="166"/>
                    </a:cubicBezTo>
                    <a:cubicBezTo>
                      <a:pt x="77" y="165"/>
                      <a:pt x="76" y="164"/>
                      <a:pt x="75" y="163"/>
                    </a:cubicBezTo>
                    <a:cubicBezTo>
                      <a:pt x="74" y="163"/>
                      <a:pt x="74" y="163"/>
                      <a:pt x="74" y="163"/>
                    </a:cubicBezTo>
                    <a:cubicBezTo>
                      <a:pt x="73" y="162"/>
                      <a:pt x="73" y="162"/>
                      <a:pt x="73" y="162"/>
                    </a:cubicBezTo>
                    <a:cubicBezTo>
                      <a:pt x="72" y="162"/>
                      <a:pt x="72" y="161"/>
                      <a:pt x="71" y="161"/>
                    </a:cubicBezTo>
                    <a:cubicBezTo>
                      <a:pt x="69" y="159"/>
                      <a:pt x="67" y="157"/>
                      <a:pt x="65" y="155"/>
                    </a:cubicBezTo>
                    <a:cubicBezTo>
                      <a:pt x="64" y="155"/>
                      <a:pt x="64" y="154"/>
                      <a:pt x="63" y="153"/>
                    </a:cubicBezTo>
                    <a:cubicBezTo>
                      <a:pt x="62" y="152"/>
                      <a:pt x="62" y="152"/>
                      <a:pt x="61" y="151"/>
                    </a:cubicBezTo>
                    <a:cubicBezTo>
                      <a:pt x="60" y="150"/>
                      <a:pt x="60" y="150"/>
                      <a:pt x="60" y="150"/>
                    </a:cubicBezTo>
                    <a:cubicBezTo>
                      <a:pt x="60" y="150"/>
                      <a:pt x="60" y="149"/>
                      <a:pt x="59" y="148"/>
                    </a:cubicBezTo>
                    <a:cubicBezTo>
                      <a:pt x="58" y="147"/>
                      <a:pt x="58" y="146"/>
                      <a:pt x="57" y="146"/>
                    </a:cubicBezTo>
                    <a:cubicBezTo>
                      <a:pt x="57" y="145"/>
                      <a:pt x="56" y="144"/>
                      <a:pt x="56" y="143"/>
                    </a:cubicBezTo>
                    <a:cubicBezTo>
                      <a:pt x="55" y="141"/>
                      <a:pt x="53" y="139"/>
                      <a:pt x="52" y="136"/>
                    </a:cubicBezTo>
                    <a:cubicBezTo>
                      <a:pt x="52" y="135"/>
                      <a:pt x="51" y="134"/>
                      <a:pt x="51" y="13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0" y="132"/>
                      <a:pt x="50" y="132"/>
                      <a:pt x="50" y="132"/>
                    </a:cubicBezTo>
                    <a:cubicBezTo>
                      <a:pt x="50" y="130"/>
                      <a:pt x="49" y="129"/>
                      <a:pt x="49" y="127"/>
                    </a:cubicBezTo>
                    <a:cubicBezTo>
                      <a:pt x="49" y="126"/>
                      <a:pt x="48" y="124"/>
                      <a:pt x="48" y="123"/>
                    </a:cubicBezTo>
                    <a:cubicBezTo>
                      <a:pt x="48" y="122"/>
                      <a:pt x="48" y="121"/>
                      <a:pt x="48" y="120"/>
                    </a:cubicBezTo>
                    <a:cubicBezTo>
                      <a:pt x="47" y="120"/>
                      <a:pt x="47" y="119"/>
                      <a:pt x="47" y="118"/>
                    </a:cubicBezTo>
                    <a:cubicBezTo>
                      <a:pt x="47" y="117"/>
                      <a:pt x="47" y="115"/>
                      <a:pt x="47" y="114"/>
                    </a:cubicBezTo>
                    <a:cubicBezTo>
                      <a:pt x="47" y="113"/>
                      <a:pt x="47" y="111"/>
                      <a:pt x="47" y="110"/>
                    </a:cubicBezTo>
                    <a:cubicBezTo>
                      <a:pt x="47" y="110"/>
                      <a:pt x="47" y="109"/>
                      <a:pt x="47" y="108"/>
                    </a:cubicBezTo>
                    <a:cubicBezTo>
                      <a:pt x="47" y="108"/>
                      <a:pt x="47" y="107"/>
                      <a:pt x="47" y="107"/>
                    </a:cubicBezTo>
                    <a:cubicBezTo>
                      <a:pt x="47" y="106"/>
                      <a:pt x="47" y="105"/>
                      <a:pt x="47" y="105"/>
                    </a:cubicBezTo>
                    <a:cubicBezTo>
                      <a:pt x="47" y="103"/>
                      <a:pt x="47" y="102"/>
                      <a:pt x="47" y="102"/>
                    </a:cubicBezTo>
                    <a:cubicBezTo>
                      <a:pt x="47" y="102"/>
                      <a:pt x="47" y="102"/>
                      <a:pt x="48" y="100"/>
                    </a:cubicBezTo>
                    <a:cubicBezTo>
                      <a:pt x="48" y="100"/>
                      <a:pt x="48" y="99"/>
                      <a:pt x="48" y="98"/>
                    </a:cubicBezTo>
                    <a:cubicBezTo>
                      <a:pt x="48" y="97"/>
                      <a:pt x="48" y="97"/>
                      <a:pt x="48" y="96"/>
                    </a:cubicBezTo>
                    <a:cubicBezTo>
                      <a:pt x="49" y="96"/>
                      <a:pt x="49" y="95"/>
                      <a:pt x="49" y="95"/>
                    </a:cubicBezTo>
                    <a:cubicBezTo>
                      <a:pt x="49" y="94"/>
                      <a:pt x="50" y="92"/>
                      <a:pt x="50" y="91"/>
                    </a:cubicBezTo>
                    <a:cubicBezTo>
                      <a:pt x="50" y="90"/>
                      <a:pt x="51" y="88"/>
                      <a:pt x="51" y="87"/>
                    </a:cubicBezTo>
                    <a:cubicBezTo>
                      <a:pt x="52" y="86"/>
                      <a:pt x="52" y="86"/>
                      <a:pt x="52" y="85"/>
                    </a:cubicBezTo>
                    <a:cubicBezTo>
                      <a:pt x="52" y="84"/>
                      <a:pt x="53" y="84"/>
                      <a:pt x="53" y="83"/>
                    </a:cubicBezTo>
                    <a:cubicBezTo>
                      <a:pt x="54" y="82"/>
                      <a:pt x="55" y="80"/>
                      <a:pt x="55" y="79"/>
                    </a:cubicBezTo>
                    <a:cubicBezTo>
                      <a:pt x="56" y="77"/>
                      <a:pt x="57" y="76"/>
                      <a:pt x="58" y="75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0" y="72"/>
                      <a:pt x="60" y="72"/>
                      <a:pt x="61" y="71"/>
                    </a:cubicBezTo>
                    <a:cubicBezTo>
                      <a:pt x="62" y="69"/>
                      <a:pt x="64" y="67"/>
                      <a:pt x="66" y="65"/>
                    </a:cubicBezTo>
                    <a:cubicBezTo>
                      <a:pt x="67" y="64"/>
                      <a:pt x="67" y="64"/>
                      <a:pt x="68" y="63"/>
                    </a:cubicBezTo>
                    <a:cubicBezTo>
                      <a:pt x="69" y="62"/>
                      <a:pt x="70" y="62"/>
                      <a:pt x="70" y="62"/>
                    </a:cubicBezTo>
                    <a:cubicBezTo>
                      <a:pt x="71" y="61"/>
                      <a:pt x="72" y="60"/>
                      <a:pt x="72" y="60"/>
                    </a:cubicBezTo>
                    <a:cubicBezTo>
                      <a:pt x="72" y="60"/>
                      <a:pt x="72" y="60"/>
                      <a:pt x="73" y="59"/>
                    </a:cubicBezTo>
                    <a:cubicBezTo>
                      <a:pt x="74" y="58"/>
                      <a:pt x="75" y="58"/>
                      <a:pt x="76" y="57"/>
                    </a:cubicBezTo>
                    <a:cubicBezTo>
                      <a:pt x="76" y="57"/>
                      <a:pt x="77" y="56"/>
                      <a:pt x="78" y="56"/>
                    </a:cubicBezTo>
                    <a:cubicBezTo>
                      <a:pt x="80" y="55"/>
                      <a:pt x="83" y="53"/>
                      <a:pt x="85" y="52"/>
                    </a:cubicBezTo>
                    <a:cubicBezTo>
                      <a:pt x="86" y="52"/>
                      <a:pt x="87" y="52"/>
                      <a:pt x="87" y="51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1" y="50"/>
                      <a:pt x="93" y="50"/>
                      <a:pt x="94" y="49"/>
                    </a:cubicBezTo>
                    <a:cubicBezTo>
                      <a:pt x="96" y="49"/>
                      <a:pt x="97" y="48"/>
                      <a:pt x="99" y="48"/>
                    </a:cubicBezTo>
                    <a:cubicBezTo>
                      <a:pt x="99" y="48"/>
                      <a:pt x="100" y="48"/>
                      <a:pt x="101" y="48"/>
                    </a:cubicBezTo>
                    <a:cubicBezTo>
                      <a:pt x="102" y="48"/>
                      <a:pt x="102" y="47"/>
                      <a:pt x="103" y="47"/>
                    </a:cubicBezTo>
                    <a:cubicBezTo>
                      <a:pt x="104" y="47"/>
                      <a:pt x="106" y="47"/>
                      <a:pt x="107" y="47"/>
                    </a:cubicBezTo>
                    <a:cubicBezTo>
                      <a:pt x="109" y="47"/>
                      <a:pt x="110" y="47"/>
                      <a:pt x="111" y="47"/>
                    </a:cubicBezTo>
                    <a:cubicBezTo>
                      <a:pt x="112" y="47"/>
                      <a:pt x="112" y="47"/>
                      <a:pt x="113" y="47"/>
                    </a:cubicBezTo>
                    <a:cubicBezTo>
                      <a:pt x="113" y="47"/>
                      <a:pt x="114" y="47"/>
                      <a:pt x="114" y="47"/>
                    </a:cubicBezTo>
                    <a:cubicBezTo>
                      <a:pt x="115" y="47"/>
                      <a:pt x="116" y="47"/>
                      <a:pt x="117" y="47"/>
                    </a:cubicBezTo>
                    <a:cubicBezTo>
                      <a:pt x="118" y="47"/>
                      <a:pt x="119" y="47"/>
                      <a:pt x="119" y="47"/>
                    </a:cubicBezTo>
                    <a:cubicBezTo>
                      <a:pt x="119" y="47"/>
                      <a:pt x="120" y="48"/>
                      <a:pt x="121" y="48"/>
                    </a:cubicBezTo>
                    <a:cubicBezTo>
                      <a:pt x="122" y="48"/>
                      <a:pt x="122" y="48"/>
                      <a:pt x="123" y="48"/>
                    </a:cubicBezTo>
                    <a:cubicBezTo>
                      <a:pt x="124" y="48"/>
                      <a:pt x="124" y="48"/>
                      <a:pt x="125" y="49"/>
                    </a:cubicBezTo>
                    <a:cubicBezTo>
                      <a:pt x="125" y="49"/>
                      <a:pt x="126" y="49"/>
                      <a:pt x="127" y="49"/>
                    </a:cubicBezTo>
                    <a:cubicBezTo>
                      <a:pt x="128" y="49"/>
                      <a:pt x="129" y="50"/>
                      <a:pt x="130" y="50"/>
                    </a:cubicBezTo>
                    <a:cubicBezTo>
                      <a:pt x="131" y="50"/>
                      <a:pt x="133" y="51"/>
                      <a:pt x="134" y="51"/>
                    </a:cubicBezTo>
                    <a:cubicBezTo>
                      <a:pt x="135" y="52"/>
                      <a:pt x="136" y="52"/>
                      <a:pt x="136" y="52"/>
                    </a:cubicBezTo>
                    <a:cubicBezTo>
                      <a:pt x="137" y="53"/>
                      <a:pt x="138" y="53"/>
                      <a:pt x="138" y="53"/>
                    </a:cubicBezTo>
                    <a:cubicBezTo>
                      <a:pt x="140" y="54"/>
                      <a:pt x="141" y="55"/>
                      <a:pt x="142" y="55"/>
                    </a:cubicBezTo>
                    <a:cubicBezTo>
                      <a:pt x="144" y="56"/>
                      <a:pt x="145" y="57"/>
                      <a:pt x="146" y="58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9" y="60"/>
                      <a:pt x="149" y="60"/>
                      <a:pt x="150" y="61"/>
                    </a:cubicBezTo>
                    <a:cubicBezTo>
                      <a:pt x="152" y="62"/>
                      <a:pt x="154" y="64"/>
                      <a:pt x="156" y="66"/>
                    </a:cubicBezTo>
                    <a:cubicBezTo>
                      <a:pt x="157" y="67"/>
                      <a:pt x="157" y="68"/>
                      <a:pt x="158" y="68"/>
                    </a:cubicBezTo>
                    <a:cubicBezTo>
                      <a:pt x="159" y="69"/>
                      <a:pt x="159" y="70"/>
                      <a:pt x="160" y="70"/>
                    </a:cubicBezTo>
                    <a:cubicBezTo>
                      <a:pt x="161" y="71"/>
                      <a:pt x="161" y="72"/>
                      <a:pt x="161" y="72"/>
                    </a:cubicBezTo>
                    <a:cubicBezTo>
                      <a:pt x="161" y="72"/>
                      <a:pt x="162" y="72"/>
                      <a:pt x="162" y="74"/>
                    </a:cubicBezTo>
                    <a:cubicBezTo>
                      <a:pt x="163" y="74"/>
                      <a:pt x="163" y="75"/>
                      <a:pt x="164" y="76"/>
                    </a:cubicBezTo>
                    <a:cubicBezTo>
                      <a:pt x="164" y="76"/>
                      <a:pt x="165" y="77"/>
                      <a:pt x="165" y="78"/>
                    </a:cubicBezTo>
                    <a:cubicBezTo>
                      <a:pt x="167" y="80"/>
                      <a:pt x="168" y="83"/>
                      <a:pt x="169" y="85"/>
                    </a:cubicBezTo>
                    <a:cubicBezTo>
                      <a:pt x="169" y="86"/>
                      <a:pt x="170" y="87"/>
                      <a:pt x="170" y="88"/>
                    </a:cubicBezTo>
                    <a:cubicBezTo>
                      <a:pt x="170" y="89"/>
                      <a:pt x="170" y="89"/>
                      <a:pt x="170" y="89"/>
                    </a:cubicBezTo>
                    <a:cubicBezTo>
                      <a:pt x="171" y="90"/>
                      <a:pt x="171" y="90"/>
                      <a:pt x="171" y="90"/>
                    </a:cubicBezTo>
                    <a:cubicBezTo>
                      <a:pt x="171" y="91"/>
                      <a:pt x="172" y="93"/>
                      <a:pt x="172" y="94"/>
                    </a:cubicBezTo>
                    <a:cubicBezTo>
                      <a:pt x="173" y="96"/>
                      <a:pt x="173" y="97"/>
                      <a:pt x="173" y="99"/>
                    </a:cubicBezTo>
                    <a:cubicBezTo>
                      <a:pt x="173" y="99"/>
                      <a:pt x="173" y="100"/>
                      <a:pt x="174" y="101"/>
                    </a:cubicBezTo>
                    <a:cubicBezTo>
                      <a:pt x="174" y="102"/>
                      <a:pt x="174" y="102"/>
                      <a:pt x="174" y="103"/>
                    </a:cubicBezTo>
                    <a:cubicBezTo>
                      <a:pt x="174" y="105"/>
                      <a:pt x="174" y="106"/>
                      <a:pt x="174" y="107"/>
                    </a:cubicBezTo>
                    <a:cubicBezTo>
                      <a:pt x="174" y="109"/>
                      <a:pt x="174" y="110"/>
                      <a:pt x="174" y="111"/>
                    </a:cubicBezTo>
                    <a:cubicBezTo>
                      <a:pt x="174" y="112"/>
                      <a:pt x="174" y="112"/>
                      <a:pt x="174" y="113"/>
                    </a:cubicBezTo>
                    <a:cubicBezTo>
                      <a:pt x="174" y="113"/>
                      <a:pt x="174" y="114"/>
                      <a:pt x="174" y="114"/>
                    </a:cubicBezTo>
                    <a:cubicBezTo>
                      <a:pt x="174" y="115"/>
                      <a:pt x="174" y="116"/>
                      <a:pt x="174" y="117"/>
                    </a:cubicBezTo>
                    <a:cubicBezTo>
                      <a:pt x="174" y="118"/>
                      <a:pt x="174" y="119"/>
                      <a:pt x="174" y="119"/>
                    </a:cubicBezTo>
                    <a:cubicBezTo>
                      <a:pt x="174" y="119"/>
                      <a:pt x="174" y="120"/>
                      <a:pt x="173" y="121"/>
                    </a:cubicBezTo>
                    <a:cubicBezTo>
                      <a:pt x="173" y="122"/>
                      <a:pt x="173" y="123"/>
                      <a:pt x="173" y="124"/>
                    </a:cubicBezTo>
                    <a:cubicBezTo>
                      <a:pt x="173" y="124"/>
                      <a:pt x="173" y="124"/>
                      <a:pt x="173" y="125"/>
                    </a:cubicBezTo>
                    <a:cubicBezTo>
                      <a:pt x="173" y="126"/>
                      <a:pt x="172" y="126"/>
                      <a:pt x="172" y="127"/>
                    </a:cubicBezTo>
                    <a:cubicBezTo>
                      <a:pt x="172" y="128"/>
                      <a:pt x="172" y="129"/>
                      <a:pt x="171" y="130"/>
                    </a:cubicBezTo>
                    <a:cubicBezTo>
                      <a:pt x="171" y="132"/>
                      <a:pt x="170" y="133"/>
                      <a:pt x="170" y="134"/>
                    </a:cubicBezTo>
                    <a:cubicBezTo>
                      <a:pt x="169" y="135"/>
                      <a:pt x="169" y="136"/>
                      <a:pt x="169" y="136"/>
                    </a:cubicBezTo>
                    <a:cubicBezTo>
                      <a:pt x="169" y="137"/>
                      <a:pt x="168" y="138"/>
                      <a:pt x="168" y="138"/>
                    </a:cubicBezTo>
                    <a:cubicBezTo>
                      <a:pt x="167" y="140"/>
                      <a:pt x="167" y="141"/>
                      <a:pt x="166" y="143"/>
                    </a:cubicBezTo>
                    <a:cubicBezTo>
                      <a:pt x="165" y="144"/>
                      <a:pt x="164" y="145"/>
                      <a:pt x="163" y="146"/>
                    </a:cubicBezTo>
                    <a:cubicBezTo>
                      <a:pt x="163" y="147"/>
                      <a:pt x="163" y="147"/>
                      <a:pt x="163" y="147"/>
                    </a:cubicBezTo>
                    <a:cubicBezTo>
                      <a:pt x="162" y="148"/>
                      <a:pt x="162" y="148"/>
                      <a:pt x="162" y="148"/>
                    </a:cubicBezTo>
                    <a:cubicBezTo>
                      <a:pt x="161" y="149"/>
                      <a:pt x="161" y="149"/>
                      <a:pt x="161" y="150"/>
                    </a:cubicBezTo>
                    <a:cubicBezTo>
                      <a:pt x="159" y="152"/>
                      <a:pt x="157" y="154"/>
                      <a:pt x="155" y="156"/>
                    </a:cubicBezTo>
                    <a:cubicBezTo>
                      <a:pt x="155" y="157"/>
                      <a:pt x="154" y="158"/>
                      <a:pt x="153" y="158"/>
                    </a:cubicBezTo>
                    <a:cubicBezTo>
                      <a:pt x="152" y="159"/>
                      <a:pt x="152" y="159"/>
                      <a:pt x="151" y="160"/>
                    </a:cubicBezTo>
                    <a:cubicBezTo>
                      <a:pt x="150" y="161"/>
                      <a:pt x="149" y="161"/>
                      <a:pt x="149" y="161"/>
                    </a:cubicBezTo>
                    <a:cubicBezTo>
                      <a:pt x="149" y="161"/>
                      <a:pt x="149" y="162"/>
                      <a:pt x="148" y="162"/>
                    </a:cubicBezTo>
                    <a:cubicBezTo>
                      <a:pt x="147" y="163"/>
                      <a:pt x="146" y="163"/>
                      <a:pt x="146" y="164"/>
                    </a:cubicBezTo>
                    <a:cubicBezTo>
                      <a:pt x="145" y="164"/>
                      <a:pt x="144" y="165"/>
                      <a:pt x="143" y="166"/>
                    </a:cubicBezTo>
                    <a:cubicBezTo>
                      <a:pt x="141" y="167"/>
                      <a:pt x="138" y="168"/>
                      <a:pt x="136" y="169"/>
                    </a:cubicBezTo>
                    <a:cubicBezTo>
                      <a:pt x="135" y="169"/>
                      <a:pt x="134" y="170"/>
                      <a:pt x="134" y="170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2" y="171"/>
                      <a:pt x="132" y="171"/>
                      <a:pt x="132" y="171"/>
                    </a:cubicBezTo>
                    <a:cubicBezTo>
                      <a:pt x="130" y="171"/>
                      <a:pt x="129" y="172"/>
                      <a:pt x="127" y="172"/>
                    </a:cubicBezTo>
                    <a:cubicBezTo>
                      <a:pt x="126" y="173"/>
                      <a:pt x="124" y="173"/>
                      <a:pt x="123" y="173"/>
                    </a:cubicBezTo>
                    <a:cubicBezTo>
                      <a:pt x="122" y="173"/>
                      <a:pt x="121" y="174"/>
                      <a:pt x="120" y="174"/>
                    </a:cubicBezTo>
                    <a:cubicBezTo>
                      <a:pt x="120" y="174"/>
                      <a:pt x="119" y="174"/>
                      <a:pt x="118" y="174"/>
                    </a:cubicBezTo>
                    <a:cubicBezTo>
                      <a:pt x="117" y="174"/>
                      <a:pt x="115" y="174"/>
                      <a:pt x="114" y="174"/>
                    </a:cubicBezTo>
                    <a:cubicBezTo>
                      <a:pt x="113" y="174"/>
                      <a:pt x="111" y="174"/>
                      <a:pt x="110" y="174"/>
                    </a:cubicBezTo>
                    <a:cubicBezTo>
                      <a:pt x="109" y="174"/>
                      <a:pt x="109" y="174"/>
                      <a:pt x="108" y="174"/>
                    </a:cubicBezTo>
                    <a:cubicBezTo>
                      <a:pt x="108" y="174"/>
                      <a:pt x="107" y="174"/>
                      <a:pt x="107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8" name="Group 73"/>
            <p:cNvGrpSpPr/>
            <p:nvPr/>
          </p:nvGrpSpPr>
          <p:grpSpPr>
            <a:xfrm>
              <a:off x="3822057" y="2233933"/>
              <a:ext cx="4136873" cy="2833498"/>
              <a:chOff x="3822057" y="2233933"/>
              <a:chExt cx="4136873" cy="2833498"/>
            </a:xfrm>
            <a:grpFill/>
          </p:grpSpPr>
          <p:sp>
            <p:nvSpPr>
              <p:cNvPr id="26" name="Freeform: Shape 11"/>
              <p:cNvSpPr/>
              <p:nvPr/>
            </p:nvSpPr>
            <p:spPr bwMode="auto">
              <a:xfrm>
                <a:off x="5482486" y="4556680"/>
                <a:ext cx="492888" cy="510751"/>
              </a:xfrm>
              <a:custGeom>
                <a:avLst/>
                <a:gdLst>
                  <a:gd name="T0" fmla="*/ 524 w 524"/>
                  <a:gd name="T1" fmla="*/ 518 h 518"/>
                  <a:gd name="T2" fmla="*/ 0 w 524"/>
                  <a:gd name="T3" fmla="*/ 518 h 518"/>
                  <a:gd name="T4" fmla="*/ 0 w 524"/>
                  <a:gd name="T5" fmla="*/ 179 h 518"/>
                  <a:gd name="T6" fmla="*/ 262 w 524"/>
                  <a:gd name="T7" fmla="*/ 0 h 518"/>
                  <a:gd name="T8" fmla="*/ 524 w 524"/>
                  <a:gd name="T9" fmla="*/ 179 h 518"/>
                  <a:gd name="T10" fmla="*/ 524 w 524"/>
                  <a:gd name="T11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4" h="518">
                    <a:moveTo>
                      <a:pt x="524" y="518"/>
                    </a:moveTo>
                    <a:lnTo>
                      <a:pt x="0" y="518"/>
                    </a:lnTo>
                    <a:lnTo>
                      <a:pt x="0" y="179"/>
                    </a:lnTo>
                    <a:lnTo>
                      <a:pt x="262" y="0"/>
                    </a:lnTo>
                    <a:lnTo>
                      <a:pt x="524" y="179"/>
                    </a:lnTo>
                    <a:lnTo>
                      <a:pt x="524" y="518"/>
                    </a:lnTo>
                    <a:close/>
                  </a:path>
                </a:pathLst>
              </a:custGeom>
              <a:grpFill/>
              <a:ln w="20638" cap="rnd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Freeform: Shape 4"/>
              <p:cNvSpPr/>
              <p:nvPr/>
            </p:nvSpPr>
            <p:spPr bwMode="auto">
              <a:xfrm>
                <a:off x="7489557" y="3632090"/>
                <a:ext cx="469373" cy="597520"/>
              </a:xfrm>
              <a:custGeom>
                <a:avLst/>
                <a:gdLst>
                  <a:gd name="T0" fmla="*/ 113 w 234"/>
                  <a:gd name="T1" fmla="*/ 18 h 284"/>
                  <a:gd name="T2" fmla="*/ 107 w 234"/>
                  <a:gd name="T3" fmla="*/ 11 h 284"/>
                  <a:gd name="T4" fmla="*/ 89 w 234"/>
                  <a:gd name="T5" fmla="*/ 0 h 284"/>
                  <a:gd name="T6" fmla="*/ 78 w 234"/>
                  <a:gd name="T7" fmla="*/ 11 h 284"/>
                  <a:gd name="T8" fmla="*/ 66 w 234"/>
                  <a:gd name="T9" fmla="*/ 18 h 284"/>
                  <a:gd name="T10" fmla="*/ 54 w 234"/>
                  <a:gd name="T11" fmla="*/ 30 h 284"/>
                  <a:gd name="T12" fmla="*/ 119 w 234"/>
                  <a:gd name="T13" fmla="*/ 42 h 284"/>
                  <a:gd name="T14" fmla="*/ 132 w 234"/>
                  <a:gd name="T15" fmla="*/ 30 h 284"/>
                  <a:gd name="T16" fmla="*/ 93 w 234"/>
                  <a:gd name="T17" fmla="*/ 18 h 284"/>
                  <a:gd name="T18" fmla="*/ 93 w 234"/>
                  <a:gd name="T19" fmla="*/ 5 h 284"/>
                  <a:gd name="T20" fmla="*/ 93 w 234"/>
                  <a:gd name="T21" fmla="*/ 18 h 284"/>
                  <a:gd name="T22" fmla="*/ 17 w 234"/>
                  <a:gd name="T23" fmla="*/ 256 h 284"/>
                  <a:gd name="T24" fmla="*/ 0 w 234"/>
                  <a:gd name="T25" fmla="*/ 42 h 284"/>
                  <a:gd name="T26" fmla="*/ 46 w 234"/>
                  <a:gd name="T27" fmla="*/ 26 h 284"/>
                  <a:gd name="T28" fmla="*/ 66 w 234"/>
                  <a:gd name="T29" fmla="*/ 50 h 284"/>
                  <a:gd name="T30" fmla="*/ 140 w 234"/>
                  <a:gd name="T31" fmla="*/ 30 h 284"/>
                  <a:gd name="T32" fmla="*/ 164 w 234"/>
                  <a:gd name="T33" fmla="*/ 26 h 284"/>
                  <a:gd name="T34" fmla="*/ 185 w 234"/>
                  <a:gd name="T35" fmla="*/ 166 h 284"/>
                  <a:gd name="T36" fmla="*/ 164 w 234"/>
                  <a:gd name="T37" fmla="*/ 167 h 284"/>
                  <a:gd name="T38" fmla="*/ 21 w 234"/>
                  <a:gd name="T39" fmla="*/ 71 h 284"/>
                  <a:gd name="T40" fmla="*/ 115 w 234"/>
                  <a:gd name="T41" fmla="*/ 235 h 284"/>
                  <a:gd name="T42" fmla="*/ 181 w 234"/>
                  <a:gd name="T43" fmla="*/ 178 h 284"/>
                  <a:gd name="T44" fmla="*/ 181 w 234"/>
                  <a:gd name="T45" fmla="*/ 284 h 284"/>
                  <a:gd name="T46" fmla="*/ 181 w 234"/>
                  <a:gd name="T47" fmla="*/ 178 h 284"/>
                  <a:gd name="T48" fmla="*/ 183 w 234"/>
                  <a:gd name="T49" fmla="*/ 257 h 284"/>
                  <a:gd name="T50" fmla="*/ 172 w 234"/>
                  <a:gd name="T51" fmla="*/ 258 h 284"/>
                  <a:gd name="T52" fmla="*/ 150 w 234"/>
                  <a:gd name="T53" fmla="*/ 230 h 284"/>
                  <a:gd name="T54" fmla="*/ 176 w 234"/>
                  <a:gd name="T55" fmla="*/ 240 h 284"/>
                  <a:gd name="T56" fmla="*/ 215 w 234"/>
                  <a:gd name="T57" fmla="*/ 208 h 284"/>
                  <a:gd name="T58" fmla="*/ 144 w 234"/>
                  <a:gd name="T59" fmla="*/ 159 h 284"/>
                  <a:gd name="T60" fmla="*/ 74 w 234"/>
                  <a:gd name="T61" fmla="*/ 155 h 284"/>
                  <a:gd name="T62" fmla="*/ 78 w 234"/>
                  <a:gd name="T63" fmla="*/ 146 h 284"/>
                  <a:gd name="T64" fmla="*/ 148 w 234"/>
                  <a:gd name="T65" fmla="*/ 150 h 284"/>
                  <a:gd name="T66" fmla="*/ 144 w 234"/>
                  <a:gd name="T67" fmla="*/ 159 h 284"/>
                  <a:gd name="T68" fmla="*/ 78 w 234"/>
                  <a:gd name="T69" fmla="*/ 122 h 284"/>
                  <a:gd name="T70" fmla="*/ 74 w 234"/>
                  <a:gd name="T71" fmla="*/ 114 h 284"/>
                  <a:gd name="T72" fmla="*/ 144 w 234"/>
                  <a:gd name="T73" fmla="*/ 109 h 284"/>
                  <a:gd name="T74" fmla="*/ 148 w 234"/>
                  <a:gd name="T75" fmla="*/ 118 h 284"/>
                  <a:gd name="T76" fmla="*/ 115 w 234"/>
                  <a:gd name="T77" fmla="*/ 196 h 284"/>
                  <a:gd name="T78" fmla="*/ 74 w 234"/>
                  <a:gd name="T79" fmla="*/ 192 h 284"/>
                  <a:gd name="T80" fmla="*/ 78 w 234"/>
                  <a:gd name="T81" fmla="*/ 184 h 284"/>
                  <a:gd name="T82" fmla="*/ 119 w 234"/>
                  <a:gd name="T83" fmla="*/ 188 h 284"/>
                  <a:gd name="T84" fmla="*/ 115 w 234"/>
                  <a:gd name="T85" fmla="*/ 196 h 284"/>
                  <a:gd name="T86" fmla="*/ 51 w 234"/>
                  <a:gd name="T87" fmla="*/ 124 h 284"/>
                  <a:gd name="T88" fmla="*/ 46 w 234"/>
                  <a:gd name="T89" fmla="*/ 124 h 284"/>
                  <a:gd name="T90" fmla="*/ 36 w 234"/>
                  <a:gd name="T91" fmla="*/ 111 h 284"/>
                  <a:gd name="T92" fmla="*/ 48 w 234"/>
                  <a:gd name="T93" fmla="*/ 116 h 284"/>
                  <a:gd name="T94" fmla="*/ 66 w 234"/>
                  <a:gd name="T95" fmla="*/ 101 h 284"/>
                  <a:gd name="T96" fmla="*/ 66 w 234"/>
                  <a:gd name="T97" fmla="*/ 143 h 284"/>
                  <a:gd name="T98" fmla="*/ 48 w 234"/>
                  <a:gd name="T99" fmla="*/ 161 h 284"/>
                  <a:gd name="T100" fmla="*/ 36 w 234"/>
                  <a:gd name="T101" fmla="*/ 153 h 284"/>
                  <a:gd name="T102" fmla="*/ 41 w 234"/>
                  <a:gd name="T103" fmla="*/ 147 h 284"/>
                  <a:gd name="T104" fmla="*/ 61 w 234"/>
                  <a:gd name="T105" fmla="*/ 138 h 284"/>
                  <a:gd name="T106" fmla="*/ 66 w 234"/>
                  <a:gd name="T107" fmla="*/ 143 h 284"/>
                  <a:gd name="T108" fmla="*/ 51 w 234"/>
                  <a:gd name="T109" fmla="*/ 198 h 284"/>
                  <a:gd name="T110" fmla="*/ 46 w 234"/>
                  <a:gd name="T111" fmla="*/ 198 h 284"/>
                  <a:gd name="T112" fmla="*/ 36 w 234"/>
                  <a:gd name="T113" fmla="*/ 185 h 284"/>
                  <a:gd name="T114" fmla="*/ 48 w 234"/>
                  <a:gd name="T115" fmla="*/ 190 h 284"/>
                  <a:gd name="T116" fmla="*/ 66 w 234"/>
                  <a:gd name="T117" fmla="*/ 175 h 284"/>
                  <a:gd name="T118" fmla="*/ 66 w 234"/>
                  <a:gd name="T119" fmla="*/ 18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284">
                    <a:moveTo>
                      <a:pt x="119" y="18"/>
                    </a:moveTo>
                    <a:cubicBezTo>
                      <a:pt x="113" y="18"/>
                      <a:pt x="113" y="18"/>
                      <a:pt x="113" y="18"/>
                    </a:cubicBezTo>
                    <a:cubicBezTo>
                      <a:pt x="110" y="18"/>
                      <a:pt x="107" y="15"/>
                      <a:pt x="107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3"/>
                      <a:pt x="97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1" y="0"/>
                      <a:pt x="78" y="3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5"/>
                      <a:pt x="75" y="18"/>
                      <a:pt x="72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59" y="18"/>
                      <a:pt x="54" y="23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7"/>
                      <a:pt x="59" y="42"/>
                      <a:pt x="66" y="42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26" y="42"/>
                      <a:pt x="132" y="37"/>
                      <a:pt x="132" y="30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32" y="23"/>
                      <a:pt x="126" y="18"/>
                      <a:pt x="119" y="18"/>
                    </a:cubicBezTo>
                    <a:close/>
                    <a:moveTo>
                      <a:pt x="93" y="18"/>
                    </a:moveTo>
                    <a:cubicBezTo>
                      <a:pt x="89" y="18"/>
                      <a:pt x="86" y="15"/>
                      <a:pt x="86" y="11"/>
                    </a:cubicBezTo>
                    <a:cubicBezTo>
                      <a:pt x="86" y="8"/>
                      <a:pt x="89" y="5"/>
                      <a:pt x="93" y="5"/>
                    </a:cubicBezTo>
                    <a:cubicBezTo>
                      <a:pt x="96" y="5"/>
                      <a:pt x="99" y="8"/>
                      <a:pt x="99" y="11"/>
                    </a:cubicBezTo>
                    <a:cubicBezTo>
                      <a:pt x="99" y="15"/>
                      <a:pt x="96" y="18"/>
                      <a:pt x="93" y="18"/>
                    </a:cubicBezTo>
                    <a:close/>
                    <a:moveTo>
                      <a:pt x="120" y="256"/>
                    </a:moveTo>
                    <a:cubicBezTo>
                      <a:pt x="17" y="256"/>
                      <a:pt x="17" y="256"/>
                      <a:pt x="17" y="256"/>
                    </a:cubicBezTo>
                    <a:cubicBezTo>
                      <a:pt x="8" y="256"/>
                      <a:pt x="0" y="248"/>
                      <a:pt x="0" y="23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33"/>
                      <a:pt x="8" y="26"/>
                      <a:pt x="13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7"/>
                      <a:pt x="45" y="29"/>
                      <a:pt x="45" y="30"/>
                    </a:cubicBezTo>
                    <a:cubicBezTo>
                      <a:pt x="45" y="41"/>
                      <a:pt x="55" y="50"/>
                      <a:pt x="66" y="50"/>
                    </a:cubicBezTo>
                    <a:cubicBezTo>
                      <a:pt x="119" y="50"/>
                      <a:pt x="119" y="50"/>
                      <a:pt x="119" y="50"/>
                    </a:cubicBezTo>
                    <a:cubicBezTo>
                      <a:pt x="131" y="50"/>
                      <a:pt x="140" y="41"/>
                      <a:pt x="140" y="30"/>
                    </a:cubicBezTo>
                    <a:cubicBezTo>
                      <a:pt x="140" y="28"/>
                      <a:pt x="140" y="27"/>
                      <a:pt x="139" y="26"/>
                    </a:cubicBezTo>
                    <a:cubicBezTo>
                      <a:pt x="164" y="26"/>
                      <a:pt x="164" y="26"/>
                      <a:pt x="164" y="26"/>
                    </a:cubicBezTo>
                    <a:cubicBezTo>
                      <a:pt x="178" y="26"/>
                      <a:pt x="185" y="33"/>
                      <a:pt x="185" y="42"/>
                    </a:cubicBezTo>
                    <a:cubicBezTo>
                      <a:pt x="185" y="166"/>
                      <a:pt x="185" y="166"/>
                      <a:pt x="185" y="166"/>
                    </a:cubicBezTo>
                    <a:cubicBezTo>
                      <a:pt x="184" y="165"/>
                      <a:pt x="182" y="165"/>
                      <a:pt x="181" y="165"/>
                    </a:cubicBezTo>
                    <a:cubicBezTo>
                      <a:pt x="175" y="165"/>
                      <a:pt x="170" y="166"/>
                      <a:pt x="164" y="167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1" y="235"/>
                      <a:pt x="21" y="235"/>
                      <a:pt x="21" y="235"/>
                    </a:cubicBezTo>
                    <a:cubicBezTo>
                      <a:pt x="115" y="235"/>
                      <a:pt x="115" y="235"/>
                      <a:pt x="115" y="235"/>
                    </a:cubicBezTo>
                    <a:cubicBezTo>
                      <a:pt x="116" y="242"/>
                      <a:pt x="117" y="249"/>
                      <a:pt x="120" y="256"/>
                    </a:cubicBezTo>
                    <a:close/>
                    <a:moveTo>
                      <a:pt x="181" y="178"/>
                    </a:moveTo>
                    <a:cubicBezTo>
                      <a:pt x="151" y="178"/>
                      <a:pt x="127" y="202"/>
                      <a:pt x="127" y="231"/>
                    </a:cubicBezTo>
                    <a:cubicBezTo>
                      <a:pt x="127" y="260"/>
                      <a:pt x="151" y="284"/>
                      <a:pt x="181" y="284"/>
                    </a:cubicBezTo>
                    <a:cubicBezTo>
                      <a:pt x="210" y="284"/>
                      <a:pt x="234" y="260"/>
                      <a:pt x="234" y="231"/>
                    </a:cubicBezTo>
                    <a:cubicBezTo>
                      <a:pt x="234" y="202"/>
                      <a:pt x="210" y="178"/>
                      <a:pt x="181" y="178"/>
                    </a:cubicBezTo>
                    <a:close/>
                    <a:moveTo>
                      <a:pt x="216" y="220"/>
                    </a:moveTo>
                    <a:cubicBezTo>
                      <a:pt x="183" y="257"/>
                      <a:pt x="183" y="257"/>
                      <a:pt x="183" y="257"/>
                    </a:cubicBezTo>
                    <a:cubicBezTo>
                      <a:pt x="181" y="259"/>
                      <a:pt x="179" y="260"/>
                      <a:pt x="177" y="260"/>
                    </a:cubicBezTo>
                    <a:cubicBezTo>
                      <a:pt x="175" y="260"/>
                      <a:pt x="173" y="259"/>
                      <a:pt x="172" y="258"/>
                    </a:cubicBezTo>
                    <a:cubicBezTo>
                      <a:pt x="151" y="241"/>
                      <a:pt x="151" y="241"/>
                      <a:pt x="151" y="241"/>
                    </a:cubicBezTo>
                    <a:cubicBezTo>
                      <a:pt x="147" y="239"/>
                      <a:pt x="147" y="233"/>
                      <a:pt x="150" y="230"/>
                    </a:cubicBezTo>
                    <a:cubicBezTo>
                      <a:pt x="153" y="226"/>
                      <a:pt x="158" y="226"/>
                      <a:pt x="161" y="229"/>
                    </a:cubicBezTo>
                    <a:cubicBezTo>
                      <a:pt x="176" y="240"/>
                      <a:pt x="176" y="240"/>
                      <a:pt x="176" y="240"/>
                    </a:cubicBezTo>
                    <a:cubicBezTo>
                      <a:pt x="203" y="209"/>
                      <a:pt x="203" y="209"/>
                      <a:pt x="203" y="209"/>
                    </a:cubicBezTo>
                    <a:cubicBezTo>
                      <a:pt x="206" y="206"/>
                      <a:pt x="212" y="205"/>
                      <a:pt x="215" y="208"/>
                    </a:cubicBezTo>
                    <a:cubicBezTo>
                      <a:pt x="218" y="211"/>
                      <a:pt x="219" y="217"/>
                      <a:pt x="216" y="220"/>
                    </a:cubicBezTo>
                    <a:close/>
                    <a:moveTo>
                      <a:pt x="144" y="159"/>
                    </a:moveTo>
                    <a:cubicBezTo>
                      <a:pt x="78" y="159"/>
                      <a:pt x="78" y="159"/>
                      <a:pt x="78" y="159"/>
                    </a:cubicBezTo>
                    <a:cubicBezTo>
                      <a:pt x="76" y="159"/>
                      <a:pt x="74" y="157"/>
                      <a:pt x="74" y="155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48"/>
                      <a:pt x="76" y="146"/>
                      <a:pt x="78" y="146"/>
                    </a:cubicBezTo>
                    <a:cubicBezTo>
                      <a:pt x="144" y="146"/>
                      <a:pt x="144" y="146"/>
                      <a:pt x="144" y="146"/>
                    </a:cubicBezTo>
                    <a:cubicBezTo>
                      <a:pt x="146" y="146"/>
                      <a:pt x="148" y="148"/>
                      <a:pt x="148" y="150"/>
                    </a:cubicBezTo>
                    <a:cubicBezTo>
                      <a:pt x="148" y="155"/>
                      <a:pt x="148" y="155"/>
                      <a:pt x="148" y="155"/>
                    </a:cubicBezTo>
                    <a:cubicBezTo>
                      <a:pt x="148" y="157"/>
                      <a:pt x="146" y="159"/>
                      <a:pt x="144" y="159"/>
                    </a:cubicBezTo>
                    <a:close/>
                    <a:moveTo>
                      <a:pt x="144" y="122"/>
                    </a:moveTo>
                    <a:cubicBezTo>
                      <a:pt x="78" y="122"/>
                      <a:pt x="78" y="122"/>
                      <a:pt x="78" y="122"/>
                    </a:cubicBezTo>
                    <a:cubicBezTo>
                      <a:pt x="76" y="122"/>
                      <a:pt x="74" y="120"/>
                      <a:pt x="74" y="118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74" y="111"/>
                      <a:pt x="76" y="109"/>
                      <a:pt x="78" y="109"/>
                    </a:cubicBezTo>
                    <a:cubicBezTo>
                      <a:pt x="144" y="109"/>
                      <a:pt x="144" y="109"/>
                      <a:pt x="144" y="109"/>
                    </a:cubicBezTo>
                    <a:cubicBezTo>
                      <a:pt x="146" y="109"/>
                      <a:pt x="148" y="111"/>
                      <a:pt x="148" y="114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148" y="120"/>
                      <a:pt x="146" y="122"/>
                      <a:pt x="144" y="122"/>
                    </a:cubicBezTo>
                    <a:close/>
                    <a:moveTo>
                      <a:pt x="115" y="196"/>
                    </a:moveTo>
                    <a:cubicBezTo>
                      <a:pt x="78" y="196"/>
                      <a:pt x="78" y="196"/>
                      <a:pt x="78" y="196"/>
                    </a:cubicBezTo>
                    <a:cubicBezTo>
                      <a:pt x="76" y="196"/>
                      <a:pt x="74" y="194"/>
                      <a:pt x="74" y="192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6"/>
                      <a:pt x="76" y="184"/>
                      <a:pt x="78" y="184"/>
                    </a:cubicBezTo>
                    <a:cubicBezTo>
                      <a:pt x="115" y="184"/>
                      <a:pt x="115" y="184"/>
                      <a:pt x="115" y="184"/>
                    </a:cubicBezTo>
                    <a:cubicBezTo>
                      <a:pt x="117" y="184"/>
                      <a:pt x="119" y="186"/>
                      <a:pt x="119" y="188"/>
                    </a:cubicBezTo>
                    <a:cubicBezTo>
                      <a:pt x="119" y="192"/>
                      <a:pt x="119" y="192"/>
                      <a:pt x="119" y="192"/>
                    </a:cubicBezTo>
                    <a:cubicBezTo>
                      <a:pt x="119" y="194"/>
                      <a:pt x="117" y="196"/>
                      <a:pt x="115" y="196"/>
                    </a:cubicBezTo>
                    <a:close/>
                    <a:moveTo>
                      <a:pt x="66" y="107"/>
                    </a:moveTo>
                    <a:cubicBezTo>
                      <a:pt x="51" y="124"/>
                      <a:pt x="51" y="124"/>
                      <a:pt x="51" y="124"/>
                    </a:cubicBezTo>
                    <a:cubicBezTo>
                      <a:pt x="50" y="124"/>
                      <a:pt x="49" y="125"/>
                      <a:pt x="48" y="125"/>
                    </a:cubicBezTo>
                    <a:cubicBezTo>
                      <a:pt x="47" y="125"/>
                      <a:pt x="47" y="125"/>
                      <a:pt x="46" y="124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35" y="115"/>
                      <a:pt x="35" y="113"/>
                      <a:pt x="36" y="111"/>
                    </a:cubicBezTo>
                    <a:cubicBezTo>
                      <a:pt x="37" y="110"/>
                      <a:pt x="40" y="109"/>
                      <a:pt x="41" y="111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2" y="100"/>
                      <a:pt x="64" y="100"/>
                      <a:pt x="66" y="101"/>
                    </a:cubicBezTo>
                    <a:cubicBezTo>
                      <a:pt x="67" y="103"/>
                      <a:pt x="68" y="105"/>
                      <a:pt x="66" y="107"/>
                    </a:cubicBezTo>
                    <a:close/>
                    <a:moveTo>
                      <a:pt x="66" y="143"/>
                    </a:moveTo>
                    <a:cubicBezTo>
                      <a:pt x="51" y="160"/>
                      <a:pt x="51" y="160"/>
                      <a:pt x="51" y="160"/>
                    </a:cubicBezTo>
                    <a:cubicBezTo>
                      <a:pt x="50" y="161"/>
                      <a:pt x="49" y="161"/>
                      <a:pt x="48" y="161"/>
                    </a:cubicBezTo>
                    <a:cubicBezTo>
                      <a:pt x="47" y="161"/>
                      <a:pt x="47" y="161"/>
                      <a:pt x="46" y="161"/>
                    </a:cubicBezTo>
                    <a:cubicBezTo>
                      <a:pt x="36" y="153"/>
                      <a:pt x="36" y="153"/>
                      <a:pt x="36" y="153"/>
                    </a:cubicBezTo>
                    <a:cubicBezTo>
                      <a:pt x="35" y="152"/>
                      <a:pt x="35" y="149"/>
                      <a:pt x="36" y="148"/>
                    </a:cubicBezTo>
                    <a:cubicBezTo>
                      <a:pt x="37" y="146"/>
                      <a:pt x="40" y="146"/>
                      <a:pt x="41" y="147"/>
                    </a:cubicBezTo>
                    <a:cubicBezTo>
                      <a:pt x="48" y="152"/>
                      <a:pt x="48" y="152"/>
                      <a:pt x="48" y="152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7"/>
                      <a:pt x="64" y="136"/>
                      <a:pt x="66" y="138"/>
                    </a:cubicBezTo>
                    <a:cubicBezTo>
                      <a:pt x="67" y="139"/>
                      <a:pt x="68" y="142"/>
                      <a:pt x="66" y="143"/>
                    </a:cubicBezTo>
                    <a:close/>
                    <a:moveTo>
                      <a:pt x="66" y="181"/>
                    </a:moveTo>
                    <a:cubicBezTo>
                      <a:pt x="51" y="198"/>
                      <a:pt x="51" y="198"/>
                      <a:pt x="51" y="198"/>
                    </a:cubicBezTo>
                    <a:cubicBezTo>
                      <a:pt x="50" y="199"/>
                      <a:pt x="49" y="199"/>
                      <a:pt x="48" y="199"/>
                    </a:cubicBezTo>
                    <a:cubicBezTo>
                      <a:pt x="47" y="199"/>
                      <a:pt x="47" y="199"/>
                      <a:pt x="46" y="198"/>
                    </a:cubicBezTo>
                    <a:cubicBezTo>
                      <a:pt x="36" y="191"/>
                      <a:pt x="36" y="191"/>
                      <a:pt x="36" y="191"/>
                    </a:cubicBezTo>
                    <a:cubicBezTo>
                      <a:pt x="35" y="189"/>
                      <a:pt x="35" y="187"/>
                      <a:pt x="36" y="185"/>
                    </a:cubicBezTo>
                    <a:cubicBezTo>
                      <a:pt x="37" y="184"/>
                      <a:pt x="40" y="183"/>
                      <a:pt x="41" y="185"/>
                    </a:cubicBezTo>
                    <a:cubicBezTo>
                      <a:pt x="48" y="190"/>
                      <a:pt x="48" y="190"/>
                      <a:pt x="48" y="190"/>
                    </a:cubicBezTo>
                    <a:cubicBezTo>
                      <a:pt x="61" y="176"/>
                      <a:pt x="61" y="176"/>
                      <a:pt x="61" y="176"/>
                    </a:cubicBezTo>
                    <a:cubicBezTo>
                      <a:pt x="62" y="174"/>
                      <a:pt x="64" y="174"/>
                      <a:pt x="66" y="175"/>
                    </a:cubicBezTo>
                    <a:cubicBezTo>
                      <a:pt x="67" y="177"/>
                      <a:pt x="68" y="179"/>
                      <a:pt x="66" y="181"/>
                    </a:cubicBezTo>
                    <a:close/>
                    <a:moveTo>
                      <a:pt x="66" y="181"/>
                    </a:moveTo>
                    <a:cubicBezTo>
                      <a:pt x="66" y="181"/>
                      <a:pt x="66" y="181"/>
                      <a:pt x="66" y="18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28" name="Group 7"/>
              <p:cNvGrpSpPr/>
              <p:nvPr/>
            </p:nvGrpSpPr>
            <p:grpSpPr>
              <a:xfrm>
                <a:off x="4795598" y="2233933"/>
                <a:ext cx="535216" cy="571884"/>
                <a:chOff x="3935413" y="1001713"/>
                <a:chExt cx="903288" cy="920750"/>
              </a:xfrm>
              <a:grpFill/>
            </p:grpSpPr>
            <p:sp>
              <p:nvSpPr>
                <p:cNvPr id="56" name="Oval 65"/>
                <p:cNvSpPr/>
                <p:nvPr/>
              </p:nvSpPr>
              <p:spPr bwMode="auto">
                <a:xfrm>
                  <a:off x="4213226" y="1001713"/>
                  <a:ext cx="352425" cy="3524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7" name="Freeform: Shape 66"/>
                <p:cNvSpPr/>
                <p:nvPr/>
              </p:nvSpPr>
              <p:spPr bwMode="auto">
                <a:xfrm>
                  <a:off x="4078288" y="1311275"/>
                  <a:ext cx="619125" cy="358775"/>
                </a:xfrm>
                <a:custGeom>
                  <a:avLst/>
                  <a:gdLst>
                    <a:gd name="T0" fmla="*/ 141 w 183"/>
                    <a:gd name="T1" fmla="*/ 0 h 106"/>
                    <a:gd name="T2" fmla="*/ 140 w 183"/>
                    <a:gd name="T3" fmla="*/ 0 h 106"/>
                    <a:gd name="T4" fmla="*/ 92 w 183"/>
                    <a:gd name="T5" fmla="*/ 22 h 106"/>
                    <a:gd name="T6" fmla="*/ 44 w 183"/>
                    <a:gd name="T7" fmla="*/ 0 h 106"/>
                    <a:gd name="T8" fmla="*/ 43 w 183"/>
                    <a:gd name="T9" fmla="*/ 0 h 106"/>
                    <a:gd name="T10" fmla="*/ 0 w 183"/>
                    <a:gd name="T11" fmla="*/ 43 h 106"/>
                    <a:gd name="T12" fmla="*/ 0 w 183"/>
                    <a:gd name="T13" fmla="*/ 106 h 106"/>
                    <a:gd name="T14" fmla="*/ 31 w 183"/>
                    <a:gd name="T15" fmla="*/ 106 h 106"/>
                    <a:gd name="T16" fmla="*/ 31 w 183"/>
                    <a:gd name="T17" fmla="*/ 71 h 106"/>
                    <a:gd name="T18" fmla="*/ 36 w 183"/>
                    <a:gd name="T19" fmla="*/ 66 h 106"/>
                    <a:gd name="T20" fmla="*/ 41 w 183"/>
                    <a:gd name="T21" fmla="*/ 71 h 106"/>
                    <a:gd name="T22" fmla="*/ 41 w 183"/>
                    <a:gd name="T23" fmla="*/ 106 h 106"/>
                    <a:gd name="T24" fmla="*/ 142 w 183"/>
                    <a:gd name="T25" fmla="*/ 106 h 106"/>
                    <a:gd name="T26" fmla="*/ 142 w 183"/>
                    <a:gd name="T27" fmla="*/ 71 h 106"/>
                    <a:gd name="T28" fmla="*/ 147 w 183"/>
                    <a:gd name="T29" fmla="*/ 66 h 106"/>
                    <a:gd name="T30" fmla="*/ 152 w 183"/>
                    <a:gd name="T31" fmla="*/ 71 h 106"/>
                    <a:gd name="T32" fmla="*/ 152 w 183"/>
                    <a:gd name="T33" fmla="*/ 106 h 106"/>
                    <a:gd name="T34" fmla="*/ 183 w 183"/>
                    <a:gd name="T35" fmla="*/ 106 h 106"/>
                    <a:gd name="T36" fmla="*/ 183 w 183"/>
                    <a:gd name="T37" fmla="*/ 43 h 106"/>
                    <a:gd name="T38" fmla="*/ 141 w 183"/>
                    <a:gd name="T39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3" h="106">
                      <a:moveTo>
                        <a:pt x="141" y="0"/>
                      </a:move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28" y="14"/>
                        <a:pt x="111" y="22"/>
                        <a:pt x="92" y="22"/>
                      </a:cubicBezTo>
                      <a:cubicBezTo>
                        <a:pt x="72" y="22"/>
                        <a:pt x="55" y="14"/>
                        <a:pt x="4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31" y="106"/>
                        <a:pt x="31" y="106"/>
                        <a:pt x="31" y="106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31" y="68"/>
                        <a:pt x="34" y="66"/>
                        <a:pt x="36" y="66"/>
                      </a:cubicBezTo>
                      <a:cubicBezTo>
                        <a:pt x="39" y="66"/>
                        <a:pt x="41" y="68"/>
                        <a:pt x="41" y="71"/>
                      </a:cubicBezTo>
                      <a:cubicBezTo>
                        <a:pt x="41" y="106"/>
                        <a:pt x="41" y="106"/>
                        <a:pt x="41" y="106"/>
                      </a:cubicBezTo>
                      <a:cubicBezTo>
                        <a:pt x="142" y="106"/>
                        <a:pt x="142" y="106"/>
                        <a:pt x="142" y="106"/>
                      </a:cubicBezTo>
                      <a:cubicBezTo>
                        <a:pt x="142" y="71"/>
                        <a:pt x="142" y="71"/>
                        <a:pt x="142" y="71"/>
                      </a:cubicBezTo>
                      <a:cubicBezTo>
                        <a:pt x="142" y="68"/>
                        <a:pt x="145" y="66"/>
                        <a:pt x="147" y="66"/>
                      </a:cubicBezTo>
                      <a:cubicBezTo>
                        <a:pt x="150" y="66"/>
                        <a:pt x="152" y="68"/>
                        <a:pt x="152" y="71"/>
                      </a:cubicBezTo>
                      <a:cubicBezTo>
                        <a:pt x="152" y="106"/>
                        <a:pt x="152" y="106"/>
                        <a:pt x="152" y="106"/>
                      </a:cubicBezTo>
                      <a:cubicBezTo>
                        <a:pt x="183" y="106"/>
                        <a:pt x="183" y="106"/>
                        <a:pt x="183" y="106"/>
                      </a:cubicBezTo>
                      <a:cubicBezTo>
                        <a:pt x="183" y="43"/>
                        <a:pt x="183" y="43"/>
                        <a:pt x="183" y="43"/>
                      </a:cubicBezTo>
                      <a:cubicBezTo>
                        <a:pt x="183" y="19"/>
                        <a:pt x="164" y="0"/>
                        <a:pt x="1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8" name="Oval 67"/>
                <p:cNvSpPr/>
                <p:nvPr/>
              </p:nvSpPr>
              <p:spPr bwMode="auto">
                <a:xfrm>
                  <a:off x="4533901" y="1512888"/>
                  <a:ext cx="220663" cy="2206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9" name="Oval 68"/>
                <p:cNvSpPr/>
                <p:nvPr/>
              </p:nvSpPr>
              <p:spPr bwMode="auto">
                <a:xfrm>
                  <a:off x="4533901" y="1512888"/>
                  <a:ext cx="220663" cy="220662"/>
                </a:xfrm>
                <a:prstGeom prst="ellipse">
                  <a:avLst/>
                </a:prstGeom>
                <a:grpFill/>
                <a:ln w="28575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60" name="Freeform: Shape 69"/>
                <p:cNvSpPr/>
                <p:nvPr/>
              </p:nvSpPr>
              <p:spPr bwMode="auto">
                <a:xfrm>
                  <a:off x="4452938" y="1700213"/>
                  <a:ext cx="385763" cy="222250"/>
                </a:xfrm>
                <a:custGeom>
                  <a:avLst/>
                  <a:gdLst>
                    <a:gd name="T0" fmla="*/ 87 w 114"/>
                    <a:gd name="T1" fmla="*/ 0 h 66"/>
                    <a:gd name="T2" fmla="*/ 87 w 114"/>
                    <a:gd name="T3" fmla="*/ 0 h 66"/>
                    <a:gd name="T4" fmla="*/ 57 w 114"/>
                    <a:gd name="T5" fmla="*/ 14 h 66"/>
                    <a:gd name="T6" fmla="*/ 27 w 114"/>
                    <a:gd name="T7" fmla="*/ 0 h 66"/>
                    <a:gd name="T8" fmla="*/ 26 w 114"/>
                    <a:gd name="T9" fmla="*/ 0 h 66"/>
                    <a:gd name="T10" fmla="*/ 0 w 114"/>
                    <a:gd name="T11" fmla="*/ 27 h 66"/>
                    <a:gd name="T12" fmla="*/ 0 w 114"/>
                    <a:gd name="T13" fmla="*/ 63 h 66"/>
                    <a:gd name="T14" fmla="*/ 3 w 114"/>
                    <a:gd name="T15" fmla="*/ 66 h 66"/>
                    <a:gd name="T16" fmla="*/ 19 w 114"/>
                    <a:gd name="T17" fmla="*/ 66 h 66"/>
                    <a:gd name="T18" fmla="*/ 19 w 114"/>
                    <a:gd name="T19" fmla="*/ 44 h 66"/>
                    <a:gd name="T20" fmla="*/ 22 w 114"/>
                    <a:gd name="T21" fmla="*/ 41 h 66"/>
                    <a:gd name="T22" fmla="*/ 25 w 114"/>
                    <a:gd name="T23" fmla="*/ 44 h 66"/>
                    <a:gd name="T24" fmla="*/ 25 w 114"/>
                    <a:gd name="T25" fmla="*/ 66 h 66"/>
                    <a:gd name="T26" fmla="*/ 89 w 114"/>
                    <a:gd name="T27" fmla="*/ 66 h 66"/>
                    <a:gd name="T28" fmla="*/ 89 w 114"/>
                    <a:gd name="T29" fmla="*/ 44 h 66"/>
                    <a:gd name="T30" fmla="*/ 91 w 114"/>
                    <a:gd name="T31" fmla="*/ 41 h 66"/>
                    <a:gd name="T32" fmla="*/ 94 w 114"/>
                    <a:gd name="T33" fmla="*/ 44 h 66"/>
                    <a:gd name="T34" fmla="*/ 94 w 114"/>
                    <a:gd name="T35" fmla="*/ 66 h 66"/>
                    <a:gd name="T36" fmla="*/ 111 w 114"/>
                    <a:gd name="T37" fmla="*/ 66 h 66"/>
                    <a:gd name="T38" fmla="*/ 114 w 114"/>
                    <a:gd name="T39" fmla="*/ 63 h 66"/>
                    <a:gd name="T40" fmla="*/ 114 w 114"/>
                    <a:gd name="T41" fmla="*/ 27 h 66"/>
                    <a:gd name="T42" fmla="*/ 87 w 114"/>
                    <a:gd name="T4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4" h="66"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0" y="9"/>
                        <a:pt x="69" y="14"/>
                        <a:pt x="57" y="14"/>
                      </a:cubicBezTo>
                      <a:cubicBezTo>
                        <a:pt x="45" y="14"/>
                        <a:pt x="34" y="9"/>
                        <a:pt x="27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5"/>
                        <a:pt x="1" y="66"/>
                        <a:pt x="3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3"/>
                        <a:pt x="21" y="41"/>
                        <a:pt x="22" y="41"/>
                      </a:cubicBezTo>
                      <a:cubicBezTo>
                        <a:pt x="24" y="41"/>
                        <a:pt x="25" y="43"/>
                        <a:pt x="25" y="44"/>
                      </a:cubicBezTo>
                      <a:cubicBezTo>
                        <a:pt x="25" y="66"/>
                        <a:pt x="25" y="66"/>
                        <a:pt x="25" y="66"/>
                      </a:cubicBezTo>
                      <a:cubicBezTo>
                        <a:pt x="89" y="66"/>
                        <a:pt x="89" y="66"/>
                        <a:pt x="89" y="66"/>
                      </a:cubicBezTo>
                      <a:cubicBezTo>
                        <a:pt x="89" y="44"/>
                        <a:pt x="89" y="44"/>
                        <a:pt x="89" y="44"/>
                      </a:cubicBezTo>
                      <a:cubicBezTo>
                        <a:pt x="89" y="43"/>
                        <a:pt x="90" y="41"/>
                        <a:pt x="91" y="41"/>
                      </a:cubicBezTo>
                      <a:cubicBezTo>
                        <a:pt x="93" y="41"/>
                        <a:pt x="94" y="43"/>
                        <a:pt x="94" y="44"/>
                      </a:cubicBezTo>
                      <a:cubicBezTo>
                        <a:pt x="94" y="66"/>
                        <a:pt x="94" y="66"/>
                        <a:pt x="94" y="66"/>
                      </a:cubicBezTo>
                      <a:cubicBezTo>
                        <a:pt x="111" y="66"/>
                        <a:pt x="111" y="66"/>
                        <a:pt x="111" y="66"/>
                      </a:cubicBezTo>
                      <a:cubicBezTo>
                        <a:pt x="113" y="66"/>
                        <a:pt x="114" y="65"/>
                        <a:pt x="114" y="63"/>
                      </a:cubicBezTo>
                      <a:cubicBezTo>
                        <a:pt x="114" y="27"/>
                        <a:pt x="114" y="27"/>
                        <a:pt x="114" y="27"/>
                      </a:cubicBezTo>
                      <a:cubicBezTo>
                        <a:pt x="114" y="12"/>
                        <a:pt x="102" y="0"/>
                        <a:pt x="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61" name="Oval 70"/>
                <p:cNvSpPr/>
                <p:nvPr/>
              </p:nvSpPr>
              <p:spPr bwMode="auto">
                <a:xfrm>
                  <a:off x="4019551" y="1512888"/>
                  <a:ext cx="220663" cy="2206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62" name="Oval 71"/>
                <p:cNvSpPr/>
                <p:nvPr/>
              </p:nvSpPr>
              <p:spPr bwMode="auto">
                <a:xfrm>
                  <a:off x="4019551" y="1512888"/>
                  <a:ext cx="220663" cy="220662"/>
                </a:xfrm>
                <a:prstGeom prst="ellipse">
                  <a:avLst/>
                </a:prstGeom>
                <a:grpFill/>
                <a:ln w="28575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63" name="Freeform: Shape 72"/>
                <p:cNvSpPr/>
                <p:nvPr/>
              </p:nvSpPr>
              <p:spPr bwMode="auto">
                <a:xfrm>
                  <a:off x="3935413" y="1700213"/>
                  <a:ext cx="388938" cy="222250"/>
                </a:xfrm>
                <a:custGeom>
                  <a:avLst/>
                  <a:gdLst>
                    <a:gd name="T0" fmla="*/ 88 w 115"/>
                    <a:gd name="T1" fmla="*/ 0 h 66"/>
                    <a:gd name="T2" fmla="*/ 87 w 115"/>
                    <a:gd name="T3" fmla="*/ 0 h 66"/>
                    <a:gd name="T4" fmla="*/ 57 w 115"/>
                    <a:gd name="T5" fmla="*/ 14 h 66"/>
                    <a:gd name="T6" fmla="*/ 27 w 115"/>
                    <a:gd name="T7" fmla="*/ 0 h 66"/>
                    <a:gd name="T8" fmla="*/ 27 w 115"/>
                    <a:gd name="T9" fmla="*/ 0 h 66"/>
                    <a:gd name="T10" fmla="*/ 0 w 115"/>
                    <a:gd name="T11" fmla="*/ 27 h 66"/>
                    <a:gd name="T12" fmla="*/ 0 w 115"/>
                    <a:gd name="T13" fmla="*/ 63 h 66"/>
                    <a:gd name="T14" fmla="*/ 4 w 115"/>
                    <a:gd name="T15" fmla="*/ 66 h 66"/>
                    <a:gd name="T16" fmla="*/ 20 w 115"/>
                    <a:gd name="T17" fmla="*/ 66 h 66"/>
                    <a:gd name="T18" fmla="*/ 20 w 115"/>
                    <a:gd name="T19" fmla="*/ 44 h 66"/>
                    <a:gd name="T20" fmla="*/ 23 w 115"/>
                    <a:gd name="T21" fmla="*/ 41 h 66"/>
                    <a:gd name="T22" fmla="*/ 26 w 115"/>
                    <a:gd name="T23" fmla="*/ 44 h 66"/>
                    <a:gd name="T24" fmla="*/ 26 w 115"/>
                    <a:gd name="T25" fmla="*/ 66 h 66"/>
                    <a:gd name="T26" fmla="*/ 89 w 115"/>
                    <a:gd name="T27" fmla="*/ 66 h 66"/>
                    <a:gd name="T28" fmla="*/ 89 w 115"/>
                    <a:gd name="T29" fmla="*/ 44 h 66"/>
                    <a:gd name="T30" fmla="*/ 92 w 115"/>
                    <a:gd name="T31" fmla="*/ 41 h 66"/>
                    <a:gd name="T32" fmla="*/ 95 w 115"/>
                    <a:gd name="T33" fmla="*/ 44 h 66"/>
                    <a:gd name="T34" fmla="*/ 95 w 115"/>
                    <a:gd name="T35" fmla="*/ 66 h 66"/>
                    <a:gd name="T36" fmla="*/ 111 w 115"/>
                    <a:gd name="T37" fmla="*/ 66 h 66"/>
                    <a:gd name="T38" fmla="*/ 115 w 115"/>
                    <a:gd name="T39" fmla="*/ 63 h 66"/>
                    <a:gd name="T40" fmla="*/ 115 w 115"/>
                    <a:gd name="T41" fmla="*/ 27 h 66"/>
                    <a:gd name="T42" fmla="*/ 88 w 115"/>
                    <a:gd name="T4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5" h="66">
                      <a:moveTo>
                        <a:pt x="88" y="0"/>
                      </a:move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0" y="9"/>
                        <a:pt x="69" y="14"/>
                        <a:pt x="57" y="14"/>
                      </a:cubicBezTo>
                      <a:cubicBezTo>
                        <a:pt x="45" y="14"/>
                        <a:pt x="35" y="9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5"/>
                        <a:pt x="2" y="66"/>
                        <a:pt x="4" y="66"/>
                      </a:cubicBezTo>
                      <a:cubicBezTo>
                        <a:pt x="20" y="66"/>
                        <a:pt x="20" y="66"/>
                        <a:pt x="20" y="66"/>
                      </a:cubicBezTo>
                      <a:cubicBezTo>
                        <a:pt x="20" y="44"/>
                        <a:pt x="20" y="44"/>
                        <a:pt x="20" y="44"/>
                      </a:cubicBezTo>
                      <a:cubicBezTo>
                        <a:pt x="20" y="43"/>
                        <a:pt x="21" y="41"/>
                        <a:pt x="23" y="41"/>
                      </a:cubicBezTo>
                      <a:cubicBezTo>
                        <a:pt x="24" y="41"/>
                        <a:pt x="26" y="43"/>
                        <a:pt x="26" y="44"/>
                      </a:cubicBezTo>
                      <a:cubicBezTo>
                        <a:pt x="26" y="66"/>
                        <a:pt x="26" y="66"/>
                        <a:pt x="26" y="66"/>
                      </a:cubicBezTo>
                      <a:cubicBezTo>
                        <a:pt x="89" y="66"/>
                        <a:pt x="89" y="66"/>
                        <a:pt x="89" y="66"/>
                      </a:cubicBezTo>
                      <a:cubicBezTo>
                        <a:pt x="89" y="44"/>
                        <a:pt x="89" y="44"/>
                        <a:pt x="89" y="44"/>
                      </a:cubicBezTo>
                      <a:cubicBezTo>
                        <a:pt x="89" y="43"/>
                        <a:pt x="90" y="41"/>
                        <a:pt x="92" y="41"/>
                      </a:cubicBezTo>
                      <a:cubicBezTo>
                        <a:pt x="94" y="41"/>
                        <a:pt x="95" y="43"/>
                        <a:pt x="95" y="44"/>
                      </a:cubicBezTo>
                      <a:cubicBezTo>
                        <a:pt x="95" y="66"/>
                        <a:pt x="95" y="66"/>
                        <a:pt x="95" y="66"/>
                      </a:cubicBezTo>
                      <a:cubicBezTo>
                        <a:pt x="111" y="66"/>
                        <a:pt x="111" y="66"/>
                        <a:pt x="111" y="66"/>
                      </a:cubicBezTo>
                      <a:cubicBezTo>
                        <a:pt x="113" y="66"/>
                        <a:pt x="115" y="65"/>
                        <a:pt x="115" y="63"/>
                      </a:cubicBezTo>
                      <a:cubicBezTo>
                        <a:pt x="115" y="27"/>
                        <a:pt x="115" y="27"/>
                        <a:pt x="115" y="27"/>
                      </a:cubicBezTo>
                      <a:cubicBezTo>
                        <a:pt x="115" y="12"/>
                        <a:pt x="103" y="0"/>
                        <a:pt x="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29" name="Group 9"/>
              <p:cNvGrpSpPr/>
              <p:nvPr/>
            </p:nvGrpSpPr>
            <p:grpSpPr>
              <a:xfrm>
                <a:off x="4260387" y="4218763"/>
                <a:ext cx="214463" cy="214949"/>
                <a:chOff x="3032126" y="4197350"/>
                <a:chExt cx="361950" cy="346075"/>
              </a:xfrm>
              <a:grpFill/>
            </p:grpSpPr>
            <p:sp>
              <p:nvSpPr>
                <p:cNvPr id="54" name="Freeform: Shape 63"/>
                <p:cNvSpPr/>
                <p:nvPr/>
              </p:nvSpPr>
              <p:spPr bwMode="auto">
                <a:xfrm>
                  <a:off x="3032126" y="4197350"/>
                  <a:ext cx="361950" cy="346075"/>
                </a:xfrm>
                <a:custGeom>
                  <a:avLst/>
                  <a:gdLst>
                    <a:gd name="T0" fmla="*/ 107 w 107"/>
                    <a:gd name="T1" fmla="*/ 98 h 102"/>
                    <a:gd name="T2" fmla="*/ 104 w 107"/>
                    <a:gd name="T3" fmla="*/ 102 h 102"/>
                    <a:gd name="T4" fmla="*/ 5 w 107"/>
                    <a:gd name="T5" fmla="*/ 102 h 102"/>
                    <a:gd name="T6" fmla="*/ 0 w 107"/>
                    <a:gd name="T7" fmla="*/ 97 h 102"/>
                    <a:gd name="T8" fmla="*/ 0 w 107"/>
                    <a:gd name="T9" fmla="*/ 4 h 102"/>
                    <a:gd name="T10" fmla="*/ 4 w 107"/>
                    <a:gd name="T11" fmla="*/ 0 h 102"/>
                    <a:gd name="T12" fmla="*/ 8 w 107"/>
                    <a:gd name="T13" fmla="*/ 4 h 102"/>
                    <a:gd name="T14" fmla="*/ 8 w 107"/>
                    <a:gd name="T15" fmla="*/ 89 h 102"/>
                    <a:gd name="T16" fmla="*/ 13 w 107"/>
                    <a:gd name="T17" fmla="*/ 94 h 102"/>
                    <a:gd name="T18" fmla="*/ 104 w 107"/>
                    <a:gd name="T19" fmla="*/ 94 h 102"/>
                    <a:gd name="T20" fmla="*/ 107 w 107"/>
                    <a:gd name="T21" fmla="*/ 98 h 102"/>
                    <a:gd name="T22" fmla="*/ 107 w 107"/>
                    <a:gd name="T23" fmla="*/ 98 h 102"/>
                    <a:gd name="T24" fmla="*/ 107 w 107"/>
                    <a:gd name="T25" fmla="*/ 9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" h="102">
                      <a:moveTo>
                        <a:pt x="107" y="98"/>
                      </a:moveTo>
                      <a:cubicBezTo>
                        <a:pt x="107" y="100"/>
                        <a:pt x="107" y="102"/>
                        <a:pt x="104" y="102"/>
                      </a:cubicBezTo>
                      <a:cubicBezTo>
                        <a:pt x="5" y="102"/>
                        <a:pt x="5" y="102"/>
                        <a:pt x="5" y="102"/>
                      </a:cubicBezTo>
                      <a:cubicBezTo>
                        <a:pt x="2" y="102"/>
                        <a:pt x="0" y="100"/>
                        <a:pt x="0" y="9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89"/>
                        <a:pt x="8" y="89"/>
                        <a:pt x="8" y="89"/>
                      </a:cubicBezTo>
                      <a:cubicBezTo>
                        <a:pt x="8" y="92"/>
                        <a:pt x="10" y="94"/>
                        <a:pt x="13" y="94"/>
                      </a:cubicBezTo>
                      <a:cubicBezTo>
                        <a:pt x="104" y="94"/>
                        <a:pt x="104" y="94"/>
                        <a:pt x="104" y="94"/>
                      </a:cubicBezTo>
                      <a:cubicBezTo>
                        <a:pt x="107" y="94"/>
                        <a:pt x="107" y="96"/>
                        <a:pt x="107" y="98"/>
                      </a:cubicBezTo>
                      <a:close/>
                      <a:moveTo>
                        <a:pt x="107" y="98"/>
                      </a:moveTo>
                      <a:cubicBezTo>
                        <a:pt x="107" y="98"/>
                        <a:pt x="107" y="98"/>
                        <a:pt x="107" y="9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5" name="Freeform: Shape 64"/>
                <p:cNvSpPr/>
                <p:nvPr/>
              </p:nvSpPr>
              <p:spPr bwMode="auto">
                <a:xfrm>
                  <a:off x="3086101" y="4232275"/>
                  <a:ext cx="284163" cy="242887"/>
                </a:xfrm>
                <a:custGeom>
                  <a:avLst/>
                  <a:gdLst>
                    <a:gd name="T0" fmla="*/ 82 w 84"/>
                    <a:gd name="T1" fmla="*/ 25 h 72"/>
                    <a:gd name="T2" fmla="*/ 84 w 84"/>
                    <a:gd name="T3" fmla="*/ 24 h 72"/>
                    <a:gd name="T4" fmla="*/ 82 w 84"/>
                    <a:gd name="T5" fmla="*/ 2 h 72"/>
                    <a:gd name="T6" fmla="*/ 79 w 84"/>
                    <a:gd name="T7" fmla="*/ 1 h 72"/>
                    <a:gd name="T8" fmla="*/ 59 w 84"/>
                    <a:gd name="T9" fmla="*/ 8 h 72"/>
                    <a:gd name="T10" fmla="*/ 59 w 84"/>
                    <a:gd name="T11" fmla="*/ 10 h 72"/>
                    <a:gd name="T12" fmla="*/ 62 w 84"/>
                    <a:gd name="T13" fmla="*/ 13 h 72"/>
                    <a:gd name="T14" fmla="*/ 63 w 84"/>
                    <a:gd name="T15" fmla="*/ 16 h 72"/>
                    <a:gd name="T16" fmla="*/ 48 w 84"/>
                    <a:gd name="T17" fmla="*/ 40 h 72"/>
                    <a:gd name="T18" fmla="*/ 44 w 84"/>
                    <a:gd name="T19" fmla="*/ 41 h 72"/>
                    <a:gd name="T20" fmla="*/ 20 w 84"/>
                    <a:gd name="T21" fmla="*/ 32 h 72"/>
                    <a:gd name="T22" fmla="*/ 16 w 84"/>
                    <a:gd name="T23" fmla="*/ 33 h 72"/>
                    <a:gd name="T24" fmla="*/ 2 w 84"/>
                    <a:gd name="T25" fmla="*/ 51 h 72"/>
                    <a:gd name="T26" fmla="*/ 0 w 84"/>
                    <a:gd name="T27" fmla="*/ 55 h 72"/>
                    <a:gd name="T28" fmla="*/ 0 w 84"/>
                    <a:gd name="T29" fmla="*/ 70 h 72"/>
                    <a:gd name="T30" fmla="*/ 2 w 84"/>
                    <a:gd name="T31" fmla="*/ 71 h 72"/>
                    <a:gd name="T32" fmla="*/ 21 w 84"/>
                    <a:gd name="T33" fmla="*/ 48 h 72"/>
                    <a:gd name="T34" fmla="*/ 25 w 84"/>
                    <a:gd name="T35" fmla="*/ 47 h 72"/>
                    <a:gd name="T36" fmla="*/ 49 w 84"/>
                    <a:gd name="T37" fmla="*/ 56 h 72"/>
                    <a:gd name="T38" fmla="*/ 52 w 84"/>
                    <a:gd name="T39" fmla="*/ 55 h 72"/>
                    <a:gd name="T40" fmla="*/ 74 w 84"/>
                    <a:gd name="T41" fmla="*/ 23 h 72"/>
                    <a:gd name="T42" fmla="*/ 77 w 84"/>
                    <a:gd name="T43" fmla="*/ 22 h 72"/>
                    <a:gd name="T44" fmla="*/ 82 w 84"/>
                    <a:gd name="T45" fmla="*/ 25 h 72"/>
                    <a:gd name="T46" fmla="*/ 82 w 84"/>
                    <a:gd name="T47" fmla="*/ 25 h 72"/>
                    <a:gd name="T48" fmla="*/ 82 w 84"/>
                    <a:gd name="T49" fmla="*/ 2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4" h="72">
                      <a:moveTo>
                        <a:pt x="82" y="25"/>
                      </a:moveTo>
                      <a:cubicBezTo>
                        <a:pt x="83" y="26"/>
                        <a:pt x="84" y="25"/>
                        <a:pt x="84" y="24"/>
                      </a:cubicBezTo>
                      <a:cubicBezTo>
                        <a:pt x="82" y="2"/>
                        <a:pt x="82" y="2"/>
                        <a:pt x="82" y="2"/>
                      </a:cubicBezTo>
                      <a:cubicBezTo>
                        <a:pt x="82" y="1"/>
                        <a:pt x="80" y="0"/>
                        <a:pt x="79" y="1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58" y="9"/>
                        <a:pt x="58" y="10"/>
                        <a:pt x="59" y="10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4" y="14"/>
                        <a:pt x="64" y="15"/>
                        <a:pt x="63" y="16"/>
                      </a:cubicBezTo>
                      <a:cubicBezTo>
                        <a:pt x="48" y="40"/>
                        <a:pt x="48" y="40"/>
                        <a:pt x="48" y="40"/>
                      </a:cubicBezTo>
                      <a:cubicBezTo>
                        <a:pt x="47" y="41"/>
                        <a:pt x="46" y="41"/>
                        <a:pt x="44" y="41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9" y="31"/>
                        <a:pt x="17" y="32"/>
                        <a:pt x="16" y="33"/>
                      </a:cubicBezTo>
                      <a:cubicBezTo>
                        <a:pt x="2" y="51"/>
                        <a:pt x="2" y="51"/>
                        <a:pt x="2" y="51"/>
                      </a:cubicBezTo>
                      <a:cubicBezTo>
                        <a:pt x="1" y="52"/>
                        <a:pt x="0" y="54"/>
                        <a:pt x="0" y="55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1"/>
                        <a:pt x="1" y="72"/>
                        <a:pt x="2" y="71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2" y="47"/>
                        <a:pt x="23" y="47"/>
                        <a:pt x="25" y="47"/>
                      </a:cubicBezTo>
                      <a:cubicBezTo>
                        <a:pt x="49" y="56"/>
                        <a:pt x="49" y="56"/>
                        <a:pt x="49" y="56"/>
                      </a:cubicBezTo>
                      <a:cubicBezTo>
                        <a:pt x="50" y="57"/>
                        <a:pt x="52" y="56"/>
                        <a:pt x="52" y="55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5" y="22"/>
                        <a:pt x="76" y="21"/>
                        <a:pt x="77" y="22"/>
                      </a:cubicBezTo>
                      <a:lnTo>
                        <a:pt x="82" y="25"/>
                      </a:lnTo>
                      <a:close/>
                      <a:moveTo>
                        <a:pt x="82" y="25"/>
                      </a:moveTo>
                      <a:cubicBezTo>
                        <a:pt x="82" y="25"/>
                        <a:pt x="82" y="25"/>
                        <a:pt x="82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30" name="Group 15"/>
              <p:cNvGrpSpPr/>
              <p:nvPr/>
            </p:nvGrpSpPr>
            <p:grpSpPr>
              <a:xfrm>
                <a:off x="6190552" y="3579833"/>
                <a:ext cx="467491" cy="490048"/>
                <a:chOff x="6289676" y="3168653"/>
                <a:chExt cx="788987" cy="788991"/>
              </a:xfrm>
              <a:grpFill/>
            </p:grpSpPr>
            <p:sp>
              <p:nvSpPr>
                <p:cNvPr id="51" name="Freeform: Shape 60"/>
                <p:cNvSpPr/>
                <p:nvPr/>
              </p:nvSpPr>
              <p:spPr bwMode="auto">
                <a:xfrm>
                  <a:off x="6289676" y="3243268"/>
                  <a:ext cx="714375" cy="714376"/>
                </a:xfrm>
                <a:custGeom>
                  <a:avLst/>
                  <a:gdLst>
                    <a:gd name="T0" fmla="*/ 105 w 211"/>
                    <a:gd name="T1" fmla="*/ 211 h 211"/>
                    <a:gd name="T2" fmla="*/ 211 w 211"/>
                    <a:gd name="T3" fmla="*/ 106 h 211"/>
                    <a:gd name="T4" fmla="*/ 198 w 211"/>
                    <a:gd name="T5" fmla="*/ 56 h 211"/>
                    <a:gd name="T6" fmla="*/ 196 w 211"/>
                    <a:gd name="T7" fmla="*/ 56 h 211"/>
                    <a:gd name="T8" fmla="*/ 194 w 211"/>
                    <a:gd name="T9" fmla="*/ 56 h 211"/>
                    <a:gd name="T10" fmla="*/ 181 w 211"/>
                    <a:gd name="T11" fmla="*/ 55 h 211"/>
                    <a:gd name="T12" fmla="*/ 171 w 211"/>
                    <a:gd name="T13" fmla="*/ 65 h 211"/>
                    <a:gd name="T14" fmla="*/ 183 w 211"/>
                    <a:gd name="T15" fmla="*/ 106 h 211"/>
                    <a:gd name="T16" fmla="*/ 105 w 211"/>
                    <a:gd name="T17" fmla="*/ 183 h 211"/>
                    <a:gd name="T18" fmla="*/ 28 w 211"/>
                    <a:gd name="T19" fmla="*/ 106 h 211"/>
                    <a:gd name="T20" fmla="*/ 105 w 211"/>
                    <a:gd name="T21" fmla="*/ 28 h 211"/>
                    <a:gd name="T22" fmla="*/ 146 w 211"/>
                    <a:gd name="T23" fmla="*/ 40 h 211"/>
                    <a:gd name="T24" fmla="*/ 155 w 211"/>
                    <a:gd name="T25" fmla="*/ 31 h 211"/>
                    <a:gd name="T26" fmla="*/ 154 w 211"/>
                    <a:gd name="T27" fmla="*/ 16 h 211"/>
                    <a:gd name="T28" fmla="*/ 154 w 211"/>
                    <a:gd name="T29" fmla="*/ 12 h 211"/>
                    <a:gd name="T30" fmla="*/ 105 w 211"/>
                    <a:gd name="T31" fmla="*/ 0 h 211"/>
                    <a:gd name="T32" fmla="*/ 0 w 211"/>
                    <a:gd name="T33" fmla="*/ 106 h 211"/>
                    <a:gd name="T34" fmla="*/ 105 w 211"/>
                    <a:gd name="T35" fmla="*/ 211 h 211"/>
                    <a:gd name="T36" fmla="*/ 105 w 211"/>
                    <a:gd name="T37" fmla="*/ 211 h 211"/>
                    <a:gd name="T38" fmla="*/ 105 w 211"/>
                    <a:gd name="T39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1" h="211">
                      <a:moveTo>
                        <a:pt x="105" y="211"/>
                      </a:moveTo>
                      <a:cubicBezTo>
                        <a:pt x="164" y="211"/>
                        <a:pt x="211" y="164"/>
                        <a:pt x="211" y="106"/>
                      </a:cubicBezTo>
                      <a:cubicBezTo>
                        <a:pt x="211" y="88"/>
                        <a:pt x="206" y="71"/>
                        <a:pt x="198" y="56"/>
                      </a:cubicBezTo>
                      <a:cubicBezTo>
                        <a:pt x="198" y="56"/>
                        <a:pt x="197" y="56"/>
                        <a:pt x="196" y="56"/>
                      </a:cubicBezTo>
                      <a:cubicBezTo>
                        <a:pt x="195" y="56"/>
                        <a:pt x="195" y="56"/>
                        <a:pt x="194" y="56"/>
                      </a:cubicBezTo>
                      <a:cubicBezTo>
                        <a:pt x="181" y="55"/>
                        <a:pt x="181" y="55"/>
                        <a:pt x="181" y="55"/>
                      </a:cubicBezTo>
                      <a:cubicBezTo>
                        <a:pt x="171" y="65"/>
                        <a:pt x="171" y="65"/>
                        <a:pt x="171" y="65"/>
                      </a:cubicBezTo>
                      <a:cubicBezTo>
                        <a:pt x="179" y="77"/>
                        <a:pt x="183" y="91"/>
                        <a:pt x="183" y="106"/>
                      </a:cubicBezTo>
                      <a:cubicBezTo>
                        <a:pt x="183" y="149"/>
                        <a:pt x="148" y="183"/>
                        <a:pt x="105" y="183"/>
                      </a:cubicBezTo>
                      <a:cubicBezTo>
                        <a:pt x="62" y="183"/>
                        <a:pt x="28" y="149"/>
                        <a:pt x="28" y="106"/>
                      </a:cubicBezTo>
                      <a:cubicBezTo>
                        <a:pt x="28" y="63"/>
                        <a:pt x="62" y="28"/>
                        <a:pt x="105" y="28"/>
                      </a:cubicBezTo>
                      <a:cubicBezTo>
                        <a:pt x="120" y="28"/>
                        <a:pt x="134" y="32"/>
                        <a:pt x="146" y="40"/>
                      </a:cubicBezTo>
                      <a:cubicBezTo>
                        <a:pt x="155" y="31"/>
                        <a:pt x="155" y="31"/>
                        <a:pt x="155" y="31"/>
                      </a:cubicBezTo>
                      <a:cubicBezTo>
                        <a:pt x="154" y="16"/>
                        <a:pt x="154" y="16"/>
                        <a:pt x="154" y="16"/>
                      </a:cubicBezTo>
                      <a:cubicBezTo>
                        <a:pt x="154" y="14"/>
                        <a:pt x="154" y="13"/>
                        <a:pt x="154" y="12"/>
                      </a:cubicBezTo>
                      <a:cubicBezTo>
                        <a:pt x="139" y="5"/>
                        <a:pt x="123" y="0"/>
                        <a:pt x="105" y="0"/>
                      </a:cubicBez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4"/>
                        <a:pt x="47" y="211"/>
                        <a:pt x="105" y="211"/>
                      </a:cubicBezTo>
                      <a:close/>
                      <a:moveTo>
                        <a:pt x="105" y="211"/>
                      </a:moveTo>
                      <a:cubicBezTo>
                        <a:pt x="105" y="211"/>
                        <a:pt x="105" y="211"/>
                        <a:pt x="105" y="21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2" name="Freeform: Shape 61"/>
                <p:cNvSpPr/>
                <p:nvPr/>
              </p:nvSpPr>
              <p:spPr bwMode="auto">
                <a:xfrm>
                  <a:off x="6469062" y="3425826"/>
                  <a:ext cx="352425" cy="352424"/>
                </a:xfrm>
                <a:custGeom>
                  <a:avLst/>
                  <a:gdLst>
                    <a:gd name="T0" fmla="*/ 52 w 104"/>
                    <a:gd name="T1" fmla="*/ 25 h 104"/>
                    <a:gd name="T2" fmla="*/ 54 w 104"/>
                    <a:gd name="T3" fmla="*/ 25 h 104"/>
                    <a:gd name="T4" fmla="*/ 74 w 104"/>
                    <a:gd name="T5" fmla="*/ 5 h 104"/>
                    <a:gd name="T6" fmla="*/ 74 w 104"/>
                    <a:gd name="T7" fmla="*/ 5 h 104"/>
                    <a:gd name="T8" fmla="*/ 52 w 104"/>
                    <a:gd name="T9" fmla="*/ 0 h 104"/>
                    <a:gd name="T10" fmla="*/ 0 w 104"/>
                    <a:gd name="T11" fmla="*/ 52 h 104"/>
                    <a:gd name="T12" fmla="*/ 52 w 104"/>
                    <a:gd name="T13" fmla="*/ 104 h 104"/>
                    <a:gd name="T14" fmla="*/ 104 w 104"/>
                    <a:gd name="T15" fmla="*/ 52 h 104"/>
                    <a:gd name="T16" fmla="*/ 99 w 104"/>
                    <a:gd name="T17" fmla="*/ 30 h 104"/>
                    <a:gd name="T18" fmla="*/ 99 w 104"/>
                    <a:gd name="T19" fmla="*/ 30 h 104"/>
                    <a:gd name="T20" fmla="*/ 79 w 104"/>
                    <a:gd name="T21" fmla="*/ 50 h 104"/>
                    <a:gd name="T22" fmla="*/ 79 w 104"/>
                    <a:gd name="T23" fmla="*/ 52 h 104"/>
                    <a:gd name="T24" fmla="*/ 52 w 104"/>
                    <a:gd name="T25" fmla="*/ 79 h 104"/>
                    <a:gd name="T26" fmla="*/ 25 w 104"/>
                    <a:gd name="T27" fmla="*/ 52 h 104"/>
                    <a:gd name="T28" fmla="*/ 52 w 104"/>
                    <a:gd name="T29" fmla="*/ 25 h 104"/>
                    <a:gd name="T30" fmla="*/ 52 w 104"/>
                    <a:gd name="T31" fmla="*/ 25 h 104"/>
                    <a:gd name="T32" fmla="*/ 52 w 104"/>
                    <a:gd name="T33" fmla="*/ 2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4">
                      <a:moveTo>
                        <a:pt x="52" y="25"/>
                      </a:moveTo>
                      <a:cubicBezTo>
                        <a:pt x="53" y="25"/>
                        <a:pt x="54" y="25"/>
                        <a:pt x="54" y="2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68" y="2"/>
                        <a:pt x="60" y="0"/>
                        <a:pt x="52" y="0"/>
                      </a:cubicBezTo>
                      <a:cubicBezTo>
                        <a:pt x="24" y="0"/>
                        <a:pt x="0" y="23"/>
                        <a:pt x="0" y="52"/>
                      </a:cubicBezTo>
                      <a:cubicBezTo>
                        <a:pt x="0" y="81"/>
                        <a:pt x="24" y="104"/>
                        <a:pt x="52" y="104"/>
                      </a:cubicBezTo>
                      <a:cubicBezTo>
                        <a:pt x="81" y="104"/>
                        <a:pt x="104" y="81"/>
                        <a:pt x="104" y="52"/>
                      </a:cubicBezTo>
                      <a:cubicBezTo>
                        <a:pt x="104" y="44"/>
                        <a:pt x="102" y="37"/>
                        <a:pt x="99" y="30"/>
                      </a:cubicBezTo>
                      <a:cubicBezTo>
                        <a:pt x="99" y="30"/>
                        <a:pt x="99" y="30"/>
                        <a:pt x="99" y="30"/>
                      </a:cubicBezTo>
                      <a:cubicBezTo>
                        <a:pt x="79" y="50"/>
                        <a:pt x="79" y="50"/>
                        <a:pt x="79" y="50"/>
                      </a:cubicBezTo>
                      <a:cubicBezTo>
                        <a:pt x="79" y="50"/>
                        <a:pt x="79" y="51"/>
                        <a:pt x="79" y="52"/>
                      </a:cubicBezTo>
                      <a:cubicBezTo>
                        <a:pt x="79" y="67"/>
                        <a:pt x="67" y="79"/>
                        <a:pt x="52" y="79"/>
                      </a:cubicBezTo>
                      <a:cubicBezTo>
                        <a:pt x="37" y="79"/>
                        <a:pt x="25" y="67"/>
                        <a:pt x="25" y="52"/>
                      </a:cubicBezTo>
                      <a:cubicBezTo>
                        <a:pt x="25" y="37"/>
                        <a:pt x="37" y="25"/>
                        <a:pt x="52" y="25"/>
                      </a:cubicBezTo>
                      <a:close/>
                      <a:moveTo>
                        <a:pt x="52" y="25"/>
                      </a:moveTo>
                      <a:cubicBezTo>
                        <a:pt x="52" y="25"/>
                        <a:pt x="52" y="25"/>
                        <a:pt x="52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3" name="Freeform: Shape 62"/>
                <p:cNvSpPr/>
                <p:nvPr/>
              </p:nvSpPr>
              <p:spPr bwMode="auto">
                <a:xfrm>
                  <a:off x="6678613" y="3168653"/>
                  <a:ext cx="400050" cy="396876"/>
                </a:xfrm>
                <a:custGeom>
                  <a:avLst/>
                  <a:gdLst>
                    <a:gd name="T0" fmla="*/ 99 w 118"/>
                    <a:gd name="T1" fmla="*/ 32 h 117"/>
                    <a:gd name="T2" fmla="*/ 105 w 118"/>
                    <a:gd name="T3" fmla="*/ 26 h 117"/>
                    <a:gd name="T4" fmla="*/ 105 w 118"/>
                    <a:gd name="T5" fmla="*/ 17 h 117"/>
                    <a:gd name="T6" fmla="*/ 101 w 118"/>
                    <a:gd name="T7" fmla="*/ 13 h 117"/>
                    <a:gd name="T8" fmla="*/ 96 w 118"/>
                    <a:gd name="T9" fmla="*/ 11 h 117"/>
                    <a:gd name="T10" fmla="*/ 92 w 118"/>
                    <a:gd name="T11" fmla="*/ 13 h 117"/>
                    <a:gd name="T12" fmla="*/ 85 w 118"/>
                    <a:gd name="T13" fmla="*/ 19 h 117"/>
                    <a:gd name="T14" fmla="*/ 84 w 118"/>
                    <a:gd name="T15" fmla="*/ 2 h 117"/>
                    <a:gd name="T16" fmla="*/ 82 w 118"/>
                    <a:gd name="T17" fmla="*/ 0 h 117"/>
                    <a:gd name="T18" fmla="*/ 80 w 118"/>
                    <a:gd name="T19" fmla="*/ 1 h 117"/>
                    <a:gd name="T20" fmla="*/ 54 w 118"/>
                    <a:gd name="T21" fmla="*/ 26 h 117"/>
                    <a:gd name="T22" fmla="*/ 51 w 118"/>
                    <a:gd name="T23" fmla="*/ 35 h 117"/>
                    <a:gd name="T24" fmla="*/ 51 w 118"/>
                    <a:gd name="T25" fmla="*/ 36 h 117"/>
                    <a:gd name="T26" fmla="*/ 52 w 118"/>
                    <a:gd name="T27" fmla="*/ 52 h 117"/>
                    <a:gd name="T28" fmla="*/ 43 w 118"/>
                    <a:gd name="T29" fmla="*/ 62 h 117"/>
                    <a:gd name="T30" fmla="*/ 26 w 118"/>
                    <a:gd name="T31" fmla="*/ 78 h 117"/>
                    <a:gd name="T32" fmla="*/ 26 w 118"/>
                    <a:gd name="T33" fmla="*/ 79 h 117"/>
                    <a:gd name="T34" fmla="*/ 10 w 118"/>
                    <a:gd name="T35" fmla="*/ 95 h 117"/>
                    <a:gd name="T36" fmla="*/ 2 w 118"/>
                    <a:gd name="T37" fmla="*/ 102 h 117"/>
                    <a:gd name="T38" fmla="*/ 1 w 118"/>
                    <a:gd name="T39" fmla="*/ 106 h 117"/>
                    <a:gd name="T40" fmla="*/ 0 w 118"/>
                    <a:gd name="T41" fmla="*/ 111 h 117"/>
                    <a:gd name="T42" fmla="*/ 6 w 118"/>
                    <a:gd name="T43" fmla="*/ 117 h 117"/>
                    <a:gd name="T44" fmla="*/ 6 w 118"/>
                    <a:gd name="T45" fmla="*/ 117 h 117"/>
                    <a:gd name="T46" fmla="*/ 12 w 118"/>
                    <a:gd name="T47" fmla="*/ 117 h 117"/>
                    <a:gd name="T48" fmla="*/ 16 w 118"/>
                    <a:gd name="T49" fmla="*/ 115 h 117"/>
                    <a:gd name="T50" fmla="*/ 66 w 118"/>
                    <a:gd name="T51" fmla="*/ 65 h 117"/>
                    <a:gd name="T52" fmla="*/ 81 w 118"/>
                    <a:gd name="T53" fmla="*/ 66 h 117"/>
                    <a:gd name="T54" fmla="*/ 82 w 118"/>
                    <a:gd name="T55" fmla="*/ 66 h 117"/>
                    <a:gd name="T56" fmla="*/ 83 w 118"/>
                    <a:gd name="T57" fmla="*/ 66 h 117"/>
                    <a:gd name="T58" fmla="*/ 91 w 118"/>
                    <a:gd name="T59" fmla="*/ 63 h 117"/>
                    <a:gd name="T60" fmla="*/ 116 w 118"/>
                    <a:gd name="T61" fmla="*/ 37 h 117"/>
                    <a:gd name="T62" fmla="*/ 115 w 118"/>
                    <a:gd name="T63" fmla="*/ 33 h 117"/>
                    <a:gd name="T64" fmla="*/ 99 w 118"/>
                    <a:gd name="T65" fmla="*/ 32 h 117"/>
                    <a:gd name="T66" fmla="*/ 99 w 118"/>
                    <a:gd name="T67" fmla="*/ 32 h 117"/>
                    <a:gd name="T68" fmla="*/ 99 w 118"/>
                    <a:gd name="T69" fmla="*/ 32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8" h="117">
                      <a:moveTo>
                        <a:pt x="99" y="32"/>
                      </a:moveTo>
                      <a:cubicBezTo>
                        <a:pt x="105" y="26"/>
                        <a:pt x="105" y="26"/>
                        <a:pt x="105" y="26"/>
                      </a:cubicBezTo>
                      <a:cubicBezTo>
                        <a:pt x="108" y="24"/>
                        <a:pt x="108" y="20"/>
                        <a:pt x="105" y="17"/>
                      </a:cubicBezTo>
                      <a:cubicBezTo>
                        <a:pt x="101" y="13"/>
                        <a:pt x="101" y="13"/>
                        <a:pt x="101" y="13"/>
                      </a:cubicBezTo>
                      <a:cubicBezTo>
                        <a:pt x="100" y="12"/>
                        <a:pt x="98" y="11"/>
                        <a:pt x="96" y="11"/>
                      </a:cubicBezTo>
                      <a:cubicBezTo>
                        <a:pt x="95" y="11"/>
                        <a:pt x="93" y="12"/>
                        <a:pt x="92" y="13"/>
                      </a:cubicBezTo>
                      <a:cubicBezTo>
                        <a:pt x="85" y="19"/>
                        <a:pt x="85" y="19"/>
                        <a:pt x="85" y="19"/>
                      </a:cubicBezTo>
                      <a:cubicBezTo>
                        <a:pt x="84" y="2"/>
                        <a:pt x="84" y="2"/>
                        <a:pt x="84" y="2"/>
                      </a:cubicBezTo>
                      <a:cubicBezTo>
                        <a:pt x="84" y="1"/>
                        <a:pt x="83" y="0"/>
                        <a:pt x="82" y="0"/>
                      </a:cubicBezTo>
                      <a:cubicBezTo>
                        <a:pt x="81" y="0"/>
                        <a:pt x="80" y="0"/>
                        <a:pt x="80" y="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52" y="29"/>
                        <a:pt x="51" y="32"/>
                        <a:pt x="51" y="35"/>
                      </a:cubicBezTo>
                      <a:cubicBezTo>
                        <a:pt x="51" y="36"/>
                        <a:pt x="51" y="36"/>
                        <a:pt x="51" y="36"/>
                      </a:cubicBezTo>
                      <a:cubicBezTo>
                        <a:pt x="52" y="52"/>
                        <a:pt x="52" y="52"/>
                        <a:pt x="52" y="52"/>
                      </a:cubicBezTo>
                      <a:cubicBezTo>
                        <a:pt x="43" y="62"/>
                        <a:pt x="43" y="62"/>
                        <a:pt x="43" y="62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26" y="79"/>
                        <a:pt x="26" y="79"/>
                        <a:pt x="26" y="79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2" y="102"/>
                        <a:pt x="2" y="102"/>
                        <a:pt x="2" y="102"/>
                      </a:cubicBezTo>
                      <a:cubicBezTo>
                        <a:pt x="1" y="103"/>
                        <a:pt x="1" y="104"/>
                        <a:pt x="1" y="106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5"/>
                        <a:pt x="3" y="117"/>
                        <a:pt x="6" y="117"/>
                      </a:cubicBezTo>
                      <a:cubicBezTo>
                        <a:pt x="6" y="117"/>
                        <a:pt x="6" y="117"/>
                        <a:pt x="6" y="117"/>
                      </a:cubicBezTo>
                      <a:cubicBezTo>
                        <a:pt x="12" y="117"/>
                        <a:pt x="12" y="117"/>
                        <a:pt x="12" y="117"/>
                      </a:cubicBezTo>
                      <a:cubicBezTo>
                        <a:pt x="14" y="117"/>
                        <a:pt x="15" y="116"/>
                        <a:pt x="16" y="115"/>
                      </a:cubicBezTo>
                      <a:cubicBezTo>
                        <a:pt x="66" y="65"/>
                        <a:pt x="66" y="65"/>
                        <a:pt x="66" y="65"/>
                      </a:cubicBezTo>
                      <a:cubicBezTo>
                        <a:pt x="81" y="66"/>
                        <a:pt x="81" y="66"/>
                        <a:pt x="81" y="66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2" y="66"/>
                        <a:pt x="82" y="66"/>
                        <a:pt x="83" y="66"/>
                      </a:cubicBezTo>
                      <a:cubicBezTo>
                        <a:pt x="86" y="66"/>
                        <a:pt x="89" y="65"/>
                        <a:pt x="91" y="63"/>
                      </a:cubicBezTo>
                      <a:cubicBezTo>
                        <a:pt x="116" y="37"/>
                        <a:pt x="116" y="37"/>
                        <a:pt x="116" y="37"/>
                      </a:cubicBezTo>
                      <a:cubicBezTo>
                        <a:pt x="118" y="36"/>
                        <a:pt x="117" y="33"/>
                        <a:pt x="115" y="33"/>
                      </a:cubicBezTo>
                      <a:lnTo>
                        <a:pt x="99" y="32"/>
                      </a:lnTo>
                      <a:close/>
                      <a:moveTo>
                        <a:pt x="99" y="32"/>
                      </a:moveTo>
                      <a:cubicBezTo>
                        <a:pt x="99" y="32"/>
                        <a:pt x="99" y="32"/>
                        <a:pt x="99" y="3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31" name="Group 17"/>
              <p:cNvGrpSpPr/>
              <p:nvPr/>
            </p:nvGrpSpPr>
            <p:grpSpPr>
              <a:xfrm>
                <a:off x="6152926" y="2665803"/>
                <a:ext cx="300059" cy="319465"/>
                <a:chOff x="6226176" y="1697038"/>
                <a:chExt cx="506412" cy="514349"/>
              </a:xfrm>
              <a:grpFill/>
            </p:grpSpPr>
            <p:sp>
              <p:nvSpPr>
                <p:cNvPr id="48" name="Freeform: Shape 57"/>
                <p:cNvSpPr/>
                <p:nvPr/>
              </p:nvSpPr>
              <p:spPr bwMode="auto">
                <a:xfrm>
                  <a:off x="6405563" y="1879600"/>
                  <a:ext cx="327025" cy="331787"/>
                </a:xfrm>
                <a:custGeom>
                  <a:avLst/>
                  <a:gdLst>
                    <a:gd name="T0" fmla="*/ 27 w 97"/>
                    <a:gd name="T1" fmla="*/ 26 h 98"/>
                    <a:gd name="T2" fmla="*/ 26 w 97"/>
                    <a:gd name="T3" fmla="*/ 27 h 98"/>
                    <a:gd name="T4" fmla="*/ 0 w 97"/>
                    <a:gd name="T5" fmla="*/ 90 h 98"/>
                    <a:gd name="T6" fmla="*/ 0 w 97"/>
                    <a:gd name="T7" fmla="*/ 91 h 98"/>
                    <a:gd name="T8" fmla="*/ 1 w 97"/>
                    <a:gd name="T9" fmla="*/ 93 h 98"/>
                    <a:gd name="T10" fmla="*/ 53 w 97"/>
                    <a:gd name="T11" fmla="*/ 89 h 98"/>
                    <a:gd name="T12" fmla="*/ 89 w 97"/>
                    <a:gd name="T13" fmla="*/ 51 h 98"/>
                    <a:gd name="T14" fmla="*/ 92 w 97"/>
                    <a:gd name="T15" fmla="*/ 2 h 98"/>
                    <a:gd name="T16" fmla="*/ 91 w 97"/>
                    <a:gd name="T17" fmla="*/ 1 h 98"/>
                    <a:gd name="T18" fmla="*/ 89 w 97"/>
                    <a:gd name="T19" fmla="*/ 1 h 98"/>
                    <a:gd name="T20" fmla="*/ 27 w 97"/>
                    <a:gd name="T21" fmla="*/ 26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7" h="98">
                      <a:moveTo>
                        <a:pt x="27" y="26"/>
                      </a:moveTo>
                      <a:cubicBezTo>
                        <a:pt x="26" y="26"/>
                        <a:pt x="26" y="27"/>
                        <a:pt x="26" y="27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90"/>
                        <a:pt x="0" y="91"/>
                        <a:pt x="0" y="91"/>
                      </a:cubicBezTo>
                      <a:cubicBezTo>
                        <a:pt x="0" y="92"/>
                        <a:pt x="1" y="92"/>
                        <a:pt x="1" y="93"/>
                      </a:cubicBezTo>
                      <a:cubicBezTo>
                        <a:pt x="19" y="98"/>
                        <a:pt x="37" y="96"/>
                        <a:pt x="53" y="89"/>
                      </a:cubicBezTo>
                      <a:cubicBezTo>
                        <a:pt x="70" y="81"/>
                        <a:pt x="82" y="67"/>
                        <a:pt x="89" y="51"/>
                      </a:cubicBezTo>
                      <a:cubicBezTo>
                        <a:pt x="96" y="35"/>
                        <a:pt x="97" y="18"/>
                        <a:pt x="92" y="2"/>
                      </a:cubicBezTo>
                      <a:cubicBezTo>
                        <a:pt x="92" y="2"/>
                        <a:pt x="92" y="1"/>
                        <a:pt x="91" y="1"/>
                      </a:cubicBezTo>
                      <a:cubicBezTo>
                        <a:pt x="90" y="0"/>
                        <a:pt x="90" y="0"/>
                        <a:pt x="89" y="1"/>
                      </a:cubicBezTo>
                      <a:lnTo>
                        <a:pt x="27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9" name="Freeform: Shape 58"/>
                <p:cNvSpPr/>
                <p:nvPr/>
              </p:nvSpPr>
              <p:spPr bwMode="auto">
                <a:xfrm>
                  <a:off x="6354763" y="1697038"/>
                  <a:ext cx="344488" cy="236537"/>
                </a:xfrm>
                <a:custGeom>
                  <a:avLst/>
                  <a:gdLst>
                    <a:gd name="T0" fmla="*/ 41 w 102"/>
                    <a:gd name="T1" fmla="*/ 69 h 70"/>
                    <a:gd name="T2" fmla="*/ 100 w 102"/>
                    <a:gd name="T3" fmla="*/ 45 h 70"/>
                    <a:gd name="T4" fmla="*/ 101 w 102"/>
                    <a:gd name="T5" fmla="*/ 43 h 70"/>
                    <a:gd name="T6" fmla="*/ 101 w 102"/>
                    <a:gd name="T7" fmla="*/ 42 h 70"/>
                    <a:gd name="T8" fmla="*/ 65 w 102"/>
                    <a:gd name="T9" fmla="*/ 9 h 70"/>
                    <a:gd name="T10" fmla="*/ 1 w 102"/>
                    <a:gd name="T11" fmla="*/ 13 h 70"/>
                    <a:gd name="T12" fmla="*/ 0 w 102"/>
                    <a:gd name="T13" fmla="*/ 14 h 70"/>
                    <a:gd name="T14" fmla="*/ 0 w 102"/>
                    <a:gd name="T15" fmla="*/ 14 h 70"/>
                    <a:gd name="T16" fmla="*/ 0 w 102"/>
                    <a:gd name="T17" fmla="*/ 16 h 70"/>
                    <a:gd name="T18" fmla="*/ 38 w 102"/>
                    <a:gd name="T19" fmla="*/ 68 h 70"/>
                    <a:gd name="T20" fmla="*/ 41 w 102"/>
                    <a:gd name="T21" fmla="*/ 69 h 70"/>
                    <a:gd name="T22" fmla="*/ 43 w 102"/>
                    <a:gd name="T23" fmla="*/ 56 h 70"/>
                    <a:gd name="T24" fmla="*/ 16 w 102"/>
                    <a:gd name="T25" fmla="*/ 19 h 70"/>
                    <a:gd name="T26" fmla="*/ 32 w 102"/>
                    <a:gd name="T27" fmla="*/ 15 h 70"/>
                    <a:gd name="T28" fmla="*/ 61 w 102"/>
                    <a:gd name="T29" fmla="*/ 20 h 70"/>
                    <a:gd name="T30" fmla="*/ 79 w 102"/>
                    <a:gd name="T31" fmla="*/ 31 h 70"/>
                    <a:gd name="T32" fmla="*/ 85 w 102"/>
                    <a:gd name="T33" fmla="*/ 38 h 70"/>
                    <a:gd name="T34" fmla="*/ 43 w 102"/>
                    <a:gd name="T35" fmla="*/ 56 h 70"/>
                    <a:gd name="T36" fmla="*/ 43 w 102"/>
                    <a:gd name="T37" fmla="*/ 56 h 70"/>
                    <a:gd name="T38" fmla="*/ 43 w 102"/>
                    <a:gd name="T39" fmla="*/ 5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2" h="70">
                      <a:moveTo>
                        <a:pt x="41" y="69"/>
                      </a:moveTo>
                      <a:cubicBezTo>
                        <a:pt x="100" y="45"/>
                        <a:pt x="100" y="45"/>
                        <a:pt x="100" y="45"/>
                      </a:cubicBezTo>
                      <a:cubicBezTo>
                        <a:pt x="101" y="44"/>
                        <a:pt x="101" y="44"/>
                        <a:pt x="101" y="43"/>
                      </a:cubicBezTo>
                      <a:cubicBezTo>
                        <a:pt x="102" y="43"/>
                        <a:pt x="102" y="42"/>
                        <a:pt x="101" y="42"/>
                      </a:cubicBezTo>
                      <a:cubicBezTo>
                        <a:pt x="93" y="27"/>
                        <a:pt x="81" y="15"/>
                        <a:pt x="65" y="9"/>
                      </a:cubicBezTo>
                      <a:cubicBezTo>
                        <a:pt x="44" y="0"/>
                        <a:pt x="21" y="2"/>
                        <a:pt x="1" y="13"/>
                      </a:cubicBezTo>
                      <a:cubicBezTo>
                        <a:pt x="1" y="13"/>
                        <a:pt x="0" y="13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38" y="68"/>
                        <a:pt x="38" y="68"/>
                        <a:pt x="38" y="68"/>
                      </a:cubicBezTo>
                      <a:cubicBezTo>
                        <a:pt x="38" y="69"/>
                        <a:pt x="40" y="70"/>
                        <a:pt x="41" y="69"/>
                      </a:cubicBezTo>
                      <a:close/>
                      <a:moveTo>
                        <a:pt x="43" y="56"/>
                      </a:move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22" y="17"/>
                        <a:pt x="27" y="16"/>
                        <a:pt x="32" y="15"/>
                      </a:cubicBezTo>
                      <a:cubicBezTo>
                        <a:pt x="42" y="14"/>
                        <a:pt x="52" y="16"/>
                        <a:pt x="61" y="20"/>
                      </a:cubicBezTo>
                      <a:cubicBezTo>
                        <a:pt x="67" y="23"/>
                        <a:pt x="74" y="26"/>
                        <a:pt x="79" y="31"/>
                      </a:cubicBezTo>
                      <a:cubicBezTo>
                        <a:pt x="81" y="34"/>
                        <a:pt x="83" y="36"/>
                        <a:pt x="85" y="38"/>
                      </a:cubicBezTo>
                      <a:lnTo>
                        <a:pt x="43" y="56"/>
                      </a:lnTo>
                      <a:close/>
                      <a:moveTo>
                        <a:pt x="43" y="56"/>
                      </a:moveTo>
                      <a:cubicBezTo>
                        <a:pt x="43" y="56"/>
                        <a:pt x="43" y="56"/>
                        <a:pt x="43" y="5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50" name="Freeform: Shape 59"/>
                <p:cNvSpPr/>
                <p:nvPr/>
              </p:nvSpPr>
              <p:spPr bwMode="auto">
                <a:xfrm>
                  <a:off x="6226176" y="1766888"/>
                  <a:ext cx="233363" cy="406400"/>
                </a:xfrm>
                <a:custGeom>
                  <a:avLst/>
                  <a:gdLst>
                    <a:gd name="T0" fmla="*/ 43 w 69"/>
                    <a:gd name="T1" fmla="*/ 118 h 120"/>
                    <a:gd name="T2" fmla="*/ 68 w 69"/>
                    <a:gd name="T3" fmla="*/ 57 h 120"/>
                    <a:gd name="T4" fmla="*/ 68 w 69"/>
                    <a:gd name="T5" fmla="*/ 55 h 120"/>
                    <a:gd name="T6" fmla="*/ 29 w 69"/>
                    <a:gd name="T7" fmla="*/ 1 h 120"/>
                    <a:gd name="T8" fmla="*/ 28 w 69"/>
                    <a:gd name="T9" fmla="*/ 0 h 120"/>
                    <a:gd name="T10" fmla="*/ 26 w 69"/>
                    <a:gd name="T11" fmla="*/ 1 h 120"/>
                    <a:gd name="T12" fmla="*/ 8 w 69"/>
                    <a:gd name="T13" fmla="*/ 27 h 120"/>
                    <a:gd name="T14" fmla="*/ 6 w 69"/>
                    <a:gd name="T15" fmla="*/ 80 h 120"/>
                    <a:gd name="T16" fmla="*/ 40 w 69"/>
                    <a:gd name="T17" fmla="*/ 119 h 120"/>
                    <a:gd name="T18" fmla="*/ 42 w 69"/>
                    <a:gd name="T19" fmla="*/ 120 h 120"/>
                    <a:gd name="T20" fmla="*/ 43 w 69"/>
                    <a:gd name="T21" fmla="*/ 118 h 120"/>
                    <a:gd name="T22" fmla="*/ 43 w 69"/>
                    <a:gd name="T23" fmla="*/ 118 h 120"/>
                    <a:gd name="T24" fmla="*/ 43 w 69"/>
                    <a:gd name="T25" fmla="*/ 11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9" h="120">
                      <a:moveTo>
                        <a:pt x="43" y="118"/>
                      </a:moveTo>
                      <a:cubicBezTo>
                        <a:pt x="68" y="57"/>
                        <a:pt x="68" y="57"/>
                        <a:pt x="68" y="57"/>
                      </a:cubicBezTo>
                      <a:cubicBezTo>
                        <a:pt x="69" y="57"/>
                        <a:pt x="69" y="56"/>
                        <a:pt x="68" y="55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1"/>
                        <a:pt x="29" y="1"/>
                        <a:pt x="28" y="0"/>
                      </a:cubicBezTo>
                      <a:cubicBezTo>
                        <a:pt x="27" y="0"/>
                        <a:pt x="27" y="1"/>
                        <a:pt x="26" y="1"/>
                      </a:cubicBezTo>
                      <a:cubicBezTo>
                        <a:pt x="18" y="8"/>
                        <a:pt x="12" y="17"/>
                        <a:pt x="8" y="27"/>
                      </a:cubicBezTo>
                      <a:cubicBezTo>
                        <a:pt x="1" y="44"/>
                        <a:pt x="0" y="63"/>
                        <a:pt x="6" y="80"/>
                      </a:cubicBezTo>
                      <a:cubicBezTo>
                        <a:pt x="12" y="97"/>
                        <a:pt x="24" y="111"/>
                        <a:pt x="40" y="119"/>
                      </a:cubicBezTo>
                      <a:cubicBezTo>
                        <a:pt x="40" y="120"/>
                        <a:pt x="41" y="120"/>
                        <a:pt x="42" y="120"/>
                      </a:cubicBezTo>
                      <a:cubicBezTo>
                        <a:pt x="42" y="119"/>
                        <a:pt x="43" y="119"/>
                        <a:pt x="43" y="118"/>
                      </a:cubicBezTo>
                      <a:close/>
                      <a:moveTo>
                        <a:pt x="43" y="118"/>
                      </a:moveTo>
                      <a:cubicBezTo>
                        <a:pt x="43" y="118"/>
                        <a:pt x="43" y="118"/>
                        <a:pt x="43" y="11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32" name="Group 19"/>
              <p:cNvGrpSpPr/>
              <p:nvPr/>
            </p:nvGrpSpPr>
            <p:grpSpPr>
              <a:xfrm>
                <a:off x="6906364" y="2909347"/>
                <a:ext cx="270900" cy="252418"/>
                <a:chOff x="7497773" y="2089150"/>
                <a:chExt cx="457201" cy="406400"/>
              </a:xfrm>
              <a:grpFill/>
            </p:grpSpPr>
            <p:sp>
              <p:nvSpPr>
                <p:cNvPr id="46" name="Freeform: Shape 55"/>
                <p:cNvSpPr/>
                <p:nvPr/>
              </p:nvSpPr>
              <p:spPr bwMode="auto">
                <a:xfrm>
                  <a:off x="7497773" y="2089150"/>
                  <a:ext cx="457201" cy="344486"/>
                </a:xfrm>
                <a:custGeom>
                  <a:avLst/>
                  <a:gdLst>
                    <a:gd name="T0" fmla="*/ 12 w 135"/>
                    <a:gd name="T1" fmla="*/ 102 h 102"/>
                    <a:gd name="T2" fmla="*/ 123 w 135"/>
                    <a:gd name="T3" fmla="*/ 102 h 102"/>
                    <a:gd name="T4" fmla="*/ 125 w 135"/>
                    <a:gd name="T5" fmla="*/ 99 h 102"/>
                    <a:gd name="T6" fmla="*/ 132 w 135"/>
                    <a:gd name="T7" fmla="*/ 99 h 102"/>
                    <a:gd name="T8" fmla="*/ 135 w 135"/>
                    <a:gd name="T9" fmla="*/ 96 h 102"/>
                    <a:gd name="T10" fmla="*/ 135 w 135"/>
                    <a:gd name="T11" fmla="*/ 36 h 102"/>
                    <a:gd name="T12" fmla="*/ 127 w 135"/>
                    <a:gd name="T13" fmla="*/ 29 h 102"/>
                    <a:gd name="T14" fmla="*/ 101 w 135"/>
                    <a:gd name="T15" fmla="*/ 29 h 102"/>
                    <a:gd name="T16" fmla="*/ 101 w 135"/>
                    <a:gd name="T17" fmla="*/ 3 h 102"/>
                    <a:gd name="T18" fmla="*/ 98 w 135"/>
                    <a:gd name="T19" fmla="*/ 0 h 102"/>
                    <a:gd name="T20" fmla="*/ 37 w 135"/>
                    <a:gd name="T21" fmla="*/ 0 h 102"/>
                    <a:gd name="T22" fmla="*/ 34 w 135"/>
                    <a:gd name="T23" fmla="*/ 3 h 102"/>
                    <a:gd name="T24" fmla="*/ 34 w 135"/>
                    <a:gd name="T25" fmla="*/ 29 h 102"/>
                    <a:gd name="T26" fmla="*/ 7 w 135"/>
                    <a:gd name="T27" fmla="*/ 29 h 102"/>
                    <a:gd name="T28" fmla="*/ 0 w 135"/>
                    <a:gd name="T29" fmla="*/ 36 h 102"/>
                    <a:gd name="T30" fmla="*/ 0 w 135"/>
                    <a:gd name="T31" fmla="*/ 96 h 102"/>
                    <a:gd name="T32" fmla="*/ 3 w 135"/>
                    <a:gd name="T33" fmla="*/ 99 h 102"/>
                    <a:gd name="T34" fmla="*/ 9 w 135"/>
                    <a:gd name="T35" fmla="*/ 99 h 102"/>
                    <a:gd name="T36" fmla="*/ 12 w 135"/>
                    <a:gd name="T37" fmla="*/ 102 h 102"/>
                    <a:gd name="T38" fmla="*/ 80 w 135"/>
                    <a:gd name="T39" fmla="*/ 79 h 102"/>
                    <a:gd name="T40" fmla="*/ 78 w 135"/>
                    <a:gd name="T41" fmla="*/ 81 h 102"/>
                    <a:gd name="T42" fmla="*/ 57 w 135"/>
                    <a:gd name="T43" fmla="*/ 81 h 102"/>
                    <a:gd name="T44" fmla="*/ 55 w 135"/>
                    <a:gd name="T45" fmla="*/ 79 h 102"/>
                    <a:gd name="T46" fmla="*/ 55 w 135"/>
                    <a:gd name="T47" fmla="*/ 70 h 102"/>
                    <a:gd name="T48" fmla="*/ 57 w 135"/>
                    <a:gd name="T49" fmla="*/ 67 h 102"/>
                    <a:gd name="T50" fmla="*/ 78 w 135"/>
                    <a:gd name="T51" fmla="*/ 67 h 102"/>
                    <a:gd name="T52" fmla="*/ 80 w 135"/>
                    <a:gd name="T53" fmla="*/ 70 h 102"/>
                    <a:gd name="T54" fmla="*/ 80 w 135"/>
                    <a:gd name="T55" fmla="*/ 79 h 102"/>
                    <a:gd name="T56" fmla="*/ 37 w 135"/>
                    <a:gd name="T57" fmla="*/ 12 h 102"/>
                    <a:gd name="T58" fmla="*/ 40 w 135"/>
                    <a:gd name="T59" fmla="*/ 9 h 102"/>
                    <a:gd name="T60" fmla="*/ 95 w 135"/>
                    <a:gd name="T61" fmla="*/ 9 h 102"/>
                    <a:gd name="T62" fmla="*/ 98 w 135"/>
                    <a:gd name="T63" fmla="*/ 12 h 102"/>
                    <a:gd name="T64" fmla="*/ 98 w 135"/>
                    <a:gd name="T65" fmla="*/ 27 h 102"/>
                    <a:gd name="T66" fmla="*/ 37 w 135"/>
                    <a:gd name="T67" fmla="*/ 27 h 102"/>
                    <a:gd name="T68" fmla="*/ 37 w 135"/>
                    <a:gd name="T69" fmla="*/ 1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5" h="102">
                      <a:moveTo>
                        <a:pt x="12" y="102"/>
                      </a:moveTo>
                      <a:cubicBezTo>
                        <a:pt x="123" y="102"/>
                        <a:pt x="123" y="102"/>
                        <a:pt x="123" y="102"/>
                      </a:cubicBezTo>
                      <a:cubicBezTo>
                        <a:pt x="123" y="101"/>
                        <a:pt x="124" y="99"/>
                        <a:pt x="125" y="99"/>
                      </a:cubicBezTo>
                      <a:cubicBezTo>
                        <a:pt x="132" y="99"/>
                        <a:pt x="132" y="99"/>
                        <a:pt x="132" y="99"/>
                      </a:cubicBezTo>
                      <a:cubicBezTo>
                        <a:pt x="133" y="99"/>
                        <a:pt x="135" y="98"/>
                        <a:pt x="135" y="96"/>
                      </a:cubicBezTo>
                      <a:cubicBezTo>
                        <a:pt x="135" y="36"/>
                        <a:pt x="135" y="36"/>
                        <a:pt x="135" y="36"/>
                      </a:cubicBezTo>
                      <a:cubicBezTo>
                        <a:pt x="135" y="32"/>
                        <a:pt x="131" y="29"/>
                        <a:pt x="127" y="29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1" y="3"/>
                        <a:pt x="101" y="3"/>
                        <a:pt x="101" y="3"/>
                      </a:cubicBezTo>
                      <a:cubicBezTo>
                        <a:pt x="101" y="1"/>
                        <a:pt x="100" y="0"/>
                        <a:pt x="98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5" y="0"/>
                        <a:pt x="34" y="1"/>
                        <a:pt x="34" y="3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3" y="29"/>
                        <a:pt x="0" y="32"/>
                        <a:pt x="0" y="3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8"/>
                        <a:pt x="2" y="99"/>
                        <a:pt x="3" y="99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11" y="99"/>
                        <a:pt x="12" y="101"/>
                        <a:pt x="12" y="102"/>
                      </a:cubicBezTo>
                      <a:close/>
                      <a:moveTo>
                        <a:pt x="80" y="79"/>
                      </a:moveTo>
                      <a:cubicBezTo>
                        <a:pt x="80" y="80"/>
                        <a:pt x="79" y="81"/>
                        <a:pt x="78" y="81"/>
                      </a:cubicBezTo>
                      <a:cubicBezTo>
                        <a:pt x="57" y="81"/>
                        <a:pt x="57" y="81"/>
                        <a:pt x="57" y="81"/>
                      </a:cubicBezTo>
                      <a:cubicBezTo>
                        <a:pt x="56" y="81"/>
                        <a:pt x="55" y="80"/>
                        <a:pt x="55" y="79"/>
                      </a:cubicBezTo>
                      <a:cubicBezTo>
                        <a:pt x="55" y="70"/>
                        <a:pt x="55" y="70"/>
                        <a:pt x="55" y="70"/>
                      </a:cubicBezTo>
                      <a:cubicBezTo>
                        <a:pt x="55" y="68"/>
                        <a:pt x="56" y="67"/>
                        <a:pt x="57" y="67"/>
                      </a:cubicBezTo>
                      <a:cubicBezTo>
                        <a:pt x="78" y="67"/>
                        <a:pt x="78" y="67"/>
                        <a:pt x="78" y="67"/>
                      </a:cubicBezTo>
                      <a:cubicBezTo>
                        <a:pt x="79" y="67"/>
                        <a:pt x="80" y="68"/>
                        <a:pt x="80" y="70"/>
                      </a:cubicBezTo>
                      <a:lnTo>
                        <a:pt x="80" y="79"/>
                      </a:lnTo>
                      <a:close/>
                      <a:moveTo>
                        <a:pt x="37" y="12"/>
                      </a:moveTo>
                      <a:cubicBezTo>
                        <a:pt x="37" y="10"/>
                        <a:pt x="39" y="9"/>
                        <a:pt x="40" y="9"/>
                      </a:cubicBezTo>
                      <a:cubicBezTo>
                        <a:pt x="95" y="9"/>
                        <a:pt x="95" y="9"/>
                        <a:pt x="95" y="9"/>
                      </a:cubicBezTo>
                      <a:cubicBezTo>
                        <a:pt x="96" y="9"/>
                        <a:pt x="98" y="10"/>
                        <a:pt x="98" y="12"/>
                      </a:cubicBezTo>
                      <a:cubicBezTo>
                        <a:pt x="98" y="27"/>
                        <a:pt x="98" y="27"/>
                        <a:pt x="98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lnTo>
                        <a:pt x="37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7" name="Freeform: Shape 56"/>
                <p:cNvSpPr/>
                <p:nvPr/>
              </p:nvSpPr>
              <p:spPr bwMode="auto">
                <a:xfrm>
                  <a:off x="7539038" y="2457450"/>
                  <a:ext cx="374650" cy="38100"/>
                </a:xfrm>
                <a:custGeom>
                  <a:avLst/>
                  <a:gdLst>
                    <a:gd name="T0" fmla="*/ 0 w 111"/>
                    <a:gd name="T1" fmla="*/ 0 h 11"/>
                    <a:gd name="T2" fmla="*/ 0 w 111"/>
                    <a:gd name="T3" fmla="*/ 8 h 11"/>
                    <a:gd name="T4" fmla="*/ 3 w 111"/>
                    <a:gd name="T5" fmla="*/ 11 h 11"/>
                    <a:gd name="T6" fmla="*/ 108 w 111"/>
                    <a:gd name="T7" fmla="*/ 11 h 11"/>
                    <a:gd name="T8" fmla="*/ 111 w 111"/>
                    <a:gd name="T9" fmla="*/ 8 h 11"/>
                    <a:gd name="T10" fmla="*/ 111 w 111"/>
                    <a:gd name="T11" fmla="*/ 0 h 11"/>
                    <a:gd name="T12" fmla="*/ 0 w 111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1" h="11">
                      <a:moveTo>
                        <a:pt x="0" y="0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2" y="11"/>
                        <a:pt x="3" y="11"/>
                      </a:cubicBezTo>
                      <a:cubicBezTo>
                        <a:pt x="108" y="11"/>
                        <a:pt x="108" y="11"/>
                        <a:pt x="108" y="11"/>
                      </a:cubicBezTo>
                      <a:cubicBezTo>
                        <a:pt x="109" y="11"/>
                        <a:pt x="111" y="9"/>
                        <a:pt x="111" y="8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33" name="Freeform: Shape 21"/>
              <p:cNvSpPr/>
              <p:nvPr/>
            </p:nvSpPr>
            <p:spPr bwMode="auto">
              <a:xfrm>
                <a:off x="4155977" y="3323469"/>
                <a:ext cx="423282" cy="443703"/>
              </a:xfrm>
              <a:custGeom>
                <a:avLst/>
                <a:gdLst>
                  <a:gd name="T0" fmla="*/ 114 w 211"/>
                  <a:gd name="T1" fmla="*/ 5 h 211"/>
                  <a:gd name="T2" fmla="*/ 5 w 211"/>
                  <a:gd name="T3" fmla="*/ 114 h 211"/>
                  <a:gd name="T4" fmla="*/ 97 w 211"/>
                  <a:gd name="T5" fmla="*/ 206 h 211"/>
                  <a:gd name="T6" fmla="*/ 206 w 211"/>
                  <a:gd name="T7" fmla="*/ 97 h 211"/>
                  <a:gd name="T8" fmla="*/ 114 w 211"/>
                  <a:gd name="T9" fmla="*/ 5 h 211"/>
                  <a:gd name="T10" fmla="*/ 133 w 211"/>
                  <a:gd name="T11" fmla="*/ 145 h 211"/>
                  <a:gd name="T12" fmla="*/ 112 w 211"/>
                  <a:gd name="T13" fmla="*/ 154 h 211"/>
                  <a:gd name="T14" fmla="*/ 112 w 211"/>
                  <a:gd name="T15" fmla="*/ 165 h 211"/>
                  <a:gd name="T16" fmla="*/ 108 w 211"/>
                  <a:gd name="T17" fmla="*/ 169 h 211"/>
                  <a:gd name="T18" fmla="*/ 106 w 211"/>
                  <a:gd name="T19" fmla="*/ 169 h 211"/>
                  <a:gd name="T20" fmla="*/ 103 w 211"/>
                  <a:gd name="T21" fmla="*/ 169 h 211"/>
                  <a:gd name="T22" fmla="*/ 100 w 211"/>
                  <a:gd name="T23" fmla="*/ 165 h 211"/>
                  <a:gd name="T24" fmla="*/ 100 w 211"/>
                  <a:gd name="T25" fmla="*/ 154 h 211"/>
                  <a:gd name="T26" fmla="*/ 71 w 211"/>
                  <a:gd name="T27" fmla="*/ 131 h 211"/>
                  <a:gd name="T28" fmla="*/ 74 w 211"/>
                  <a:gd name="T29" fmla="*/ 126 h 211"/>
                  <a:gd name="T30" fmla="*/ 86 w 211"/>
                  <a:gd name="T31" fmla="*/ 123 h 211"/>
                  <a:gd name="T32" fmla="*/ 90 w 211"/>
                  <a:gd name="T33" fmla="*/ 126 h 211"/>
                  <a:gd name="T34" fmla="*/ 106 w 211"/>
                  <a:gd name="T35" fmla="*/ 138 h 211"/>
                  <a:gd name="T36" fmla="*/ 106 w 211"/>
                  <a:gd name="T37" fmla="*/ 138 h 211"/>
                  <a:gd name="T38" fmla="*/ 116 w 211"/>
                  <a:gd name="T39" fmla="*/ 135 h 211"/>
                  <a:gd name="T40" fmla="*/ 119 w 211"/>
                  <a:gd name="T41" fmla="*/ 126 h 211"/>
                  <a:gd name="T42" fmla="*/ 116 w 211"/>
                  <a:gd name="T43" fmla="*/ 119 h 211"/>
                  <a:gd name="T44" fmla="*/ 106 w 211"/>
                  <a:gd name="T45" fmla="*/ 114 h 211"/>
                  <a:gd name="T46" fmla="*/ 102 w 211"/>
                  <a:gd name="T47" fmla="*/ 113 h 211"/>
                  <a:gd name="T48" fmla="*/ 86 w 211"/>
                  <a:gd name="T49" fmla="*/ 106 h 211"/>
                  <a:gd name="T50" fmla="*/ 77 w 211"/>
                  <a:gd name="T51" fmla="*/ 96 h 211"/>
                  <a:gd name="T52" fmla="*/ 74 w 211"/>
                  <a:gd name="T53" fmla="*/ 82 h 211"/>
                  <a:gd name="T54" fmla="*/ 80 w 211"/>
                  <a:gd name="T55" fmla="*/ 63 h 211"/>
                  <a:gd name="T56" fmla="*/ 100 w 211"/>
                  <a:gd name="T57" fmla="*/ 53 h 211"/>
                  <a:gd name="T58" fmla="*/ 100 w 211"/>
                  <a:gd name="T59" fmla="*/ 46 h 211"/>
                  <a:gd name="T60" fmla="*/ 103 w 211"/>
                  <a:gd name="T61" fmla="*/ 42 h 211"/>
                  <a:gd name="T62" fmla="*/ 106 w 211"/>
                  <a:gd name="T63" fmla="*/ 42 h 211"/>
                  <a:gd name="T64" fmla="*/ 108 w 211"/>
                  <a:gd name="T65" fmla="*/ 42 h 211"/>
                  <a:gd name="T66" fmla="*/ 112 w 211"/>
                  <a:gd name="T67" fmla="*/ 46 h 211"/>
                  <a:gd name="T68" fmla="*/ 112 w 211"/>
                  <a:gd name="T69" fmla="*/ 53 h 211"/>
                  <a:gd name="T70" fmla="*/ 137 w 211"/>
                  <a:gd name="T71" fmla="*/ 73 h 211"/>
                  <a:gd name="T72" fmla="*/ 135 w 211"/>
                  <a:gd name="T73" fmla="*/ 77 h 211"/>
                  <a:gd name="T74" fmla="*/ 124 w 211"/>
                  <a:gd name="T75" fmla="*/ 81 h 211"/>
                  <a:gd name="T76" fmla="*/ 120 w 211"/>
                  <a:gd name="T77" fmla="*/ 80 h 211"/>
                  <a:gd name="T78" fmla="*/ 106 w 211"/>
                  <a:gd name="T79" fmla="*/ 69 h 211"/>
                  <a:gd name="T80" fmla="*/ 106 w 211"/>
                  <a:gd name="T81" fmla="*/ 69 h 211"/>
                  <a:gd name="T82" fmla="*/ 98 w 211"/>
                  <a:gd name="T83" fmla="*/ 72 h 211"/>
                  <a:gd name="T84" fmla="*/ 95 w 211"/>
                  <a:gd name="T85" fmla="*/ 79 h 211"/>
                  <a:gd name="T86" fmla="*/ 98 w 211"/>
                  <a:gd name="T87" fmla="*/ 86 h 211"/>
                  <a:gd name="T88" fmla="*/ 106 w 211"/>
                  <a:gd name="T89" fmla="*/ 90 h 211"/>
                  <a:gd name="T90" fmla="*/ 111 w 211"/>
                  <a:gd name="T91" fmla="*/ 92 h 211"/>
                  <a:gd name="T92" fmla="*/ 127 w 211"/>
                  <a:gd name="T93" fmla="*/ 100 h 211"/>
                  <a:gd name="T94" fmla="*/ 137 w 211"/>
                  <a:gd name="T95" fmla="*/ 109 h 211"/>
                  <a:gd name="T96" fmla="*/ 141 w 211"/>
                  <a:gd name="T97" fmla="*/ 124 h 211"/>
                  <a:gd name="T98" fmla="*/ 133 w 211"/>
                  <a:gd name="T99" fmla="*/ 14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1" h="211">
                    <a:moveTo>
                      <a:pt x="114" y="5"/>
                    </a:moveTo>
                    <a:cubicBezTo>
                      <a:pt x="51" y="0"/>
                      <a:pt x="0" y="51"/>
                      <a:pt x="5" y="114"/>
                    </a:cubicBezTo>
                    <a:cubicBezTo>
                      <a:pt x="9" y="163"/>
                      <a:pt x="48" y="202"/>
                      <a:pt x="97" y="206"/>
                    </a:cubicBezTo>
                    <a:cubicBezTo>
                      <a:pt x="160" y="211"/>
                      <a:pt x="211" y="160"/>
                      <a:pt x="206" y="97"/>
                    </a:cubicBezTo>
                    <a:cubicBezTo>
                      <a:pt x="203" y="48"/>
                      <a:pt x="163" y="8"/>
                      <a:pt x="114" y="5"/>
                    </a:cubicBezTo>
                    <a:close/>
                    <a:moveTo>
                      <a:pt x="133" y="145"/>
                    </a:moveTo>
                    <a:cubicBezTo>
                      <a:pt x="128" y="150"/>
                      <a:pt x="121" y="153"/>
                      <a:pt x="112" y="154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167"/>
                      <a:pt x="110" y="169"/>
                      <a:pt x="108" y="169"/>
                    </a:cubicBezTo>
                    <a:cubicBezTo>
                      <a:pt x="106" y="169"/>
                      <a:pt x="106" y="169"/>
                      <a:pt x="106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1" y="169"/>
                      <a:pt x="100" y="167"/>
                      <a:pt x="100" y="165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85" y="153"/>
                      <a:pt x="76" y="145"/>
                      <a:pt x="71" y="131"/>
                    </a:cubicBezTo>
                    <a:cubicBezTo>
                      <a:pt x="71" y="129"/>
                      <a:pt x="72" y="127"/>
                      <a:pt x="74" y="126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7" y="123"/>
                      <a:pt x="89" y="124"/>
                      <a:pt x="90" y="126"/>
                    </a:cubicBezTo>
                    <a:cubicBezTo>
                      <a:pt x="92" y="134"/>
                      <a:pt x="97" y="138"/>
                      <a:pt x="106" y="138"/>
                    </a:cubicBezTo>
                    <a:cubicBezTo>
                      <a:pt x="106" y="138"/>
                      <a:pt x="106" y="138"/>
                      <a:pt x="106" y="138"/>
                    </a:cubicBezTo>
                    <a:cubicBezTo>
                      <a:pt x="111" y="138"/>
                      <a:pt x="114" y="137"/>
                      <a:pt x="116" y="135"/>
                    </a:cubicBezTo>
                    <a:cubicBezTo>
                      <a:pt x="118" y="132"/>
                      <a:pt x="119" y="130"/>
                      <a:pt x="119" y="126"/>
                    </a:cubicBezTo>
                    <a:cubicBezTo>
                      <a:pt x="119" y="123"/>
                      <a:pt x="118" y="121"/>
                      <a:pt x="116" y="119"/>
                    </a:cubicBezTo>
                    <a:cubicBezTo>
                      <a:pt x="114" y="118"/>
                      <a:pt x="111" y="116"/>
                      <a:pt x="106" y="114"/>
                    </a:cubicBezTo>
                    <a:cubicBezTo>
                      <a:pt x="104" y="114"/>
                      <a:pt x="103" y="113"/>
                      <a:pt x="102" y="113"/>
                    </a:cubicBezTo>
                    <a:cubicBezTo>
                      <a:pt x="95" y="110"/>
                      <a:pt x="90" y="108"/>
                      <a:pt x="86" y="106"/>
                    </a:cubicBezTo>
                    <a:cubicBezTo>
                      <a:pt x="83" y="104"/>
                      <a:pt x="80" y="100"/>
                      <a:pt x="77" y="96"/>
                    </a:cubicBezTo>
                    <a:cubicBezTo>
                      <a:pt x="75" y="92"/>
                      <a:pt x="74" y="88"/>
                      <a:pt x="74" y="82"/>
                    </a:cubicBezTo>
                    <a:cubicBezTo>
                      <a:pt x="74" y="75"/>
                      <a:pt x="76" y="69"/>
                      <a:pt x="80" y="63"/>
                    </a:cubicBezTo>
                    <a:cubicBezTo>
                      <a:pt x="84" y="58"/>
                      <a:pt x="91" y="54"/>
                      <a:pt x="100" y="53"/>
                    </a:cubicBezTo>
                    <a:cubicBezTo>
                      <a:pt x="100" y="46"/>
                      <a:pt x="100" y="46"/>
                      <a:pt x="100" y="46"/>
                    </a:cubicBezTo>
                    <a:cubicBezTo>
                      <a:pt x="100" y="44"/>
                      <a:pt x="101" y="42"/>
                      <a:pt x="103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10" y="42"/>
                      <a:pt x="112" y="44"/>
                      <a:pt x="112" y="46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24" y="55"/>
                      <a:pt x="132" y="61"/>
                      <a:pt x="137" y="73"/>
                    </a:cubicBezTo>
                    <a:cubicBezTo>
                      <a:pt x="137" y="74"/>
                      <a:pt x="136" y="76"/>
                      <a:pt x="135" y="77"/>
                    </a:cubicBezTo>
                    <a:cubicBezTo>
                      <a:pt x="124" y="81"/>
                      <a:pt x="124" y="81"/>
                      <a:pt x="124" y="81"/>
                    </a:cubicBezTo>
                    <a:cubicBezTo>
                      <a:pt x="123" y="82"/>
                      <a:pt x="121" y="81"/>
                      <a:pt x="120" y="80"/>
                    </a:cubicBezTo>
                    <a:cubicBezTo>
                      <a:pt x="117" y="72"/>
                      <a:pt x="112" y="69"/>
                      <a:pt x="106" y="69"/>
                    </a:cubicBezTo>
                    <a:cubicBezTo>
                      <a:pt x="106" y="69"/>
                      <a:pt x="106" y="69"/>
                      <a:pt x="106" y="69"/>
                    </a:cubicBezTo>
                    <a:cubicBezTo>
                      <a:pt x="102" y="69"/>
                      <a:pt x="100" y="70"/>
                      <a:pt x="98" y="72"/>
                    </a:cubicBezTo>
                    <a:cubicBezTo>
                      <a:pt x="96" y="74"/>
                      <a:pt x="95" y="76"/>
                      <a:pt x="95" y="79"/>
                    </a:cubicBezTo>
                    <a:cubicBezTo>
                      <a:pt x="95" y="82"/>
                      <a:pt x="96" y="85"/>
                      <a:pt x="98" y="86"/>
                    </a:cubicBezTo>
                    <a:cubicBezTo>
                      <a:pt x="99" y="88"/>
                      <a:pt x="102" y="89"/>
                      <a:pt x="106" y="90"/>
                    </a:cubicBezTo>
                    <a:cubicBezTo>
                      <a:pt x="107" y="91"/>
                      <a:pt x="109" y="92"/>
                      <a:pt x="111" y="92"/>
                    </a:cubicBezTo>
                    <a:cubicBezTo>
                      <a:pt x="118" y="95"/>
                      <a:pt x="123" y="97"/>
                      <a:pt x="127" y="100"/>
                    </a:cubicBezTo>
                    <a:cubicBezTo>
                      <a:pt x="131" y="102"/>
                      <a:pt x="135" y="105"/>
                      <a:pt x="137" y="109"/>
                    </a:cubicBezTo>
                    <a:cubicBezTo>
                      <a:pt x="139" y="113"/>
                      <a:pt x="141" y="118"/>
                      <a:pt x="141" y="124"/>
                    </a:cubicBezTo>
                    <a:cubicBezTo>
                      <a:pt x="141" y="132"/>
                      <a:pt x="138" y="139"/>
                      <a:pt x="133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34" name="Group 23"/>
              <p:cNvGrpSpPr/>
              <p:nvPr/>
            </p:nvGrpSpPr>
            <p:grpSpPr>
              <a:xfrm>
                <a:off x="6739878" y="4628951"/>
                <a:ext cx="347091" cy="347075"/>
                <a:chOff x="7216776" y="4857750"/>
                <a:chExt cx="585788" cy="558800"/>
              </a:xfrm>
              <a:grpFill/>
            </p:grpSpPr>
            <p:sp>
              <p:nvSpPr>
                <p:cNvPr id="42" name="Freeform: Shape 51"/>
                <p:cNvSpPr/>
                <p:nvPr/>
              </p:nvSpPr>
              <p:spPr bwMode="auto">
                <a:xfrm>
                  <a:off x="7635876" y="4857750"/>
                  <a:ext cx="166688" cy="165100"/>
                </a:xfrm>
                <a:custGeom>
                  <a:avLst/>
                  <a:gdLst>
                    <a:gd name="T0" fmla="*/ 38 w 49"/>
                    <a:gd name="T1" fmla="*/ 11 h 49"/>
                    <a:gd name="T2" fmla="*/ 3 w 49"/>
                    <a:gd name="T3" fmla="*/ 7 h 49"/>
                    <a:gd name="T4" fmla="*/ 2 w 49"/>
                    <a:gd name="T5" fmla="*/ 15 h 49"/>
                    <a:gd name="T6" fmla="*/ 34 w 49"/>
                    <a:gd name="T7" fmla="*/ 47 h 49"/>
                    <a:gd name="T8" fmla="*/ 42 w 49"/>
                    <a:gd name="T9" fmla="*/ 46 h 49"/>
                    <a:gd name="T10" fmla="*/ 38 w 49"/>
                    <a:gd name="T11" fmla="*/ 1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49">
                      <a:moveTo>
                        <a:pt x="38" y="11"/>
                      </a:moveTo>
                      <a:cubicBezTo>
                        <a:pt x="28" y="2"/>
                        <a:pt x="14" y="0"/>
                        <a:pt x="3" y="7"/>
                      </a:cubicBezTo>
                      <a:cubicBezTo>
                        <a:pt x="0" y="9"/>
                        <a:pt x="0" y="13"/>
                        <a:pt x="2" y="15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36" y="49"/>
                        <a:pt x="40" y="49"/>
                        <a:pt x="42" y="46"/>
                      </a:cubicBezTo>
                      <a:cubicBezTo>
                        <a:pt x="49" y="35"/>
                        <a:pt x="47" y="21"/>
                        <a:pt x="3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3" name="Freeform: Shape 52"/>
                <p:cNvSpPr/>
                <p:nvPr/>
              </p:nvSpPr>
              <p:spPr bwMode="auto">
                <a:xfrm>
                  <a:off x="7254876" y="4905375"/>
                  <a:ext cx="496888" cy="511175"/>
                </a:xfrm>
                <a:custGeom>
                  <a:avLst/>
                  <a:gdLst>
                    <a:gd name="T0" fmla="*/ 134 w 147"/>
                    <a:gd name="T1" fmla="*/ 115 h 151"/>
                    <a:gd name="T2" fmla="*/ 147 w 147"/>
                    <a:gd name="T3" fmla="*/ 72 h 151"/>
                    <a:gd name="T4" fmla="*/ 75 w 147"/>
                    <a:gd name="T5" fmla="*/ 0 h 151"/>
                    <a:gd name="T6" fmla="*/ 74 w 147"/>
                    <a:gd name="T7" fmla="*/ 0 h 151"/>
                    <a:gd name="T8" fmla="*/ 3 w 147"/>
                    <a:gd name="T9" fmla="*/ 72 h 151"/>
                    <a:gd name="T10" fmla="*/ 15 w 147"/>
                    <a:gd name="T11" fmla="*/ 112 h 151"/>
                    <a:gd name="T12" fmla="*/ 2 w 147"/>
                    <a:gd name="T13" fmla="*/ 137 h 151"/>
                    <a:gd name="T14" fmla="*/ 6 w 147"/>
                    <a:gd name="T15" fmla="*/ 150 h 151"/>
                    <a:gd name="T16" fmla="*/ 11 w 147"/>
                    <a:gd name="T17" fmla="*/ 151 h 151"/>
                    <a:gd name="T18" fmla="*/ 20 w 147"/>
                    <a:gd name="T19" fmla="*/ 146 h 151"/>
                    <a:gd name="T20" fmla="*/ 29 w 147"/>
                    <a:gd name="T21" fmla="*/ 128 h 151"/>
                    <a:gd name="T22" fmla="*/ 74 w 147"/>
                    <a:gd name="T23" fmla="*/ 145 h 151"/>
                    <a:gd name="T24" fmla="*/ 75 w 147"/>
                    <a:gd name="T25" fmla="*/ 145 h 151"/>
                    <a:gd name="T26" fmla="*/ 119 w 147"/>
                    <a:gd name="T27" fmla="*/ 129 h 151"/>
                    <a:gd name="T28" fmla="*/ 127 w 147"/>
                    <a:gd name="T29" fmla="*/ 146 h 151"/>
                    <a:gd name="T30" fmla="*/ 136 w 147"/>
                    <a:gd name="T31" fmla="*/ 151 h 151"/>
                    <a:gd name="T32" fmla="*/ 141 w 147"/>
                    <a:gd name="T33" fmla="*/ 150 h 151"/>
                    <a:gd name="T34" fmla="*/ 145 w 147"/>
                    <a:gd name="T35" fmla="*/ 137 h 151"/>
                    <a:gd name="T36" fmla="*/ 134 w 147"/>
                    <a:gd name="T37" fmla="*/ 115 h 151"/>
                    <a:gd name="T38" fmla="*/ 75 w 147"/>
                    <a:gd name="T39" fmla="*/ 125 h 151"/>
                    <a:gd name="T40" fmla="*/ 74 w 147"/>
                    <a:gd name="T41" fmla="*/ 125 h 151"/>
                    <a:gd name="T42" fmla="*/ 22 w 147"/>
                    <a:gd name="T43" fmla="*/ 72 h 151"/>
                    <a:gd name="T44" fmla="*/ 74 w 147"/>
                    <a:gd name="T45" fmla="*/ 20 h 151"/>
                    <a:gd name="T46" fmla="*/ 75 w 147"/>
                    <a:gd name="T47" fmla="*/ 19 h 151"/>
                    <a:gd name="T48" fmla="*/ 128 w 147"/>
                    <a:gd name="T49" fmla="*/ 72 h 151"/>
                    <a:gd name="T50" fmla="*/ 75 w 147"/>
                    <a:gd name="T51" fmla="*/ 12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7" h="151">
                      <a:moveTo>
                        <a:pt x="134" y="115"/>
                      </a:moveTo>
                      <a:cubicBezTo>
                        <a:pt x="142" y="103"/>
                        <a:pt x="147" y="88"/>
                        <a:pt x="147" y="72"/>
                      </a:cubicBezTo>
                      <a:cubicBezTo>
                        <a:pt x="147" y="32"/>
                        <a:pt x="115" y="0"/>
                        <a:pt x="75" y="0"/>
                      </a:cubicBezTo>
                      <a:cubicBezTo>
                        <a:pt x="75" y="0"/>
                        <a:pt x="74" y="0"/>
                        <a:pt x="74" y="0"/>
                      </a:cubicBezTo>
                      <a:cubicBezTo>
                        <a:pt x="35" y="0"/>
                        <a:pt x="3" y="33"/>
                        <a:pt x="3" y="72"/>
                      </a:cubicBezTo>
                      <a:cubicBezTo>
                        <a:pt x="3" y="87"/>
                        <a:pt x="7" y="101"/>
                        <a:pt x="15" y="112"/>
                      </a:cubicBezTo>
                      <a:cubicBezTo>
                        <a:pt x="2" y="137"/>
                        <a:pt x="2" y="137"/>
                        <a:pt x="2" y="137"/>
                      </a:cubicBezTo>
                      <a:cubicBezTo>
                        <a:pt x="0" y="142"/>
                        <a:pt x="2" y="148"/>
                        <a:pt x="6" y="150"/>
                      </a:cubicBezTo>
                      <a:cubicBezTo>
                        <a:pt x="8" y="151"/>
                        <a:pt x="9" y="151"/>
                        <a:pt x="11" y="151"/>
                      </a:cubicBezTo>
                      <a:cubicBezTo>
                        <a:pt x="14" y="151"/>
                        <a:pt x="18" y="149"/>
                        <a:pt x="20" y="146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1" y="138"/>
                        <a:pt x="57" y="145"/>
                        <a:pt x="74" y="145"/>
                      </a:cubicBezTo>
                      <a:cubicBezTo>
                        <a:pt x="74" y="145"/>
                        <a:pt x="75" y="145"/>
                        <a:pt x="75" y="145"/>
                      </a:cubicBezTo>
                      <a:cubicBezTo>
                        <a:pt x="92" y="145"/>
                        <a:pt x="107" y="139"/>
                        <a:pt x="119" y="129"/>
                      </a:cubicBezTo>
                      <a:cubicBezTo>
                        <a:pt x="127" y="146"/>
                        <a:pt x="127" y="146"/>
                        <a:pt x="127" y="146"/>
                      </a:cubicBezTo>
                      <a:cubicBezTo>
                        <a:pt x="129" y="149"/>
                        <a:pt x="133" y="151"/>
                        <a:pt x="136" y="151"/>
                      </a:cubicBezTo>
                      <a:cubicBezTo>
                        <a:pt x="138" y="151"/>
                        <a:pt x="139" y="151"/>
                        <a:pt x="141" y="150"/>
                      </a:cubicBezTo>
                      <a:cubicBezTo>
                        <a:pt x="145" y="148"/>
                        <a:pt x="147" y="142"/>
                        <a:pt x="145" y="137"/>
                      </a:cubicBezTo>
                      <a:lnTo>
                        <a:pt x="134" y="115"/>
                      </a:lnTo>
                      <a:close/>
                      <a:moveTo>
                        <a:pt x="75" y="125"/>
                      </a:moveTo>
                      <a:cubicBezTo>
                        <a:pt x="75" y="125"/>
                        <a:pt x="74" y="125"/>
                        <a:pt x="74" y="125"/>
                      </a:cubicBezTo>
                      <a:cubicBezTo>
                        <a:pt x="45" y="125"/>
                        <a:pt x="22" y="101"/>
                        <a:pt x="22" y="72"/>
                      </a:cubicBezTo>
                      <a:cubicBezTo>
                        <a:pt x="22" y="43"/>
                        <a:pt x="45" y="20"/>
                        <a:pt x="74" y="20"/>
                      </a:cubicBezTo>
                      <a:cubicBezTo>
                        <a:pt x="74" y="20"/>
                        <a:pt x="75" y="19"/>
                        <a:pt x="75" y="19"/>
                      </a:cubicBezTo>
                      <a:cubicBezTo>
                        <a:pt x="104" y="19"/>
                        <a:pt x="128" y="43"/>
                        <a:pt x="128" y="72"/>
                      </a:cubicBezTo>
                      <a:cubicBezTo>
                        <a:pt x="128" y="102"/>
                        <a:pt x="104" y="125"/>
                        <a:pt x="75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4" name="Freeform: Shape 53"/>
                <p:cNvSpPr/>
                <p:nvPr/>
              </p:nvSpPr>
              <p:spPr bwMode="auto">
                <a:xfrm>
                  <a:off x="7405688" y="5057775"/>
                  <a:ext cx="119063" cy="212725"/>
                </a:xfrm>
                <a:custGeom>
                  <a:avLst/>
                  <a:gdLst>
                    <a:gd name="T0" fmla="*/ 30 w 35"/>
                    <a:gd name="T1" fmla="*/ 0 h 63"/>
                    <a:gd name="T2" fmla="*/ 29 w 35"/>
                    <a:gd name="T3" fmla="*/ 0 h 63"/>
                    <a:gd name="T4" fmla="*/ 24 w 35"/>
                    <a:gd name="T5" fmla="*/ 6 h 63"/>
                    <a:gd name="T6" fmla="*/ 24 w 35"/>
                    <a:gd name="T7" fmla="*/ 27 h 63"/>
                    <a:gd name="T8" fmla="*/ 2 w 35"/>
                    <a:gd name="T9" fmla="*/ 54 h 63"/>
                    <a:gd name="T10" fmla="*/ 3 w 35"/>
                    <a:gd name="T11" fmla="*/ 61 h 63"/>
                    <a:gd name="T12" fmla="*/ 6 w 35"/>
                    <a:gd name="T13" fmla="*/ 63 h 63"/>
                    <a:gd name="T14" fmla="*/ 10 w 35"/>
                    <a:gd name="T15" fmla="*/ 61 h 63"/>
                    <a:gd name="T16" fmla="*/ 29 w 35"/>
                    <a:gd name="T17" fmla="*/ 39 h 63"/>
                    <a:gd name="T18" fmla="*/ 33 w 35"/>
                    <a:gd name="T19" fmla="*/ 34 h 63"/>
                    <a:gd name="T20" fmla="*/ 35 w 35"/>
                    <a:gd name="T21" fmla="*/ 29 h 63"/>
                    <a:gd name="T22" fmla="*/ 35 w 35"/>
                    <a:gd name="T23" fmla="*/ 6 h 63"/>
                    <a:gd name="T24" fmla="*/ 30 w 35"/>
                    <a:gd name="T25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63">
                      <a:moveTo>
                        <a:pt x="30" y="0"/>
                      </a:move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6" y="1"/>
                        <a:pt x="24" y="3"/>
                        <a:pt x="24" y="6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0" y="56"/>
                        <a:pt x="0" y="59"/>
                        <a:pt x="3" y="61"/>
                      </a:cubicBezTo>
                      <a:cubicBezTo>
                        <a:pt x="4" y="62"/>
                        <a:pt x="5" y="63"/>
                        <a:pt x="6" y="63"/>
                      </a:cubicBezTo>
                      <a:cubicBezTo>
                        <a:pt x="8" y="63"/>
                        <a:pt x="9" y="62"/>
                        <a:pt x="10" y="61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5" y="33"/>
                        <a:pt x="35" y="31"/>
                        <a:pt x="35" y="29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3"/>
                        <a:pt x="33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5" name="Freeform: Shape 54"/>
                <p:cNvSpPr/>
                <p:nvPr/>
              </p:nvSpPr>
              <p:spPr bwMode="auto">
                <a:xfrm>
                  <a:off x="7216776" y="4857750"/>
                  <a:ext cx="166688" cy="165100"/>
                </a:xfrm>
                <a:custGeom>
                  <a:avLst/>
                  <a:gdLst>
                    <a:gd name="T0" fmla="*/ 11 w 49"/>
                    <a:gd name="T1" fmla="*/ 11 h 49"/>
                    <a:gd name="T2" fmla="*/ 7 w 49"/>
                    <a:gd name="T3" fmla="*/ 46 h 49"/>
                    <a:gd name="T4" fmla="*/ 14 w 49"/>
                    <a:gd name="T5" fmla="*/ 47 h 49"/>
                    <a:gd name="T6" fmla="*/ 46 w 49"/>
                    <a:gd name="T7" fmla="*/ 15 h 49"/>
                    <a:gd name="T8" fmla="*/ 45 w 49"/>
                    <a:gd name="T9" fmla="*/ 7 h 49"/>
                    <a:gd name="T10" fmla="*/ 11 w 49"/>
                    <a:gd name="T11" fmla="*/ 1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49">
                      <a:moveTo>
                        <a:pt x="11" y="11"/>
                      </a:moveTo>
                      <a:cubicBezTo>
                        <a:pt x="1" y="21"/>
                        <a:pt x="0" y="35"/>
                        <a:pt x="7" y="46"/>
                      </a:cubicBezTo>
                      <a:cubicBezTo>
                        <a:pt x="9" y="49"/>
                        <a:pt x="12" y="49"/>
                        <a:pt x="14" y="47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9" y="13"/>
                        <a:pt x="48" y="9"/>
                        <a:pt x="45" y="7"/>
                      </a:cubicBezTo>
                      <a:cubicBezTo>
                        <a:pt x="35" y="0"/>
                        <a:pt x="20" y="2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35" name="Group 30"/>
              <p:cNvGrpSpPr/>
              <p:nvPr/>
            </p:nvGrpSpPr>
            <p:grpSpPr>
              <a:xfrm>
                <a:off x="3822057" y="3067110"/>
                <a:ext cx="2074083" cy="1101371"/>
                <a:chOff x="2292351" y="2343150"/>
                <a:chExt cx="3500437" cy="1773238"/>
              </a:xfrm>
              <a:grpFill/>
            </p:grpSpPr>
            <p:sp>
              <p:nvSpPr>
                <p:cNvPr id="36" name="Freeform: Shape 45"/>
                <p:cNvSpPr/>
                <p:nvPr/>
              </p:nvSpPr>
              <p:spPr bwMode="auto">
                <a:xfrm>
                  <a:off x="4595813" y="3090863"/>
                  <a:ext cx="439738" cy="531812"/>
                </a:xfrm>
                <a:custGeom>
                  <a:avLst/>
                  <a:gdLst>
                    <a:gd name="T0" fmla="*/ 0 w 130"/>
                    <a:gd name="T1" fmla="*/ 66 h 157"/>
                    <a:gd name="T2" fmla="*/ 69 w 130"/>
                    <a:gd name="T3" fmla="*/ 3 h 157"/>
                    <a:gd name="T4" fmla="*/ 128 w 130"/>
                    <a:gd name="T5" fmla="*/ 62 h 157"/>
                    <a:gd name="T6" fmla="*/ 104 w 130"/>
                    <a:gd name="T7" fmla="*/ 117 h 157"/>
                    <a:gd name="T8" fmla="*/ 98 w 130"/>
                    <a:gd name="T9" fmla="*/ 127 h 157"/>
                    <a:gd name="T10" fmla="*/ 98 w 130"/>
                    <a:gd name="T11" fmla="*/ 143 h 157"/>
                    <a:gd name="T12" fmla="*/ 85 w 130"/>
                    <a:gd name="T13" fmla="*/ 157 h 157"/>
                    <a:gd name="T14" fmla="*/ 43 w 130"/>
                    <a:gd name="T15" fmla="*/ 157 h 157"/>
                    <a:gd name="T16" fmla="*/ 30 w 130"/>
                    <a:gd name="T17" fmla="*/ 143 h 157"/>
                    <a:gd name="T18" fmla="*/ 30 w 130"/>
                    <a:gd name="T19" fmla="*/ 127 h 157"/>
                    <a:gd name="T20" fmla="*/ 25 w 130"/>
                    <a:gd name="T21" fmla="*/ 117 h 157"/>
                    <a:gd name="T22" fmla="*/ 0 w 130"/>
                    <a:gd name="T23" fmla="*/ 66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157">
                      <a:moveTo>
                        <a:pt x="0" y="66"/>
                      </a:moveTo>
                      <a:cubicBezTo>
                        <a:pt x="0" y="30"/>
                        <a:pt x="31" y="0"/>
                        <a:pt x="69" y="3"/>
                      </a:cubicBezTo>
                      <a:cubicBezTo>
                        <a:pt x="100" y="5"/>
                        <a:pt x="126" y="30"/>
                        <a:pt x="128" y="62"/>
                      </a:cubicBezTo>
                      <a:cubicBezTo>
                        <a:pt x="130" y="84"/>
                        <a:pt x="120" y="104"/>
                        <a:pt x="104" y="117"/>
                      </a:cubicBezTo>
                      <a:cubicBezTo>
                        <a:pt x="100" y="119"/>
                        <a:pt x="98" y="123"/>
                        <a:pt x="98" y="127"/>
                      </a:cubicBezTo>
                      <a:cubicBezTo>
                        <a:pt x="98" y="143"/>
                        <a:pt x="98" y="143"/>
                        <a:pt x="98" y="143"/>
                      </a:cubicBezTo>
                      <a:cubicBezTo>
                        <a:pt x="98" y="151"/>
                        <a:pt x="92" y="157"/>
                        <a:pt x="85" y="157"/>
                      </a:cubicBezTo>
                      <a:cubicBezTo>
                        <a:pt x="43" y="157"/>
                        <a:pt x="43" y="157"/>
                        <a:pt x="43" y="157"/>
                      </a:cubicBezTo>
                      <a:cubicBezTo>
                        <a:pt x="36" y="157"/>
                        <a:pt x="30" y="151"/>
                        <a:pt x="30" y="143"/>
                      </a:cubicBezTo>
                      <a:cubicBezTo>
                        <a:pt x="30" y="127"/>
                        <a:pt x="30" y="127"/>
                        <a:pt x="30" y="127"/>
                      </a:cubicBezTo>
                      <a:cubicBezTo>
                        <a:pt x="30" y="123"/>
                        <a:pt x="28" y="119"/>
                        <a:pt x="25" y="117"/>
                      </a:cubicBezTo>
                      <a:cubicBezTo>
                        <a:pt x="10" y="105"/>
                        <a:pt x="0" y="87"/>
                        <a:pt x="0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7" name="Freeform: Shape 46"/>
                <p:cNvSpPr/>
                <p:nvPr/>
              </p:nvSpPr>
              <p:spPr bwMode="auto">
                <a:xfrm>
                  <a:off x="4703763" y="3646488"/>
                  <a:ext cx="215900" cy="39687"/>
                </a:xfrm>
                <a:custGeom>
                  <a:avLst/>
                  <a:gdLst>
                    <a:gd name="T0" fmla="*/ 6 w 64"/>
                    <a:gd name="T1" fmla="*/ 12 h 12"/>
                    <a:gd name="T2" fmla="*/ 58 w 64"/>
                    <a:gd name="T3" fmla="*/ 12 h 12"/>
                    <a:gd name="T4" fmla="*/ 64 w 64"/>
                    <a:gd name="T5" fmla="*/ 6 h 12"/>
                    <a:gd name="T6" fmla="*/ 64 w 64"/>
                    <a:gd name="T7" fmla="*/ 6 h 12"/>
                    <a:gd name="T8" fmla="*/ 58 w 64"/>
                    <a:gd name="T9" fmla="*/ 0 h 12"/>
                    <a:gd name="T10" fmla="*/ 6 w 64"/>
                    <a:gd name="T11" fmla="*/ 0 h 12"/>
                    <a:gd name="T12" fmla="*/ 0 w 64"/>
                    <a:gd name="T13" fmla="*/ 6 h 12"/>
                    <a:gd name="T14" fmla="*/ 0 w 64"/>
                    <a:gd name="T15" fmla="*/ 6 h 12"/>
                    <a:gd name="T16" fmla="*/ 6 w 64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">
                      <a:moveTo>
                        <a:pt x="6" y="12"/>
                      </a:move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61" y="12"/>
                        <a:pt x="64" y="10"/>
                        <a:pt x="64" y="6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8" name="Freeform: Shape 47"/>
                <p:cNvSpPr/>
                <p:nvPr/>
              </p:nvSpPr>
              <p:spPr bwMode="auto">
                <a:xfrm>
                  <a:off x="4703763" y="3709988"/>
                  <a:ext cx="215900" cy="41275"/>
                </a:xfrm>
                <a:custGeom>
                  <a:avLst/>
                  <a:gdLst>
                    <a:gd name="T0" fmla="*/ 6 w 64"/>
                    <a:gd name="T1" fmla="*/ 12 h 12"/>
                    <a:gd name="T2" fmla="*/ 58 w 64"/>
                    <a:gd name="T3" fmla="*/ 12 h 12"/>
                    <a:gd name="T4" fmla="*/ 64 w 64"/>
                    <a:gd name="T5" fmla="*/ 6 h 12"/>
                    <a:gd name="T6" fmla="*/ 64 w 64"/>
                    <a:gd name="T7" fmla="*/ 6 h 12"/>
                    <a:gd name="T8" fmla="*/ 58 w 64"/>
                    <a:gd name="T9" fmla="*/ 0 h 12"/>
                    <a:gd name="T10" fmla="*/ 6 w 64"/>
                    <a:gd name="T11" fmla="*/ 0 h 12"/>
                    <a:gd name="T12" fmla="*/ 0 w 64"/>
                    <a:gd name="T13" fmla="*/ 6 h 12"/>
                    <a:gd name="T14" fmla="*/ 0 w 64"/>
                    <a:gd name="T15" fmla="*/ 6 h 12"/>
                    <a:gd name="T16" fmla="*/ 6 w 64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">
                      <a:moveTo>
                        <a:pt x="6" y="12"/>
                      </a:move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61" y="12"/>
                        <a:pt x="64" y="10"/>
                        <a:pt x="64" y="6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9" name="Freeform: Shape 48"/>
                <p:cNvSpPr/>
                <p:nvPr/>
              </p:nvSpPr>
              <p:spPr bwMode="auto">
                <a:xfrm>
                  <a:off x="4703763" y="3775075"/>
                  <a:ext cx="215900" cy="39687"/>
                </a:xfrm>
                <a:custGeom>
                  <a:avLst/>
                  <a:gdLst>
                    <a:gd name="T0" fmla="*/ 6 w 64"/>
                    <a:gd name="T1" fmla="*/ 12 h 12"/>
                    <a:gd name="T2" fmla="*/ 58 w 64"/>
                    <a:gd name="T3" fmla="*/ 12 h 12"/>
                    <a:gd name="T4" fmla="*/ 64 w 64"/>
                    <a:gd name="T5" fmla="*/ 6 h 12"/>
                    <a:gd name="T6" fmla="*/ 64 w 64"/>
                    <a:gd name="T7" fmla="*/ 6 h 12"/>
                    <a:gd name="T8" fmla="*/ 58 w 64"/>
                    <a:gd name="T9" fmla="*/ 0 h 12"/>
                    <a:gd name="T10" fmla="*/ 6 w 64"/>
                    <a:gd name="T11" fmla="*/ 0 h 12"/>
                    <a:gd name="T12" fmla="*/ 0 w 64"/>
                    <a:gd name="T13" fmla="*/ 6 h 12"/>
                    <a:gd name="T14" fmla="*/ 0 w 64"/>
                    <a:gd name="T15" fmla="*/ 6 h 12"/>
                    <a:gd name="T16" fmla="*/ 6 w 64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">
                      <a:moveTo>
                        <a:pt x="6" y="12"/>
                      </a:move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61" y="12"/>
                        <a:pt x="64" y="10"/>
                        <a:pt x="64" y="6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" name="Oval 49"/>
                <p:cNvSpPr/>
                <p:nvPr/>
              </p:nvSpPr>
              <p:spPr bwMode="auto">
                <a:xfrm>
                  <a:off x="5481638" y="2343150"/>
                  <a:ext cx="311150" cy="3111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1" name="Oval 50"/>
                <p:cNvSpPr/>
                <p:nvPr/>
              </p:nvSpPr>
              <p:spPr bwMode="auto">
                <a:xfrm>
                  <a:off x="2292351" y="3805238"/>
                  <a:ext cx="306388" cy="3111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grpSp>
          <p:nvGrpSpPr>
            <p:cNvPr id="19" name="Group 31"/>
            <p:cNvGrpSpPr/>
            <p:nvPr/>
          </p:nvGrpSpPr>
          <p:grpSpPr>
            <a:xfrm rot="11305696">
              <a:off x="7810656" y="2916625"/>
              <a:ext cx="934719" cy="2024506"/>
              <a:chOff x="1498443" y="3296141"/>
              <a:chExt cx="1376598" cy="2280056"/>
            </a:xfrm>
            <a:grpFill/>
          </p:grpSpPr>
          <p:grpSp>
            <p:nvGrpSpPr>
              <p:cNvPr id="21" name="Group 40"/>
              <p:cNvGrpSpPr/>
              <p:nvPr/>
            </p:nvGrpSpPr>
            <p:grpSpPr>
              <a:xfrm rot="20700000">
                <a:off x="1498443" y="3464825"/>
                <a:ext cx="1055686" cy="2111372"/>
                <a:chOff x="1480457" y="3328209"/>
                <a:chExt cx="1055686" cy="2111372"/>
              </a:xfrm>
              <a:grpFill/>
            </p:grpSpPr>
            <p:sp>
              <p:nvSpPr>
                <p:cNvPr id="24" name="Freeform: Shape 43"/>
                <p:cNvSpPr/>
                <p:nvPr/>
              </p:nvSpPr>
              <p:spPr bwMode="auto">
                <a:xfrm>
                  <a:off x="1480457" y="3328209"/>
                  <a:ext cx="1055686" cy="1055686"/>
                </a:xfrm>
                <a:custGeom>
                  <a:avLst/>
                  <a:gdLst>
                    <a:gd name="T0" fmla="*/ 482 w 482"/>
                    <a:gd name="T1" fmla="*/ 36 h 482"/>
                    <a:gd name="T2" fmla="*/ 482 w 482"/>
                    <a:gd name="T3" fmla="*/ 0 h 482"/>
                    <a:gd name="T4" fmla="*/ 0 w 482"/>
                    <a:gd name="T5" fmla="*/ 482 h 482"/>
                    <a:gd name="T6" fmla="*/ 36 w 482"/>
                    <a:gd name="T7" fmla="*/ 482 h 482"/>
                    <a:gd name="T8" fmla="*/ 482 w 482"/>
                    <a:gd name="T9" fmla="*/ 36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2" h="482">
                      <a:moveTo>
                        <a:pt x="482" y="36"/>
                      </a:moveTo>
                      <a:cubicBezTo>
                        <a:pt x="482" y="0"/>
                        <a:pt x="482" y="0"/>
                        <a:pt x="482" y="0"/>
                      </a:cubicBezTo>
                      <a:cubicBezTo>
                        <a:pt x="216" y="0"/>
                        <a:pt x="0" y="216"/>
                        <a:pt x="0" y="482"/>
                      </a:cubicBezTo>
                      <a:cubicBezTo>
                        <a:pt x="36" y="482"/>
                        <a:pt x="36" y="482"/>
                        <a:pt x="36" y="482"/>
                      </a:cubicBezTo>
                      <a:cubicBezTo>
                        <a:pt x="36" y="236"/>
                        <a:pt x="235" y="36"/>
                        <a:pt x="482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5" name="Freeform: Shape 44"/>
                <p:cNvSpPr/>
                <p:nvPr/>
              </p:nvSpPr>
              <p:spPr bwMode="auto">
                <a:xfrm>
                  <a:off x="1480457" y="4383895"/>
                  <a:ext cx="1055686" cy="1055686"/>
                </a:xfrm>
                <a:custGeom>
                  <a:avLst/>
                  <a:gdLst>
                    <a:gd name="T0" fmla="*/ 36 w 482"/>
                    <a:gd name="T1" fmla="*/ 0 h 482"/>
                    <a:gd name="T2" fmla="*/ 36 w 482"/>
                    <a:gd name="T3" fmla="*/ 0 h 482"/>
                    <a:gd name="T4" fmla="*/ 0 w 482"/>
                    <a:gd name="T5" fmla="*/ 0 h 482"/>
                    <a:gd name="T6" fmla="*/ 482 w 482"/>
                    <a:gd name="T7" fmla="*/ 482 h 482"/>
                    <a:gd name="T8" fmla="*/ 482 w 482"/>
                    <a:gd name="T9" fmla="*/ 447 h 482"/>
                    <a:gd name="T10" fmla="*/ 36 w 482"/>
                    <a:gd name="T11" fmla="*/ 0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2" h="482">
                      <a:moveTo>
                        <a:pt x="36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7"/>
                        <a:pt x="216" y="482"/>
                        <a:pt x="482" y="482"/>
                      </a:cubicBezTo>
                      <a:cubicBezTo>
                        <a:pt x="482" y="447"/>
                        <a:pt x="482" y="447"/>
                        <a:pt x="482" y="447"/>
                      </a:cubicBezTo>
                      <a:cubicBezTo>
                        <a:pt x="235" y="447"/>
                        <a:pt x="36" y="247"/>
                        <a:pt x="3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22" name="Oval 41"/>
              <p:cNvSpPr/>
              <p:nvPr/>
            </p:nvSpPr>
            <p:spPr>
              <a:xfrm>
                <a:off x="2221301" y="3296141"/>
                <a:ext cx="174172" cy="1741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Oval 42"/>
              <p:cNvSpPr/>
              <p:nvPr/>
            </p:nvSpPr>
            <p:spPr>
              <a:xfrm>
                <a:off x="2700869" y="5282871"/>
                <a:ext cx="174172" cy="1741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0" name="Freeform: Shape 76"/>
            <p:cNvSpPr/>
            <p:nvPr/>
          </p:nvSpPr>
          <p:spPr bwMode="auto">
            <a:xfrm>
              <a:off x="5476382" y="4812056"/>
              <a:ext cx="492888" cy="334256"/>
            </a:xfrm>
            <a:custGeom>
              <a:avLst/>
              <a:gdLst>
                <a:gd name="T0" fmla="*/ 524 w 524"/>
                <a:gd name="T1" fmla="*/ 339 h 339"/>
                <a:gd name="T2" fmla="*/ 0 w 524"/>
                <a:gd name="T3" fmla="*/ 339 h 339"/>
                <a:gd name="T4" fmla="*/ 0 w 524"/>
                <a:gd name="T5" fmla="*/ 0 h 339"/>
                <a:gd name="T6" fmla="*/ 262 w 524"/>
                <a:gd name="T7" fmla="*/ 179 h 339"/>
                <a:gd name="T8" fmla="*/ 524 w 524"/>
                <a:gd name="T9" fmla="*/ 0 h 339"/>
                <a:gd name="T10" fmla="*/ 524 w 524"/>
                <a:gd name="T11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339">
                  <a:moveTo>
                    <a:pt x="524" y="339"/>
                  </a:moveTo>
                  <a:lnTo>
                    <a:pt x="0" y="339"/>
                  </a:lnTo>
                  <a:lnTo>
                    <a:pt x="0" y="0"/>
                  </a:lnTo>
                  <a:lnTo>
                    <a:pt x="262" y="179"/>
                  </a:lnTo>
                  <a:lnTo>
                    <a:pt x="524" y="0"/>
                  </a:lnTo>
                  <a:lnTo>
                    <a:pt x="524" y="339"/>
                  </a:lnTo>
                  <a:close/>
                </a:path>
              </a:pathLst>
            </a:custGeom>
            <a:grpFill/>
            <a:ln w="55563" cap="rnd">
              <a:solidFill>
                <a:srgbClr val="FFFFFF"/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13951" y="542765"/>
            <a:ext cx="17686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47386" y="1612386"/>
            <a:ext cx="176864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600" dirty="0"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33667" y="2668544"/>
            <a:ext cx="17686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07303" y="3738165"/>
            <a:ext cx="17686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家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949134" y="3868210"/>
            <a:ext cx="553998" cy="247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简约大气创意通用模板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42357" y="2365164"/>
            <a:ext cx="877163" cy="37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2846" y="359504"/>
            <a:ext cx="11546305" cy="61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40554" y="2390502"/>
            <a:ext cx="4081665" cy="481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上阶段总结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40555" y="2912891"/>
            <a:ext cx="408166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6867319" y="2390502"/>
            <a:ext cx="4081665" cy="481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案例和方法论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6867320" y="2912891"/>
            <a:ext cx="408166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1440554" y="4003706"/>
            <a:ext cx="4081665" cy="481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研究成果展示及应用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1440555" y="4526095"/>
            <a:ext cx="408166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6867319" y="4003706"/>
            <a:ext cx="4081665" cy="481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下阶段展望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6867320" y="4526095"/>
            <a:ext cx="408166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45594" y="1064106"/>
            <a:ext cx="304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目   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26242" y="3561346"/>
            <a:ext cx="5657849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4" name="矩形 3"/>
          <p:cNvSpPr/>
          <p:nvPr/>
        </p:nvSpPr>
        <p:spPr>
          <a:xfrm>
            <a:off x="1287669" y="2771899"/>
            <a:ext cx="6753142" cy="7894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defRPr/>
            </a:pPr>
            <a:r>
              <a:rPr lang="en-US" altLang="zh-CN" sz="3200" b="1" kern="0" spc="5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【  </a:t>
            </a:r>
            <a:r>
              <a:rPr lang="en-US" altLang="zh-CN" sz="3200" b="1" kern="0" spc="5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0  1  </a:t>
            </a:r>
            <a:r>
              <a:rPr lang="en-US" altLang="zh-CN" sz="3200" b="1" kern="0" spc="5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】</a:t>
            </a:r>
            <a:endParaRPr lang="zh-CN" altLang="en-US" sz="3200" b="1" kern="0" spc="50" dirty="0"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846" y="359504"/>
            <a:ext cx="11546305" cy="61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空心弧 3"/>
          <p:cNvSpPr/>
          <p:nvPr/>
        </p:nvSpPr>
        <p:spPr>
          <a:xfrm>
            <a:off x="6280059" y="1578921"/>
            <a:ext cx="1263904" cy="1263904"/>
          </a:xfrm>
          <a:prstGeom prst="blockArc">
            <a:avLst>
              <a:gd name="adj1" fmla="val 17218774"/>
              <a:gd name="adj2" fmla="val 16158813"/>
              <a:gd name="adj3" fmla="val 1952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50"/>
          <p:cNvSpPr txBox="1"/>
          <p:nvPr/>
        </p:nvSpPr>
        <p:spPr>
          <a:xfrm>
            <a:off x="6603281" y="1996989"/>
            <a:ext cx="6463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n w="12700"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97%</a:t>
            </a:r>
          </a:p>
        </p:txBody>
      </p:sp>
      <p:sp>
        <p:nvSpPr>
          <p:cNvPr id="6" name="TextBox 76"/>
          <p:cNvSpPr txBox="1"/>
          <p:nvPr/>
        </p:nvSpPr>
        <p:spPr>
          <a:xfrm>
            <a:off x="7678676" y="1540930"/>
            <a:ext cx="292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8676" y="1910262"/>
            <a:ext cx="4013055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6280059" y="3495243"/>
            <a:ext cx="1263904" cy="1263904"/>
          </a:xfrm>
          <a:prstGeom prst="blockArc">
            <a:avLst>
              <a:gd name="adj1" fmla="val 5455173"/>
              <a:gd name="adj2" fmla="val 16158813"/>
              <a:gd name="adj3" fmla="val 1952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50"/>
          <p:cNvSpPr txBox="1"/>
          <p:nvPr/>
        </p:nvSpPr>
        <p:spPr>
          <a:xfrm>
            <a:off x="6603281" y="3913311"/>
            <a:ext cx="6463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n w="12700"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50%</a:t>
            </a:r>
          </a:p>
        </p:txBody>
      </p:sp>
      <p:sp>
        <p:nvSpPr>
          <p:cNvPr id="10" name="TextBox 76"/>
          <p:cNvSpPr txBox="1"/>
          <p:nvPr/>
        </p:nvSpPr>
        <p:spPr>
          <a:xfrm>
            <a:off x="7678676" y="3457252"/>
            <a:ext cx="292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78676" y="3826584"/>
            <a:ext cx="4013055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53" y="1633012"/>
            <a:ext cx="3994282" cy="313613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714617" y="5348616"/>
            <a:ext cx="7779605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846" y="359504"/>
            <a:ext cx="11546305" cy="61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72" y="593069"/>
            <a:ext cx="3783211" cy="5671860"/>
          </a:xfrm>
          <a:prstGeom prst="rect">
            <a:avLst/>
          </a:prstGeom>
        </p:spPr>
      </p:pic>
      <p:sp>
        <p:nvSpPr>
          <p:cNvPr id="5" name="文本框 224"/>
          <p:cNvSpPr>
            <a:spLocks noChangeArrowheads="1"/>
          </p:cNvSpPr>
          <p:nvPr/>
        </p:nvSpPr>
        <p:spPr bwMode="auto">
          <a:xfrm>
            <a:off x="798875" y="2243213"/>
            <a:ext cx="3016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文本框 124"/>
          <p:cNvSpPr>
            <a:spLocks noChangeArrowheads="1"/>
          </p:cNvSpPr>
          <p:nvPr/>
        </p:nvSpPr>
        <p:spPr bwMode="auto">
          <a:xfrm>
            <a:off x="3970734" y="2243213"/>
            <a:ext cx="3016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3417" y="3311240"/>
            <a:ext cx="2787166" cy="143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  <p:sp>
        <p:nvSpPr>
          <p:cNvPr id="8" name="矩形 7"/>
          <p:cNvSpPr/>
          <p:nvPr/>
        </p:nvSpPr>
        <p:spPr>
          <a:xfrm>
            <a:off x="4085276" y="3311240"/>
            <a:ext cx="2787166" cy="143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846" y="359504"/>
            <a:ext cx="11546305" cy="61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1324473" y="1915539"/>
            <a:ext cx="1343025" cy="134302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4503" y="2348293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+mn-ea"/>
              </a:rPr>
              <a:t>0 1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158863" y="1915539"/>
            <a:ext cx="1343025" cy="134302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08893" y="2348293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+mn-ea"/>
              </a:rPr>
              <a:t>0 2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6920108" y="1915539"/>
            <a:ext cx="1343025" cy="134302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70138" y="2348293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+mn-ea"/>
              </a:rPr>
              <a:t>0 3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9754498" y="1915539"/>
            <a:ext cx="1343025" cy="134302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04528" y="2348293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+mn-ea"/>
              </a:rPr>
              <a:t>0 4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666290" y="3377702"/>
            <a:ext cx="2584360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3500680" y="3377702"/>
            <a:ext cx="2584360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6304727" y="3368860"/>
            <a:ext cx="2584360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9139117" y="3368860"/>
            <a:ext cx="2584360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Just for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846" y="359504"/>
            <a:ext cx="11546305" cy="61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24282" y="169568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3171121" y="1324133"/>
            <a:ext cx="6555974" cy="15032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4282" y="3327659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3171121" y="2956112"/>
            <a:ext cx="6555974" cy="15032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282" y="501270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171121" y="4641153"/>
            <a:ext cx="6555974" cy="15032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26242" y="3561346"/>
            <a:ext cx="5657849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4" name="矩形 3"/>
          <p:cNvSpPr/>
          <p:nvPr/>
        </p:nvSpPr>
        <p:spPr>
          <a:xfrm>
            <a:off x="1287669" y="2771899"/>
            <a:ext cx="6753142" cy="7894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defRPr/>
            </a:pPr>
            <a:r>
              <a:rPr lang="en-US" altLang="zh-CN" sz="3200" b="1" kern="0" spc="5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【  </a:t>
            </a:r>
            <a:r>
              <a:rPr lang="en-US" altLang="zh-CN" sz="3200" b="1" kern="0" spc="5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0  2  </a:t>
            </a:r>
            <a:r>
              <a:rPr lang="en-US" altLang="zh-CN" sz="3200" b="1" kern="0" spc="5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】</a:t>
            </a:r>
            <a:endParaRPr lang="zh-CN" altLang="en-US" sz="3200" b="1" kern="0" spc="50" dirty="0"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5"/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846" y="359504"/>
            <a:ext cx="11546305" cy="61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71897" y="1777010"/>
            <a:ext cx="622920" cy="62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897" y="3014546"/>
            <a:ext cx="622920" cy="62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897" y="4247433"/>
            <a:ext cx="622920" cy="62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2925" y="1807641"/>
            <a:ext cx="4388821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Just for today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2924" y="3034999"/>
            <a:ext cx="4388821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Just for today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22924" y="4286634"/>
            <a:ext cx="4388821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Just for today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4" y="1673789"/>
            <a:ext cx="5114339" cy="3336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Microsoft Office PowerPoint</Application>
  <PresentationFormat>宽屏</PresentationFormat>
  <Paragraphs>98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汉仪尚巍手书W</vt:lpstr>
      <vt:lpstr>楷体</vt:lpstr>
      <vt:lpstr>文悦古典明朝体 (非商业使用) W5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天 下</cp:lastModifiedBy>
  <cp:revision>9</cp:revision>
  <dcterms:created xsi:type="dcterms:W3CDTF">2019-01-11T08:45:00Z</dcterms:created>
  <dcterms:modified xsi:type="dcterms:W3CDTF">2021-01-05T00:06:06Z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