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301" r:id="rId2"/>
    <p:sldId id="311" r:id="rId3"/>
    <p:sldId id="302" r:id="rId4"/>
    <p:sldId id="300" r:id="rId5"/>
    <p:sldId id="295" r:id="rId6"/>
    <p:sldId id="303" r:id="rId7"/>
    <p:sldId id="312" r:id="rId8"/>
    <p:sldId id="304" r:id="rId9"/>
    <p:sldId id="297" r:id="rId10"/>
    <p:sldId id="294" r:id="rId11"/>
    <p:sldId id="313" r:id="rId12"/>
    <p:sldId id="298" r:id="rId13"/>
    <p:sldId id="296" r:id="rId14"/>
    <p:sldId id="288" r:id="rId15"/>
    <p:sldId id="299" r:id="rId16"/>
    <p:sldId id="28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F7B"/>
    <a:srgbClr val="17623A"/>
    <a:srgbClr val="0E4625"/>
    <a:srgbClr val="F78EB0"/>
    <a:srgbClr val="8FCB00"/>
    <a:srgbClr val="52F3F0"/>
    <a:srgbClr val="001524"/>
    <a:srgbClr val="00C5F3"/>
    <a:srgbClr val="40CCFD"/>
    <a:srgbClr val="55D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0"/>
    <p:restoredTop sz="93891"/>
  </p:normalViewPr>
  <p:slideViewPr>
    <p:cSldViewPr snapToGrid="0" snapToObjects="1">
      <p:cViewPr varScale="1">
        <p:scale>
          <a:sx n="104" d="100"/>
          <a:sy n="104" d="100"/>
        </p:scale>
        <p:origin x="684" y="102"/>
      </p:cViewPr>
      <p:guideLst>
        <p:guide orient="horz" pos="238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CDCB-76E2-BE40-96B1-F63EAF96C818}" type="datetimeFigureOut">
              <a:rPr kumimoji="1" lang="zh-CN" altLang="en-US" smtClean="0"/>
              <a:t>2021/1/5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067E1-6447-2148-903E-1C5A985C18D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cstate="email"/>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email"/>
          <a:stretch>
            <a:fillRect/>
          </a:stretch>
        </p:blipFill>
        <p:spPr>
          <a:xfrm>
            <a:off x="0" y="0"/>
            <a:ext cx="12192000" cy="6858000"/>
          </a:xfrm>
          <a:prstGeom prst="rect">
            <a:avLst/>
          </a:prstGeom>
        </p:spPr>
      </p:pic>
      <p:grpSp>
        <p:nvGrpSpPr>
          <p:cNvPr id="3" name="组 2"/>
          <p:cNvGrpSpPr/>
          <p:nvPr/>
        </p:nvGrpSpPr>
        <p:grpSpPr>
          <a:xfrm>
            <a:off x="1412524" y="3012327"/>
            <a:ext cx="9366952" cy="2195289"/>
            <a:chOff x="1412524" y="2494285"/>
            <a:chExt cx="9366952" cy="2195289"/>
          </a:xfrm>
        </p:grpSpPr>
        <p:sp>
          <p:nvSpPr>
            <p:cNvPr id="11" name="文本框 10"/>
            <p:cNvSpPr txBox="1"/>
            <p:nvPr/>
          </p:nvSpPr>
          <p:spPr>
            <a:xfrm>
              <a:off x="1412524" y="2494285"/>
              <a:ext cx="9366952" cy="1558568"/>
            </a:xfrm>
            <a:prstGeom prst="rect">
              <a:avLst/>
            </a:prstGeom>
            <a:noFill/>
          </p:spPr>
          <p:txBody>
            <a:bodyPr wrap="square">
              <a:spAutoFit/>
            </a:bodyPr>
            <a:lstStyle>
              <a:defPPr>
                <a:defRPr lang="zh-CN"/>
              </a:defPPr>
              <a:lvl1pPr algn="ctr" defTabSz="1908175">
                <a:lnSpc>
                  <a:spcPct val="150000"/>
                </a:lnSpc>
                <a:defRPr sz="4000" b="1">
                  <a:solidFill>
                    <a:srgbClr val="E7326F"/>
                  </a:solidFill>
                  <a:latin typeface="微软雅黑" panose="020B0503020204020204" pitchFamily="34" charset="-122"/>
                  <a:ea typeface="微软雅黑" panose="020B0503020204020204" pitchFamily="34" charset="-122"/>
                </a:defRPr>
              </a:lvl1pPr>
            </a:lstStyle>
            <a:p>
              <a:r>
                <a:rPr lang="zh-CN" altLang="en-US" sz="7000" spc="600" dirty="0">
                  <a:solidFill>
                    <a:srgbClr val="6EAF7B"/>
                  </a:solidFill>
                </a:rPr>
                <a:t>多肉风格商务模板</a:t>
              </a:r>
            </a:p>
          </p:txBody>
        </p:sp>
        <p:sp>
          <p:nvSpPr>
            <p:cNvPr id="12" name="文本框 11"/>
            <p:cNvSpPr txBox="1"/>
            <p:nvPr/>
          </p:nvSpPr>
          <p:spPr>
            <a:xfrm>
              <a:off x="4583547" y="4108517"/>
              <a:ext cx="3024906" cy="581057"/>
            </a:xfrm>
            <a:prstGeom prst="rect">
              <a:avLst/>
            </a:prstGeom>
            <a:noFill/>
          </p:spPr>
          <p:txBody>
            <a:bodyPr wrap="square">
              <a:spAutoFit/>
            </a:bodyPr>
            <a:lstStyle>
              <a:defPPr>
                <a:defRPr lang="zh-CN"/>
              </a:defPPr>
              <a:lvl1pPr algn="ctr" defTabSz="1908175">
                <a:lnSpc>
                  <a:spcPct val="150000"/>
                </a:lnSpc>
                <a:defRPr sz="4000" b="1">
                  <a:solidFill>
                    <a:srgbClr val="E7326F"/>
                  </a:solidFill>
                  <a:latin typeface="微软雅黑" panose="020B0503020204020204" pitchFamily="34" charset="-122"/>
                  <a:ea typeface="微软雅黑" panose="020B0503020204020204" pitchFamily="34" charset="-122"/>
                </a:defRPr>
              </a:lvl1pPr>
            </a:lstStyle>
            <a:p>
              <a:r>
                <a:rPr lang="zh-CN" altLang="en-US" sz="2400" b="0">
                  <a:solidFill>
                    <a:srgbClr val="6EAF7B"/>
                  </a:solidFill>
                </a:rPr>
                <a:t>汇报人：</a:t>
              </a:r>
              <a:r>
                <a:rPr lang="en-US" altLang="zh-CN" sz="2400" b="0">
                  <a:solidFill>
                    <a:srgbClr val="6EAF7B"/>
                  </a:solidFill>
                </a:rPr>
                <a:t>xiazaii</a:t>
              </a:r>
              <a:endParaRPr lang="zh-CN" altLang="en-US" sz="2400" b="0" dirty="0">
                <a:solidFill>
                  <a:srgbClr val="6EAF7B"/>
                </a:solidFill>
              </a:endParaRPr>
            </a:p>
          </p:txBody>
        </p:sp>
      </p:grpSp>
      <p:sp>
        <p:nvSpPr>
          <p:cNvPr id="7" name="文本框 6"/>
          <p:cNvSpPr txBox="1"/>
          <p:nvPr/>
        </p:nvSpPr>
        <p:spPr>
          <a:xfrm>
            <a:off x="1564924" y="1051536"/>
            <a:ext cx="9366952" cy="2861310"/>
          </a:xfrm>
          <a:prstGeom prst="rect">
            <a:avLst/>
          </a:prstGeom>
          <a:noFill/>
        </p:spPr>
        <p:txBody>
          <a:bodyPr wrap="square">
            <a:spAutoFit/>
          </a:bodyPr>
          <a:lstStyle>
            <a:defPPr>
              <a:defRPr lang="zh-CN"/>
            </a:defPPr>
            <a:lvl1pPr algn="ctr" defTabSz="1908175">
              <a:lnSpc>
                <a:spcPct val="150000"/>
              </a:lnSpc>
              <a:defRPr sz="4000" b="1">
                <a:solidFill>
                  <a:srgbClr val="E7326F"/>
                </a:solidFill>
                <a:latin typeface="微软雅黑" panose="020B0503020204020204" pitchFamily="34" charset="-122"/>
                <a:ea typeface="微软雅黑" panose="020B0503020204020204" pitchFamily="34" charset="-122"/>
              </a:defRPr>
            </a:lvl1pPr>
          </a:lstStyle>
          <a:p>
            <a:r>
              <a:rPr lang="en-US" altLang="zh-CN" sz="12000" spc="600" dirty="0">
                <a:solidFill>
                  <a:srgbClr val="6EAF7B"/>
                </a:solidFill>
              </a:rPr>
              <a:t>202X</a:t>
            </a:r>
            <a:endParaRPr lang="zh-CN" altLang="en-US" sz="12000" spc="600" dirty="0">
              <a:solidFill>
                <a:srgbClr val="6EAF7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2819400"/>
            <a:ext cx="5902328" cy="4038600"/>
          </a:xfrm>
          <a:prstGeom prst="rect">
            <a:avLst/>
          </a:prstGeom>
        </p:spPr>
      </p:pic>
      <p:sp>
        <p:nvSpPr>
          <p:cNvPr id="30" name="TextBox 5"/>
          <p:cNvSpPr txBox="1"/>
          <p:nvPr/>
        </p:nvSpPr>
        <p:spPr bwMode="auto">
          <a:xfrm>
            <a:off x="6553200" y="1959025"/>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1" name="TextBox 5"/>
          <p:cNvSpPr txBox="1"/>
          <p:nvPr/>
        </p:nvSpPr>
        <p:spPr bwMode="auto">
          <a:xfrm>
            <a:off x="6553200" y="2528412"/>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2" name="TextBox 5"/>
          <p:cNvSpPr txBox="1"/>
          <p:nvPr/>
        </p:nvSpPr>
        <p:spPr bwMode="auto">
          <a:xfrm>
            <a:off x="6553200" y="324003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3" name="TextBox 5"/>
          <p:cNvSpPr txBox="1"/>
          <p:nvPr/>
        </p:nvSpPr>
        <p:spPr bwMode="auto">
          <a:xfrm>
            <a:off x="6553200" y="380941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4" name="TextBox 5"/>
          <p:cNvSpPr txBox="1"/>
          <p:nvPr/>
        </p:nvSpPr>
        <p:spPr bwMode="auto">
          <a:xfrm>
            <a:off x="6553200" y="4521039"/>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5" name="TextBox 5"/>
          <p:cNvSpPr txBox="1"/>
          <p:nvPr/>
        </p:nvSpPr>
        <p:spPr bwMode="auto">
          <a:xfrm>
            <a:off x="6553200" y="5090426"/>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2481932" y="1831858"/>
            <a:ext cx="7228136" cy="2660629"/>
            <a:chOff x="2623930" y="1831858"/>
            <a:chExt cx="7228136" cy="2660629"/>
          </a:xfrm>
        </p:grpSpPr>
        <p:sp>
          <p:nvSpPr>
            <p:cNvPr id="5" name="TextBox 5"/>
            <p:cNvSpPr txBox="1"/>
            <p:nvPr/>
          </p:nvSpPr>
          <p:spPr bwMode="auto">
            <a:xfrm>
              <a:off x="4929809" y="3162172"/>
              <a:ext cx="4922257" cy="707886"/>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rotWithShape="1">
            <a:blip r:embed="rId2" cstate="email"/>
            <a:srcRect l="22982" t="18046" r="14730" b="11343"/>
            <a:stretch>
              <a:fillRect/>
            </a:stretch>
          </p:blipFill>
          <p:spPr>
            <a:xfrm>
              <a:off x="2623930" y="1831858"/>
              <a:ext cx="2305879" cy="266062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srcRect/>
          <a:stretch>
            <a:fillRect/>
          </a:stretch>
        </p:blipFill>
        <p:spPr>
          <a:xfrm>
            <a:off x="-1" y="-1"/>
            <a:ext cx="5077163" cy="4869713"/>
          </a:xfrm>
          <a:prstGeom prst="rect">
            <a:avLst/>
          </a:prstGeom>
        </p:spPr>
      </p:pic>
      <p:sp>
        <p:nvSpPr>
          <p:cNvPr id="19" name="任意多边形: 形状 19"/>
          <p:cNvSpPr/>
          <p:nvPr/>
        </p:nvSpPr>
        <p:spPr>
          <a:xfrm>
            <a:off x="5711777" y="1358268"/>
            <a:ext cx="6480223" cy="5499733"/>
          </a:xfrm>
          <a:custGeom>
            <a:avLst/>
            <a:gdLst>
              <a:gd name="connsiteX0" fmla="*/ 3770027 w 6480223"/>
              <a:gd name="connsiteY0" fmla="*/ 0 h 5499733"/>
              <a:gd name="connsiteX1" fmla="*/ 6435839 w 6480223"/>
              <a:gd name="connsiteY1" fmla="*/ 1104216 h 5499733"/>
              <a:gd name="connsiteX2" fmla="*/ 6480223 w 6480223"/>
              <a:gd name="connsiteY2" fmla="*/ 1153051 h 5499733"/>
              <a:gd name="connsiteX3" fmla="*/ 6480223 w 6480223"/>
              <a:gd name="connsiteY3" fmla="*/ 5499733 h 5499733"/>
              <a:gd name="connsiteX4" fmla="*/ 420547 w 6480223"/>
              <a:gd name="connsiteY4" fmla="*/ 5499733 h 5499733"/>
              <a:gd name="connsiteX5" fmla="*/ 371766 w 6480223"/>
              <a:gd name="connsiteY5" fmla="*/ 5404490 h 5499733"/>
              <a:gd name="connsiteX6" fmla="*/ 0 w 6480223"/>
              <a:gd name="connsiteY6" fmla="*/ 3770027 h 5499733"/>
              <a:gd name="connsiteX7" fmla="*/ 3770027 w 6480223"/>
              <a:gd name="connsiteY7" fmla="*/ 0 h 549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223" h="5499733">
                <a:moveTo>
                  <a:pt x="3770027" y="0"/>
                </a:moveTo>
                <a:cubicBezTo>
                  <a:pt x="4811091" y="0"/>
                  <a:pt x="5753598" y="421975"/>
                  <a:pt x="6435839" y="1104216"/>
                </a:cubicBezTo>
                <a:lnTo>
                  <a:pt x="6480223" y="1153051"/>
                </a:lnTo>
                <a:lnTo>
                  <a:pt x="6480223" y="5499733"/>
                </a:lnTo>
                <a:lnTo>
                  <a:pt x="420547" y="5499733"/>
                </a:lnTo>
                <a:lnTo>
                  <a:pt x="371766" y="5404490"/>
                </a:lnTo>
                <a:cubicBezTo>
                  <a:pt x="133516" y="4910040"/>
                  <a:pt x="0" y="4355626"/>
                  <a:pt x="0" y="3770027"/>
                </a:cubicBezTo>
                <a:cubicBezTo>
                  <a:pt x="0" y="1687899"/>
                  <a:pt x="1687899" y="0"/>
                  <a:pt x="3770027" y="0"/>
                </a:cubicBezTo>
                <a:close/>
              </a:path>
            </a:pathLst>
          </a:cu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AF7B"/>
              </a:solidFill>
            </a:endParaRPr>
          </a:p>
        </p:txBody>
      </p:sp>
      <p:sp>
        <p:nvSpPr>
          <p:cNvPr id="20" name="TextBox 5"/>
          <p:cNvSpPr txBox="1"/>
          <p:nvPr/>
        </p:nvSpPr>
        <p:spPr bwMode="auto">
          <a:xfrm>
            <a:off x="7373292" y="2726434"/>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目录标题</a:t>
            </a:r>
            <a:endParaRPr lang="en-US" dirty="0">
              <a:solidFill>
                <a:schemeClr val="bg1"/>
              </a:solidFill>
            </a:endParaRPr>
          </a:p>
        </p:txBody>
      </p:sp>
      <p:sp>
        <p:nvSpPr>
          <p:cNvPr id="25" name="TextBox 5"/>
          <p:cNvSpPr txBox="1"/>
          <p:nvPr/>
        </p:nvSpPr>
        <p:spPr bwMode="auto">
          <a:xfrm>
            <a:off x="7373292" y="3295821"/>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请输入内容请输入内容请输入内容</a:t>
            </a:r>
            <a:endParaRPr lang="en-US" dirty="0">
              <a:solidFill>
                <a:schemeClr val="bg1"/>
              </a:solidFill>
            </a:endParaRPr>
          </a:p>
        </p:txBody>
      </p:sp>
      <p:sp>
        <p:nvSpPr>
          <p:cNvPr id="28" name="TextBox 5"/>
          <p:cNvSpPr txBox="1"/>
          <p:nvPr/>
        </p:nvSpPr>
        <p:spPr bwMode="auto">
          <a:xfrm>
            <a:off x="7373292" y="4003468"/>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目录标题</a:t>
            </a:r>
            <a:endParaRPr lang="en-US" dirty="0">
              <a:solidFill>
                <a:schemeClr val="bg1"/>
              </a:solidFill>
            </a:endParaRPr>
          </a:p>
        </p:txBody>
      </p:sp>
      <p:sp>
        <p:nvSpPr>
          <p:cNvPr id="31" name="TextBox 5"/>
          <p:cNvSpPr txBox="1"/>
          <p:nvPr/>
        </p:nvSpPr>
        <p:spPr bwMode="auto">
          <a:xfrm>
            <a:off x="7373292" y="4572855"/>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请输入内容请输入内容请输入内容</a:t>
            </a:r>
            <a:endParaRPr lang="en-US" dirty="0">
              <a:solidFill>
                <a:schemeClr val="bg1"/>
              </a:solidFill>
            </a:endParaRPr>
          </a:p>
        </p:txBody>
      </p:sp>
      <p:sp>
        <p:nvSpPr>
          <p:cNvPr id="34" name="TextBox 5"/>
          <p:cNvSpPr txBox="1"/>
          <p:nvPr/>
        </p:nvSpPr>
        <p:spPr bwMode="auto">
          <a:xfrm>
            <a:off x="7373292" y="519153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目录标题</a:t>
            </a:r>
            <a:endParaRPr lang="en-US" dirty="0">
              <a:solidFill>
                <a:schemeClr val="bg1"/>
              </a:solidFill>
            </a:endParaRPr>
          </a:p>
        </p:txBody>
      </p:sp>
      <p:sp>
        <p:nvSpPr>
          <p:cNvPr id="37" name="TextBox 5"/>
          <p:cNvSpPr txBox="1"/>
          <p:nvPr/>
        </p:nvSpPr>
        <p:spPr bwMode="auto">
          <a:xfrm>
            <a:off x="7373292" y="576091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chemeClr val="bg1"/>
                </a:solidFill>
              </a:rPr>
              <a:t>请输入内容请输入内容请输入内容</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email"/>
          <a:srcRect/>
          <a:stretch>
            <a:fillRect/>
          </a:stretch>
        </p:blipFill>
        <p:spPr>
          <a:xfrm>
            <a:off x="1555529" y="0"/>
            <a:ext cx="8528050" cy="4390116"/>
          </a:xfrm>
          <a:prstGeom prst="rect">
            <a:avLst/>
          </a:prstGeom>
        </p:spPr>
      </p:pic>
      <p:sp>
        <p:nvSpPr>
          <p:cNvPr id="29" name="TextBox 5"/>
          <p:cNvSpPr txBox="1"/>
          <p:nvPr/>
        </p:nvSpPr>
        <p:spPr bwMode="auto">
          <a:xfrm>
            <a:off x="2169973" y="5337130"/>
            <a:ext cx="7852054" cy="1015663"/>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rgbClr val="6EAF7B"/>
                </a:solidFill>
              </a:rPr>
              <a:t>请输入内容请输入内容请输入内容请输入内容请输入内容请输入内容</a:t>
            </a:r>
            <a:endParaRPr lang="en-US" altLang="zh-CN" dirty="0">
              <a:solidFill>
                <a:srgbClr val="6EAF7B"/>
              </a:solidFill>
            </a:endParaRPr>
          </a:p>
          <a:p>
            <a:r>
              <a:rPr lang="zh-CN" altLang="en-US" dirty="0">
                <a:solidFill>
                  <a:srgbClr val="6EAF7B"/>
                </a:solidFill>
              </a:rPr>
              <a:t>请输入内容请输入内容请输入内容请输入内容请输入内容请输入内容</a:t>
            </a:r>
            <a:endParaRPr lang="en-US" altLang="zh-CN" dirty="0">
              <a:solidFill>
                <a:srgbClr val="6EAF7B"/>
              </a:solidFill>
            </a:endParaRPr>
          </a:p>
        </p:txBody>
      </p:sp>
      <p:sp>
        <p:nvSpPr>
          <p:cNvPr id="30" name="TextBox 5"/>
          <p:cNvSpPr txBox="1"/>
          <p:nvPr/>
        </p:nvSpPr>
        <p:spPr bwMode="auto">
          <a:xfrm>
            <a:off x="4735278" y="4690799"/>
            <a:ext cx="2721444" cy="581057"/>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zh-CN" altLang="en-US" sz="2400" dirty="0">
                <a:solidFill>
                  <a:srgbClr val="6EAF7B"/>
                </a:solidFill>
              </a:rPr>
              <a:t>请输入目录标题</a:t>
            </a:r>
            <a:endParaRPr lang="en-US" sz="2400" dirty="0">
              <a:solidFill>
                <a:srgbClr val="6EAF7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srcRect/>
          <a:stretch>
            <a:fillRect/>
          </a:stretch>
        </p:blipFill>
        <p:spPr>
          <a:xfrm>
            <a:off x="6506493" y="838201"/>
            <a:ext cx="5685507" cy="6019799"/>
          </a:xfrm>
          <a:prstGeom prst="rect">
            <a:avLst/>
          </a:prstGeom>
        </p:spPr>
      </p:pic>
      <p:grpSp>
        <p:nvGrpSpPr>
          <p:cNvPr id="24" name="组合 11"/>
          <p:cNvGrpSpPr/>
          <p:nvPr/>
        </p:nvGrpSpPr>
        <p:grpSpPr>
          <a:xfrm>
            <a:off x="1622664" y="1634889"/>
            <a:ext cx="5223303" cy="1087398"/>
            <a:chOff x="1101110" y="2341602"/>
            <a:chExt cx="5223303" cy="1087398"/>
          </a:xfrm>
        </p:grpSpPr>
        <p:sp>
          <p:nvSpPr>
            <p:cNvPr id="25"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26"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27" name="椭圆 26"/>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1</a:t>
              </a:r>
              <a:endParaRPr lang="en-US" dirty="0">
                <a:solidFill>
                  <a:schemeClr val="bg1"/>
                </a:solidFill>
              </a:endParaRPr>
            </a:p>
          </p:txBody>
        </p:sp>
      </p:grpSp>
      <p:grpSp>
        <p:nvGrpSpPr>
          <p:cNvPr id="29" name="组合 12"/>
          <p:cNvGrpSpPr/>
          <p:nvPr/>
        </p:nvGrpSpPr>
        <p:grpSpPr>
          <a:xfrm>
            <a:off x="1622664" y="2866830"/>
            <a:ext cx="5223303" cy="1087398"/>
            <a:chOff x="1101110" y="2341602"/>
            <a:chExt cx="5223303" cy="1087398"/>
          </a:xfrm>
        </p:grpSpPr>
        <p:sp>
          <p:nvSpPr>
            <p:cNvPr id="30"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1"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2" name="椭圆 31"/>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2</a:t>
              </a:r>
              <a:endParaRPr lang="en-US" dirty="0">
                <a:solidFill>
                  <a:schemeClr val="bg1"/>
                </a:solidFill>
              </a:endParaRPr>
            </a:p>
          </p:txBody>
        </p:sp>
      </p:grpSp>
      <p:grpSp>
        <p:nvGrpSpPr>
          <p:cNvPr id="40" name="组合 17"/>
          <p:cNvGrpSpPr/>
          <p:nvPr/>
        </p:nvGrpSpPr>
        <p:grpSpPr>
          <a:xfrm>
            <a:off x="1622664" y="4189633"/>
            <a:ext cx="5223303" cy="1087398"/>
            <a:chOff x="1101110" y="2341602"/>
            <a:chExt cx="5223303" cy="1087398"/>
          </a:xfrm>
        </p:grpSpPr>
        <p:sp>
          <p:nvSpPr>
            <p:cNvPr id="41"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42"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43" name="椭圆 42"/>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3</a:t>
              </a:r>
              <a:endParaRPr lang="en-US" dirty="0">
                <a:solidFill>
                  <a:schemeClr val="bg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email"/>
          <a:stretch>
            <a:fillRect/>
          </a:stretch>
        </p:blipFill>
        <p:spPr>
          <a:xfrm>
            <a:off x="166872" y="-170121"/>
            <a:ext cx="5291488" cy="6858000"/>
          </a:xfrm>
          <a:prstGeom prst="rect">
            <a:avLst/>
          </a:prstGeom>
        </p:spPr>
      </p:pic>
      <p:sp>
        <p:nvSpPr>
          <p:cNvPr id="33" name="TextBox 5"/>
          <p:cNvSpPr txBox="1"/>
          <p:nvPr/>
        </p:nvSpPr>
        <p:spPr bwMode="auto">
          <a:xfrm>
            <a:off x="6096000" y="1799999"/>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4" name="TextBox 5"/>
          <p:cNvSpPr txBox="1"/>
          <p:nvPr/>
        </p:nvSpPr>
        <p:spPr bwMode="auto">
          <a:xfrm>
            <a:off x="6096000" y="2369386"/>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5" name="TextBox 5"/>
          <p:cNvSpPr txBox="1"/>
          <p:nvPr/>
        </p:nvSpPr>
        <p:spPr bwMode="auto">
          <a:xfrm>
            <a:off x="6096000" y="3081006"/>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6" name="TextBox 5"/>
          <p:cNvSpPr txBox="1"/>
          <p:nvPr/>
        </p:nvSpPr>
        <p:spPr bwMode="auto">
          <a:xfrm>
            <a:off x="6096000" y="3650393"/>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7" name="TextBox 5"/>
          <p:cNvSpPr txBox="1"/>
          <p:nvPr/>
        </p:nvSpPr>
        <p:spPr bwMode="auto">
          <a:xfrm>
            <a:off x="6096000" y="4362013"/>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8" name="TextBox 5"/>
          <p:cNvSpPr txBox="1"/>
          <p:nvPr/>
        </p:nvSpPr>
        <p:spPr bwMode="auto">
          <a:xfrm>
            <a:off x="6096000" y="4931400"/>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0" y="0"/>
            <a:ext cx="12192000" cy="6858000"/>
          </a:xfrm>
          <a:prstGeom prst="rect">
            <a:avLst/>
          </a:prstGeom>
        </p:spPr>
      </p:pic>
      <p:sp>
        <p:nvSpPr>
          <p:cNvPr id="11" name="文本框 10"/>
          <p:cNvSpPr txBox="1"/>
          <p:nvPr/>
        </p:nvSpPr>
        <p:spPr>
          <a:xfrm>
            <a:off x="1412524" y="1866964"/>
            <a:ext cx="9366952" cy="2536015"/>
          </a:xfrm>
          <a:prstGeom prst="rect">
            <a:avLst/>
          </a:prstGeom>
          <a:noFill/>
        </p:spPr>
        <p:txBody>
          <a:bodyPr wrap="square">
            <a:spAutoFit/>
          </a:bodyPr>
          <a:lstStyle>
            <a:defPPr>
              <a:defRPr lang="zh-CN"/>
            </a:defPPr>
            <a:lvl1pPr algn="ctr" defTabSz="1908175">
              <a:lnSpc>
                <a:spcPct val="150000"/>
              </a:lnSpc>
              <a:defRPr sz="4000" b="1">
                <a:solidFill>
                  <a:srgbClr val="E7326F"/>
                </a:solidFill>
                <a:latin typeface="微软雅黑" panose="020B0503020204020204" pitchFamily="34" charset="-122"/>
                <a:ea typeface="微软雅黑" panose="020B0503020204020204" pitchFamily="34" charset="-122"/>
              </a:defRPr>
            </a:lvl1pPr>
          </a:lstStyle>
          <a:p>
            <a:r>
              <a:rPr lang="zh-CN" altLang="en-US" sz="12000" spc="300">
                <a:solidFill>
                  <a:srgbClr val="6EAF7B"/>
                </a:solidFill>
              </a:rPr>
              <a:t>谢谢欣赏</a:t>
            </a:r>
            <a:endParaRPr lang="zh-CN" altLang="en-US" sz="12000" spc="300" dirty="0">
              <a:solidFill>
                <a:srgbClr val="6EAF7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328762"/>
            <a:ext cx="12192000" cy="825419"/>
          </a:xfrm>
          <a:prstGeom prst="rect">
            <a:avLst/>
          </a:prstGeom>
          <a:noFill/>
        </p:spPr>
        <p:txBody>
          <a:bodyPr wrap="square">
            <a:spAutoFit/>
          </a:bodyPr>
          <a:lstStyle>
            <a:defPPr>
              <a:defRPr lang="zh-CN"/>
            </a:defPPr>
            <a:lvl1pPr algn="ctr" defTabSz="1908175">
              <a:lnSpc>
                <a:spcPct val="150000"/>
              </a:lnSpc>
              <a:defRPr sz="4000" b="1">
                <a:solidFill>
                  <a:srgbClr val="E7326F"/>
                </a:solidFill>
                <a:latin typeface="微软雅黑" panose="020B0503020204020204" pitchFamily="34" charset="-122"/>
                <a:ea typeface="微软雅黑" panose="020B0503020204020204" pitchFamily="34" charset="-122"/>
              </a:defRPr>
            </a:lvl1pPr>
          </a:lstStyle>
          <a:p>
            <a:r>
              <a:rPr lang="zh-CN" altLang="en-US" sz="3600" spc="600">
                <a:solidFill>
                  <a:srgbClr val="6EAF7B"/>
                </a:solidFill>
              </a:rPr>
              <a:t>目录</a:t>
            </a:r>
            <a:endParaRPr lang="zh-CN" altLang="en-US" sz="3600" spc="600" dirty="0">
              <a:solidFill>
                <a:srgbClr val="6EAF7B"/>
              </a:solidFill>
            </a:endParaRPr>
          </a:p>
        </p:txBody>
      </p:sp>
      <p:pic>
        <p:nvPicPr>
          <p:cNvPr id="5" name="图片 4"/>
          <p:cNvPicPr>
            <a:picLocks noChangeAspect="1"/>
          </p:cNvPicPr>
          <p:nvPr/>
        </p:nvPicPr>
        <p:blipFill>
          <a:blip r:embed="rId2" cstate="email"/>
          <a:stretch>
            <a:fillRect/>
          </a:stretch>
        </p:blipFill>
        <p:spPr>
          <a:xfrm>
            <a:off x="4785052" y="1013790"/>
            <a:ext cx="2621896" cy="1020069"/>
          </a:xfrm>
          <a:prstGeom prst="rect">
            <a:avLst/>
          </a:prstGeom>
        </p:spPr>
      </p:pic>
      <p:grpSp>
        <p:nvGrpSpPr>
          <p:cNvPr id="6" name="组 5"/>
          <p:cNvGrpSpPr/>
          <p:nvPr/>
        </p:nvGrpSpPr>
        <p:grpSpPr>
          <a:xfrm>
            <a:off x="693602" y="2264064"/>
            <a:ext cx="10804797" cy="1372899"/>
            <a:chOff x="974036" y="1839209"/>
            <a:chExt cx="10804797" cy="1372899"/>
          </a:xfrm>
        </p:grpSpPr>
        <p:grpSp>
          <p:nvGrpSpPr>
            <p:cNvPr id="15" name="组 14"/>
            <p:cNvGrpSpPr/>
            <p:nvPr/>
          </p:nvGrpSpPr>
          <p:grpSpPr>
            <a:xfrm>
              <a:off x="974036" y="1839209"/>
              <a:ext cx="5517180" cy="1372899"/>
              <a:chOff x="4654364" y="2473046"/>
              <a:chExt cx="5517180" cy="1372899"/>
            </a:xfrm>
          </p:grpSpPr>
          <p:sp>
            <p:nvSpPr>
              <p:cNvPr id="16" name="TextBox 5"/>
              <p:cNvSpPr txBox="1"/>
              <p:nvPr/>
            </p:nvSpPr>
            <p:spPr bwMode="auto">
              <a:xfrm>
                <a:off x="5249287" y="3162172"/>
                <a:ext cx="4922257" cy="584775"/>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p:cNvPicPr>
                <a:picLocks noChangeAspect="1"/>
              </p:cNvPicPr>
              <p:nvPr/>
            </p:nvPicPr>
            <p:blipFill rotWithShape="1">
              <a:blip r:embed="rId3" cstate="email"/>
              <a:srcRect/>
              <a:stretch>
                <a:fillRect/>
              </a:stretch>
            </p:blipFill>
            <p:spPr>
              <a:xfrm>
                <a:off x="4654364" y="2473046"/>
                <a:ext cx="1189846" cy="1372899"/>
              </a:xfrm>
              <a:prstGeom prst="rect">
                <a:avLst/>
              </a:prstGeom>
            </p:spPr>
          </p:pic>
        </p:grpSp>
        <p:grpSp>
          <p:nvGrpSpPr>
            <p:cNvPr id="18" name="组 17"/>
            <p:cNvGrpSpPr/>
            <p:nvPr/>
          </p:nvGrpSpPr>
          <p:grpSpPr>
            <a:xfrm>
              <a:off x="6261653" y="1839209"/>
              <a:ext cx="5517180" cy="1372899"/>
              <a:chOff x="4654364" y="2473046"/>
              <a:chExt cx="5517180" cy="1372899"/>
            </a:xfrm>
          </p:grpSpPr>
          <p:sp>
            <p:nvSpPr>
              <p:cNvPr id="19" name="TextBox 5"/>
              <p:cNvSpPr txBox="1"/>
              <p:nvPr/>
            </p:nvSpPr>
            <p:spPr bwMode="auto">
              <a:xfrm>
                <a:off x="5249287" y="3162172"/>
                <a:ext cx="4922257" cy="584775"/>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 name="图片 19"/>
              <p:cNvPicPr>
                <a:picLocks noChangeAspect="1"/>
              </p:cNvPicPr>
              <p:nvPr/>
            </p:nvPicPr>
            <p:blipFill rotWithShape="1">
              <a:blip r:embed="rId3" cstate="email"/>
              <a:srcRect/>
              <a:stretch>
                <a:fillRect/>
              </a:stretch>
            </p:blipFill>
            <p:spPr>
              <a:xfrm>
                <a:off x="4654364" y="2473046"/>
                <a:ext cx="1189846" cy="1372899"/>
              </a:xfrm>
              <a:prstGeom prst="rect">
                <a:avLst/>
              </a:prstGeom>
            </p:spPr>
          </p:pic>
        </p:grpSp>
      </p:grpSp>
      <p:grpSp>
        <p:nvGrpSpPr>
          <p:cNvPr id="21" name="组 20"/>
          <p:cNvGrpSpPr/>
          <p:nvPr/>
        </p:nvGrpSpPr>
        <p:grpSpPr>
          <a:xfrm>
            <a:off x="693602" y="4226214"/>
            <a:ext cx="10804797" cy="1372899"/>
            <a:chOff x="974036" y="1839209"/>
            <a:chExt cx="10804797" cy="1372899"/>
          </a:xfrm>
        </p:grpSpPr>
        <p:grpSp>
          <p:nvGrpSpPr>
            <p:cNvPr id="22" name="组 21"/>
            <p:cNvGrpSpPr/>
            <p:nvPr/>
          </p:nvGrpSpPr>
          <p:grpSpPr>
            <a:xfrm>
              <a:off x="974036" y="1839209"/>
              <a:ext cx="5517180" cy="1372899"/>
              <a:chOff x="4654364" y="2473046"/>
              <a:chExt cx="5517180" cy="1372899"/>
            </a:xfrm>
          </p:grpSpPr>
          <p:sp>
            <p:nvSpPr>
              <p:cNvPr id="26" name="TextBox 5"/>
              <p:cNvSpPr txBox="1"/>
              <p:nvPr/>
            </p:nvSpPr>
            <p:spPr bwMode="auto">
              <a:xfrm>
                <a:off x="5249287" y="3162172"/>
                <a:ext cx="4922257" cy="584775"/>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7" name="图片 26"/>
              <p:cNvPicPr>
                <a:picLocks noChangeAspect="1"/>
              </p:cNvPicPr>
              <p:nvPr/>
            </p:nvPicPr>
            <p:blipFill rotWithShape="1">
              <a:blip r:embed="rId3" cstate="email"/>
              <a:srcRect/>
              <a:stretch>
                <a:fillRect/>
              </a:stretch>
            </p:blipFill>
            <p:spPr>
              <a:xfrm>
                <a:off x="4654364" y="2473046"/>
                <a:ext cx="1189846" cy="1372899"/>
              </a:xfrm>
              <a:prstGeom prst="rect">
                <a:avLst/>
              </a:prstGeom>
            </p:spPr>
          </p:pic>
        </p:grpSp>
        <p:grpSp>
          <p:nvGrpSpPr>
            <p:cNvPr id="23" name="组 22"/>
            <p:cNvGrpSpPr/>
            <p:nvPr/>
          </p:nvGrpSpPr>
          <p:grpSpPr>
            <a:xfrm>
              <a:off x="6261653" y="1839209"/>
              <a:ext cx="5517180" cy="1372899"/>
              <a:chOff x="4654364" y="2473046"/>
              <a:chExt cx="5517180" cy="1372899"/>
            </a:xfrm>
          </p:grpSpPr>
          <p:sp>
            <p:nvSpPr>
              <p:cNvPr id="24" name="TextBox 5"/>
              <p:cNvSpPr txBox="1"/>
              <p:nvPr/>
            </p:nvSpPr>
            <p:spPr bwMode="auto">
              <a:xfrm>
                <a:off x="5249287" y="3162172"/>
                <a:ext cx="4922257" cy="584775"/>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32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5" name="图片 24"/>
              <p:cNvPicPr>
                <a:picLocks noChangeAspect="1"/>
              </p:cNvPicPr>
              <p:nvPr/>
            </p:nvPicPr>
            <p:blipFill rotWithShape="1">
              <a:blip r:embed="rId3" cstate="email"/>
              <a:srcRect/>
              <a:stretch>
                <a:fillRect/>
              </a:stretch>
            </p:blipFill>
            <p:spPr>
              <a:xfrm>
                <a:off x="4654364" y="2473046"/>
                <a:ext cx="1189846" cy="1372899"/>
              </a:xfrm>
              <a:prstGeom prst="rect">
                <a:avLst/>
              </a:prstGeom>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2481932" y="1831858"/>
            <a:ext cx="7228136" cy="2660629"/>
            <a:chOff x="2623930" y="1831858"/>
            <a:chExt cx="7228136" cy="2660629"/>
          </a:xfrm>
        </p:grpSpPr>
        <p:sp>
          <p:nvSpPr>
            <p:cNvPr id="5" name="TextBox 5"/>
            <p:cNvSpPr txBox="1"/>
            <p:nvPr/>
          </p:nvSpPr>
          <p:spPr bwMode="auto">
            <a:xfrm>
              <a:off x="4929809" y="3162172"/>
              <a:ext cx="4922257" cy="707886"/>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rotWithShape="1">
            <a:blip r:embed="rId2" cstate="email"/>
            <a:srcRect l="22982" t="18046" r="14730" b="11343"/>
            <a:stretch>
              <a:fillRect/>
            </a:stretch>
          </p:blipFill>
          <p:spPr>
            <a:xfrm>
              <a:off x="2623930" y="1831858"/>
              <a:ext cx="2305879" cy="266062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 16"/>
          <p:cNvGrpSpPr/>
          <p:nvPr/>
        </p:nvGrpSpPr>
        <p:grpSpPr>
          <a:xfrm>
            <a:off x="753602" y="2855221"/>
            <a:ext cx="2880148" cy="1378009"/>
            <a:chOff x="619125" y="3902374"/>
            <a:chExt cx="2880148" cy="1378009"/>
          </a:xfrm>
        </p:grpSpPr>
        <p:sp>
          <p:nvSpPr>
            <p:cNvPr id="18" name="TextBox 5"/>
            <p:cNvSpPr txBox="1"/>
            <p:nvPr/>
          </p:nvSpPr>
          <p:spPr bwMode="auto">
            <a:xfrm>
              <a:off x="619125" y="4405976"/>
              <a:ext cx="2880148" cy="874407"/>
            </a:xfrm>
            <a:prstGeom prst="rect">
              <a:avLst/>
            </a:prstGeom>
            <a:noFill/>
          </p:spPr>
          <p:txBody>
            <a:bodyPr wrap="square">
              <a:spAutoFit/>
            </a:bodyPr>
            <a:lstStyle>
              <a:defPPr>
                <a:defRPr lang="zh-CN"/>
              </a:defPPr>
              <a:lvl1pPr algn="ctr" defTabSz="1908175">
                <a:lnSpc>
                  <a:spcPct val="150000"/>
                </a:lnSpc>
                <a:defRPr sz="2600" b="1">
                  <a:solidFill>
                    <a:srgbClr val="E7326F"/>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请输入内容请输入内容请输入内容请输入内容请输</a:t>
              </a:r>
              <a:endParaRPr lang="en-US" sz="1800" b="0" dirty="0">
                <a:solidFill>
                  <a:schemeClr val="bg1"/>
                </a:solidFill>
              </a:endParaRPr>
            </a:p>
          </p:txBody>
        </p:sp>
        <p:sp>
          <p:nvSpPr>
            <p:cNvPr id="19" name="TextBox 5"/>
            <p:cNvSpPr txBox="1"/>
            <p:nvPr/>
          </p:nvSpPr>
          <p:spPr bwMode="auto">
            <a:xfrm>
              <a:off x="871351" y="3902374"/>
              <a:ext cx="2375695" cy="581057"/>
            </a:xfrm>
            <a:prstGeom prst="rect">
              <a:avLst/>
            </a:prstGeom>
            <a:noFill/>
          </p:spPr>
          <p:txBody>
            <a:bodyPr wrap="square">
              <a:spAutoFit/>
            </a:bodyPr>
            <a:lstStyle>
              <a:defPPr>
                <a:defRPr lang="zh-CN"/>
              </a:defPPr>
              <a:lvl1pPr algn="ctr" defTabSz="1908175">
                <a:lnSpc>
                  <a:spcPct val="150000"/>
                </a:lnSpc>
                <a:defRPr sz="2600" b="1">
                  <a:solidFill>
                    <a:srgbClr val="E7326F"/>
                  </a:solidFill>
                  <a:latin typeface="微软雅黑" panose="020B0503020204020204" pitchFamily="34" charset="-122"/>
                  <a:ea typeface="微软雅黑" panose="020B0503020204020204" pitchFamily="34" charset="-122"/>
                </a:defRPr>
              </a:lvl1pPr>
            </a:lstStyle>
            <a:p>
              <a:r>
                <a:rPr lang="zh-CN" altLang="en-US" sz="2400" dirty="0">
                  <a:solidFill>
                    <a:schemeClr val="accent4"/>
                  </a:solidFill>
                </a:rPr>
                <a:t>请输入内容</a:t>
              </a:r>
              <a:endParaRPr lang="en-US" sz="2400" dirty="0">
                <a:solidFill>
                  <a:schemeClr val="accent4"/>
                </a:solidFill>
              </a:endParaRPr>
            </a:p>
          </p:txBody>
        </p:sp>
      </p:grpSp>
      <p:sp>
        <p:nvSpPr>
          <p:cNvPr id="24" name="任意多边形 6"/>
          <p:cNvSpPr/>
          <p:nvPr/>
        </p:nvSpPr>
        <p:spPr>
          <a:xfrm>
            <a:off x="4293548" y="3289265"/>
            <a:ext cx="476515" cy="583356"/>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algn="ctr"/>
            <a:endParaRPr/>
          </a:p>
        </p:txBody>
      </p:sp>
      <p:pic>
        <p:nvPicPr>
          <p:cNvPr id="16" name="图片 15"/>
          <p:cNvPicPr>
            <a:picLocks noChangeAspect="1"/>
          </p:cNvPicPr>
          <p:nvPr/>
        </p:nvPicPr>
        <p:blipFill rotWithShape="1">
          <a:blip r:embed="rId2" cstate="email"/>
          <a:srcRect/>
          <a:stretch>
            <a:fillRect/>
          </a:stretch>
        </p:blipFill>
        <p:spPr>
          <a:xfrm rot="5400000" flipH="1" flipV="1">
            <a:off x="215777" y="2403421"/>
            <a:ext cx="4238801" cy="4670357"/>
          </a:xfrm>
          <a:prstGeom prst="rect">
            <a:avLst/>
          </a:prstGeom>
        </p:spPr>
      </p:pic>
      <p:grpSp>
        <p:nvGrpSpPr>
          <p:cNvPr id="32" name="组合 24"/>
          <p:cNvGrpSpPr/>
          <p:nvPr/>
        </p:nvGrpSpPr>
        <p:grpSpPr>
          <a:xfrm>
            <a:off x="5676185" y="1972051"/>
            <a:ext cx="5334001" cy="3217783"/>
            <a:chOff x="5818909" y="2161308"/>
            <a:chExt cx="5334001" cy="3217783"/>
          </a:xfrm>
        </p:grpSpPr>
        <p:grpSp>
          <p:nvGrpSpPr>
            <p:cNvPr id="33" name="组合 8"/>
            <p:cNvGrpSpPr/>
            <p:nvPr/>
          </p:nvGrpSpPr>
          <p:grpSpPr>
            <a:xfrm>
              <a:off x="5818909" y="2161308"/>
              <a:ext cx="2549237" cy="1506746"/>
              <a:chOff x="5250873" y="2313709"/>
              <a:chExt cx="2549237" cy="1506746"/>
            </a:xfrm>
          </p:grpSpPr>
          <p:sp>
            <p:nvSpPr>
              <p:cNvPr id="49" name="矩形 48"/>
              <p:cNvSpPr/>
              <p:nvPr/>
            </p:nvSpPr>
            <p:spPr>
              <a:xfrm>
                <a:off x="5250873" y="2313709"/>
                <a:ext cx="2549237" cy="1506746"/>
              </a:xfrm>
              <a:prstGeom prst="rect">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275679" y="2573975"/>
                <a:ext cx="499624" cy="499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
              <p:cNvSpPr txBox="1"/>
              <p:nvPr/>
            </p:nvSpPr>
            <p:spPr bwMode="auto">
              <a:xfrm>
                <a:off x="6254428" y="2496258"/>
                <a:ext cx="542126" cy="581057"/>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400" b="1" dirty="0">
                    <a:solidFill>
                      <a:srgbClr val="6EAF7B"/>
                    </a:solidFill>
                  </a:rPr>
                  <a:t>1</a:t>
                </a:r>
                <a:endParaRPr lang="en-US" sz="2400" b="1" dirty="0">
                  <a:solidFill>
                    <a:srgbClr val="6EAF7B"/>
                  </a:solidFill>
                </a:endParaRPr>
              </a:p>
            </p:txBody>
          </p:sp>
          <p:sp>
            <p:nvSpPr>
              <p:cNvPr id="50" name="TextBox 5"/>
              <p:cNvSpPr txBox="1"/>
              <p:nvPr/>
            </p:nvSpPr>
            <p:spPr bwMode="auto">
              <a:xfrm>
                <a:off x="5720128" y="3072309"/>
                <a:ext cx="1610726"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请输入内容</a:t>
                </a:r>
                <a:endParaRPr lang="en-US" dirty="0">
                  <a:solidFill>
                    <a:schemeClr val="bg1"/>
                  </a:solidFill>
                </a:endParaRPr>
              </a:p>
            </p:txBody>
          </p:sp>
        </p:grpSp>
        <p:grpSp>
          <p:nvGrpSpPr>
            <p:cNvPr id="34" name="组合 9"/>
            <p:cNvGrpSpPr/>
            <p:nvPr/>
          </p:nvGrpSpPr>
          <p:grpSpPr>
            <a:xfrm>
              <a:off x="8603673" y="2161308"/>
              <a:ext cx="2549237" cy="1506746"/>
              <a:chOff x="5250873" y="2313709"/>
              <a:chExt cx="2549237" cy="1506746"/>
            </a:xfrm>
          </p:grpSpPr>
          <p:sp>
            <p:nvSpPr>
              <p:cNvPr id="45" name="矩形 44"/>
              <p:cNvSpPr/>
              <p:nvPr/>
            </p:nvSpPr>
            <p:spPr>
              <a:xfrm>
                <a:off x="5250873" y="2313709"/>
                <a:ext cx="2549237" cy="1506746"/>
              </a:xfrm>
              <a:prstGeom prst="rect">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275679" y="2573975"/>
                <a:ext cx="499624" cy="499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5"/>
              <p:cNvSpPr txBox="1"/>
              <p:nvPr/>
            </p:nvSpPr>
            <p:spPr bwMode="auto">
              <a:xfrm>
                <a:off x="6254428" y="2496258"/>
                <a:ext cx="542126" cy="581057"/>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400" b="1" dirty="0">
                    <a:solidFill>
                      <a:srgbClr val="6EAF7B"/>
                    </a:solidFill>
                  </a:rPr>
                  <a:t>1</a:t>
                </a:r>
                <a:endParaRPr lang="en-US" sz="2400" b="1" dirty="0">
                  <a:solidFill>
                    <a:srgbClr val="6EAF7B"/>
                  </a:solidFill>
                </a:endParaRPr>
              </a:p>
            </p:txBody>
          </p:sp>
          <p:sp>
            <p:nvSpPr>
              <p:cNvPr id="46" name="TextBox 5"/>
              <p:cNvSpPr txBox="1"/>
              <p:nvPr/>
            </p:nvSpPr>
            <p:spPr bwMode="auto">
              <a:xfrm>
                <a:off x="5720128" y="3072309"/>
                <a:ext cx="1610726"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请输入内容</a:t>
                </a:r>
                <a:endParaRPr lang="en-US" dirty="0">
                  <a:solidFill>
                    <a:schemeClr val="bg1"/>
                  </a:solidFill>
                </a:endParaRPr>
              </a:p>
            </p:txBody>
          </p:sp>
        </p:grpSp>
        <p:grpSp>
          <p:nvGrpSpPr>
            <p:cNvPr id="35" name="组合 14"/>
            <p:cNvGrpSpPr/>
            <p:nvPr/>
          </p:nvGrpSpPr>
          <p:grpSpPr>
            <a:xfrm>
              <a:off x="5818909" y="3872345"/>
              <a:ext cx="2549237" cy="1506746"/>
              <a:chOff x="5250873" y="2313709"/>
              <a:chExt cx="2549237" cy="1506746"/>
            </a:xfrm>
          </p:grpSpPr>
          <p:sp>
            <p:nvSpPr>
              <p:cNvPr id="41" name="矩形 40"/>
              <p:cNvSpPr/>
              <p:nvPr/>
            </p:nvSpPr>
            <p:spPr>
              <a:xfrm>
                <a:off x="5250873" y="2313709"/>
                <a:ext cx="2549237" cy="1506746"/>
              </a:xfrm>
              <a:prstGeom prst="rect">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275679" y="2573975"/>
                <a:ext cx="499624" cy="499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5"/>
              <p:cNvSpPr txBox="1"/>
              <p:nvPr/>
            </p:nvSpPr>
            <p:spPr bwMode="auto">
              <a:xfrm>
                <a:off x="6254428" y="2496258"/>
                <a:ext cx="542126" cy="581057"/>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400" b="1" dirty="0">
                    <a:solidFill>
                      <a:srgbClr val="6EAF7B"/>
                    </a:solidFill>
                  </a:rPr>
                  <a:t>1</a:t>
                </a:r>
                <a:endParaRPr lang="en-US" sz="2400" b="1" dirty="0">
                  <a:solidFill>
                    <a:srgbClr val="6EAF7B"/>
                  </a:solidFill>
                </a:endParaRPr>
              </a:p>
            </p:txBody>
          </p:sp>
          <p:sp>
            <p:nvSpPr>
              <p:cNvPr id="42" name="TextBox 5"/>
              <p:cNvSpPr txBox="1"/>
              <p:nvPr/>
            </p:nvSpPr>
            <p:spPr bwMode="auto">
              <a:xfrm>
                <a:off x="5720128" y="3072309"/>
                <a:ext cx="1610726"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请输入内容</a:t>
                </a:r>
                <a:endParaRPr lang="en-US" dirty="0">
                  <a:solidFill>
                    <a:schemeClr val="bg1"/>
                  </a:solidFill>
                </a:endParaRPr>
              </a:p>
            </p:txBody>
          </p:sp>
        </p:grpSp>
        <p:grpSp>
          <p:nvGrpSpPr>
            <p:cNvPr id="36" name="组合 19"/>
            <p:cNvGrpSpPr/>
            <p:nvPr/>
          </p:nvGrpSpPr>
          <p:grpSpPr>
            <a:xfrm>
              <a:off x="8603673" y="3872345"/>
              <a:ext cx="2549237" cy="1506746"/>
              <a:chOff x="5250873" y="2313709"/>
              <a:chExt cx="2549237" cy="1506746"/>
            </a:xfrm>
          </p:grpSpPr>
          <p:sp>
            <p:nvSpPr>
              <p:cNvPr id="37" name="矩形 36"/>
              <p:cNvSpPr/>
              <p:nvPr/>
            </p:nvSpPr>
            <p:spPr>
              <a:xfrm>
                <a:off x="5250873" y="2313709"/>
                <a:ext cx="2549237" cy="1506746"/>
              </a:xfrm>
              <a:prstGeom prst="rect">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275679" y="2573975"/>
                <a:ext cx="499624" cy="4996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5"/>
              <p:cNvSpPr txBox="1"/>
              <p:nvPr/>
            </p:nvSpPr>
            <p:spPr bwMode="auto">
              <a:xfrm>
                <a:off x="6254428" y="2496258"/>
                <a:ext cx="542126" cy="581057"/>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en-US" altLang="zh-CN" sz="2400" b="1" dirty="0">
                    <a:solidFill>
                      <a:srgbClr val="6EAF7B"/>
                    </a:solidFill>
                  </a:rPr>
                  <a:t>1</a:t>
                </a:r>
                <a:endParaRPr lang="en-US" sz="2400" b="1" dirty="0">
                  <a:solidFill>
                    <a:srgbClr val="6EAF7B"/>
                  </a:solidFill>
                </a:endParaRPr>
              </a:p>
            </p:txBody>
          </p:sp>
          <p:sp>
            <p:nvSpPr>
              <p:cNvPr id="38" name="TextBox 5"/>
              <p:cNvSpPr txBox="1"/>
              <p:nvPr/>
            </p:nvSpPr>
            <p:spPr bwMode="auto">
              <a:xfrm>
                <a:off x="5720128" y="3072309"/>
                <a:ext cx="1610726"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请输入内容</a:t>
                </a:r>
                <a:endParaRPr lang="en-US" dirty="0">
                  <a:solidFill>
                    <a:schemeClr val="bg1"/>
                  </a:solidFil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1" y="920798"/>
            <a:ext cx="3848100" cy="5737129"/>
          </a:xfrm>
          <a:prstGeom prst="rect">
            <a:avLst/>
          </a:prstGeom>
        </p:spPr>
      </p:pic>
      <p:pic>
        <p:nvPicPr>
          <p:cNvPr id="23" name="图片 22"/>
          <p:cNvPicPr>
            <a:picLocks noChangeAspect="1"/>
          </p:cNvPicPr>
          <p:nvPr/>
        </p:nvPicPr>
        <p:blipFill rotWithShape="1">
          <a:blip r:embed="rId3" cstate="email"/>
          <a:srcRect/>
          <a:stretch>
            <a:fillRect/>
          </a:stretch>
        </p:blipFill>
        <p:spPr>
          <a:xfrm>
            <a:off x="9234933" y="1064419"/>
            <a:ext cx="2957068" cy="5449887"/>
          </a:xfrm>
          <a:prstGeom prst="rect">
            <a:avLst/>
          </a:prstGeom>
        </p:spPr>
      </p:pic>
      <p:sp>
        <p:nvSpPr>
          <p:cNvPr id="44" name="TextBox 5"/>
          <p:cNvSpPr txBox="1"/>
          <p:nvPr/>
        </p:nvSpPr>
        <p:spPr bwMode="auto">
          <a:xfrm>
            <a:off x="5574573" y="1666294"/>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45" name="TextBox 5"/>
          <p:cNvSpPr txBox="1"/>
          <p:nvPr/>
        </p:nvSpPr>
        <p:spPr bwMode="auto">
          <a:xfrm>
            <a:off x="4164633" y="2385389"/>
            <a:ext cx="4753768" cy="2807948"/>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t>请输入内容请输入内容请输入内容请输入内容请输入内容请输入内容请输入内容请输入内容请输入内容请输入内容请输入内容请输入内容内容请输入内容请输入内容请输入内容请输入内容请输入</a:t>
            </a:r>
            <a:endParaRPr lang="en-US" altLang="zh-CN" dirty="0"/>
          </a:p>
          <a:p>
            <a:pPr algn="l"/>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457200" y="1694524"/>
            <a:ext cx="4229100" cy="4897530"/>
          </a:xfrm>
          <a:prstGeom prst="rect">
            <a:avLst/>
          </a:prstGeom>
        </p:spPr>
      </p:pic>
      <p:grpSp>
        <p:nvGrpSpPr>
          <p:cNvPr id="36" name="组合 11"/>
          <p:cNvGrpSpPr/>
          <p:nvPr/>
        </p:nvGrpSpPr>
        <p:grpSpPr>
          <a:xfrm>
            <a:off x="5737464" y="1694524"/>
            <a:ext cx="5223303" cy="1087398"/>
            <a:chOff x="1101110" y="2341602"/>
            <a:chExt cx="5223303" cy="1087398"/>
          </a:xfrm>
        </p:grpSpPr>
        <p:sp>
          <p:nvSpPr>
            <p:cNvPr id="37"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38"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39" name="椭圆 38"/>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1</a:t>
              </a:r>
              <a:endParaRPr lang="en-US" dirty="0">
                <a:solidFill>
                  <a:schemeClr val="bg1"/>
                </a:solidFill>
              </a:endParaRPr>
            </a:p>
          </p:txBody>
        </p:sp>
      </p:grpSp>
      <p:grpSp>
        <p:nvGrpSpPr>
          <p:cNvPr id="41" name="组合 12"/>
          <p:cNvGrpSpPr/>
          <p:nvPr/>
        </p:nvGrpSpPr>
        <p:grpSpPr>
          <a:xfrm>
            <a:off x="5737464" y="2926465"/>
            <a:ext cx="5223303" cy="1087398"/>
            <a:chOff x="1101110" y="2341602"/>
            <a:chExt cx="5223303" cy="1087398"/>
          </a:xfrm>
        </p:grpSpPr>
        <p:sp>
          <p:nvSpPr>
            <p:cNvPr id="42"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43"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44" name="椭圆 43"/>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2</a:t>
              </a:r>
              <a:endParaRPr lang="en-US" dirty="0">
                <a:solidFill>
                  <a:schemeClr val="bg1"/>
                </a:solidFill>
              </a:endParaRPr>
            </a:p>
          </p:txBody>
        </p:sp>
      </p:grpSp>
      <p:grpSp>
        <p:nvGrpSpPr>
          <p:cNvPr id="46" name="组合 17"/>
          <p:cNvGrpSpPr/>
          <p:nvPr/>
        </p:nvGrpSpPr>
        <p:grpSpPr>
          <a:xfrm>
            <a:off x="5737464" y="4249268"/>
            <a:ext cx="5223303" cy="1087398"/>
            <a:chOff x="1101110" y="2341602"/>
            <a:chExt cx="5223303" cy="1087398"/>
          </a:xfrm>
        </p:grpSpPr>
        <p:sp>
          <p:nvSpPr>
            <p:cNvPr id="47" name="TextBox 5"/>
            <p:cNvSpPr txBox="1"/>
            <p:nvPr/>
          </p:nvSpPr>
          <p:spPr bwMode="auto">
            <a:xfrm>
              <a:off x="2166390" y="2341602"/>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48" name="TextBox 5"/>
            <p:cNvSpPr txBox="1"/>
            <p:nvPr/>
          </p:nvSpPr>
          <p:spPr bwMode="auto">
            <a:xfrm>
              <a:off x="2166390" y="2910989"/>
              <a:ext cx="4158023" cy="499624"/>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请输入内容请输入内容请输入内容</a:t>
              </a:r>
              <a:endParaRPr lang="en-US" dirty="0">
                <a:solidFill>
                  <a:srgbClr val="6EAF7B"/>
                </a:solidFill>
              </a:endParaRPr>
            </a:p>
          </p:txBody>
        </p:sp>
        <p:sp>
          <p:nvSpPr>
            <p:cNvPr id="49" name="椭圆 48"/>
            <p:cNvSpPr/>
            <p:nvPr/>
          </p:nvSpPr>
          <p:spPr>
            <a:xfrm>
              <a:off x="1101110" y="2555352"/>
              <a:ext cx="873648" cy="873648"/>
            </a:xfrm>
            <a:prstGeom prst="ellipse">
              <a:avLst/>
            </a:prstGeom>
            <a:solidFill>
              <a:srgbClr val="6EAF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TextBox 5"/>
            <p:cNvSpPr txBox="1"/>
            <p:nvPr/>
          </p:nvSpPr>
          <p:spPr bwMode="auto">
            <a:xfrm>
              <a:off x="1260499" y="2596035"/>
              <a:ext cx="554870"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en-US" altLang="zh-CN" dirty="0">
                  <a:solidFill>
                    <a:schemeClr val="bg1"/>
                  </a:solidFill>
                </a:rPr>
                <a:t>3</a:t>
              </a:r>
              <a:endParaRPr lang="en-US"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 8"/>
          <p:cNvGrpSpPr/>
          <p:nvPr/>
        </p:nvGrpSpPr>
        <p:grpSpPr>
          <a:xfrm>
            <a:off x="2481932" y="1831858"/>
            <a:ext cx="7228136" cy="2660629"/>
            <a:chOff x="2623930" y="1831858"/>
            <a:chExt cx="7228136" cy="2660629"/>
          </a:xfrm>
        </p:grpSpPr>
        <p:sp>
          <p:nvSpPr>
            <p:cNvPr id="5" name="TextBox 5"/>
            <p:cNvSpPr txBox="1"/>
            <p:nvPr/>
          </p:nvSpPr>
          <p:spPr bwMode="auto">
            <a:xfrm>
              <a:off x="4929809" y="3162172"/>
              <a:ext cx="4922257" cy="707886"/>
            </a:xfrm>
            <a:prstGeom prst="rect">
              <a:avLst/>
            </a:prstGeom>
            <a:noFill/>
            <a:effectLst>
              <a:outerShdw blurRad="50800" dist="50800" dir="5400000" sx="50000" sy="50000" algn="ctr" rotWithShape="0">
                <a:srgbClr val="000000">
                  <a:alpha val="85000"/>
                </a:srgbClr>
              </a:outerShdw>
            </a:effectLst>
          </p:spPr>
          <p:txBody>
            <a:bodyPr wrap="square" rtlCol="0">
              <a:spAutoFit/>
            </a:bodyPr>
            <a:lstStyle>
              <a:defPPr>
                <a:defRPr lang="zh-CN"/>
              </a:defPPr>
              <a:lvl1pPr algn="ctr">
                <a:defRPr kumimoji="1" sz="12000" b="1" kern="5000" spc="-500">
                  <a:gradFill>
                    <a:gsLst>
                      <a:gs pos="78000">
                        <a:srgbClr val="54E1F4"/>
                      </a:gs>
                      <a:gs pos="42000">
                        <a:srgbClr val="52F3F0"/>
                      </a:gs>
                      <a:gs pos="90000">
                        <a:srgbClr val="55DAF6"/>
                      </a:gs>
                      <a:gs pos="100000">
                        <a:srgbClr val="00C5F3"/>
                      </a:gs>
                    </a:gsLst>
                    <a:lin ang="5400000" scaled="1"/>
                  </a:gradFill>
                  <a:latin typeface="Arial Black" panose="020B0A04020102020204" charset="0"/>
                  <a:ea typeface="Arial Black" panose="020B0A04020102020204" charset="0"/>
                  <a:cs typeface="Arial Black" panose="020B0A04020102020204" charset="0"/>
                </a:defRPr>
              </a:lvl1pPr>
            </a:lstStyle>
            <a:p>
              <a:r>
                <a:rPr lang="en-US" altLang="zh-CN"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rPr>
                <a:t>此处输入目录标题</a:t>
              </a:r>
              <a:endParaRPr lang="en-US" sz="4000" b="0" spc="0" dirty="0">
                <a:solidFill>
                  <a:srgbClr val="6EAF7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rotWithShape="1">
            <a:blip r:embed="rId2" cstate="email"/>
            <a:srcRect l="22982" t="18046" r="14730" b="11343"/>
            <a:stretch>
              <a:fillRect/>
            </a:stretch>
          </p:blipFill>
          <p:spPr>
            <a:xfrm>
              <a:off x="2623930" y="1831858"/>
              <a:ext cx="2305879" cy="266062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190500" y="1500708"/>
            <a:ext cx="4933950" cy="5204892"/>
          </a:xfrm>
          <a:prstGeom prst="rect">
            <a:avLst/>
          </a:prstGeom>
        </p:spPr>
      </p:pic>
      <p:sp>
        <p:nvSpPr>
          <p:cNvPr id="26" name="TextBox 5"/>
          <p:cNvSpPr txBox="1"/>
          <p:nvPr/>
        </p:nvSpPr>
        <p:spPr bwMode="auto">
          <a:xfrm>
            <a:off x="7505940" y="2228351"/>
            <a:ext cx="1610726" cy="662554"/>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pPr algn="l"/>
            <a:r>
              <a:rPr lang="zh-CN" altLang="en-US" dirty="0">
                <a:solidFill>
                  <a:srgbClr val="6EAF7B"/>
                </a:solidFill>
              </a:rPr>
              <a:t>目录标题</a:t>
            </a:r>
            <a:endParaRPr lang="en-US" dirty="0">
              <a:solidFill>
                <a:srgbClr val="6EAF7B"/>
              </a:solidFill>
            </a:endParaRPr>
          </a:p>
        </p:txBody>
      </p:sp>
      <p:sp>
        <p:nvSpPr>
          <p:cNvPr id="27" name="TextBox 5"/>
          <p:cNvSpPr txBox="1"/>
          <p:nvPr/>
        </p:nvSpPr>
        <p:spPr bwMode="auto">
          <a:xfrm>
            <a:off x="6096000" y="2947446"/>
            <a:ext cx="4753768" cy="2807948"/>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pPr algn="l"/>
            <a:r>
              <a:rPr lang="zh-CN" altLang="en-US" dirty="0"/>
              <a:t>请输入内容请输入内容请输入内容请输入内容请输入内容请输入内容请输入内容请输入内容请输入内容请输入内容请输入内容请输入内容内容请输入内容请输入内容请输入内容请输入内容请输入</a:t>
            </a:r>
            <a:endParaRPr lang="en-US" altLang="zh-CN" dirty="0"/>
          </a:p>
          <a:p>
            <a:pPr algn="l"/>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email"/>
          <a:srcRect b="34504"/>
          <a:stretch>
            <a:fillRect/>
          </a:stretch>
        </p:blipFill>
        <p:spPr>
          <a:xfrm>
            <a:off x="1885979" y="1810139"/>
            <a:ext cx="8030594" cy="5047861"/>
          </a:xfrm>
          <a:prstGeom prst="rect">
            <a:avLst/>
          </a:prstGeom>
        </p:spPr>
      </p:pic>
      <p:sp>
        <p:nvSpPr>
          <p:cNvPr id="30" name="TextBox 5"/>
          <p:cNvSpPr txBox="1"/>
          <p:nvPr/>
        </p:nvSpPr>
        <p:spPr bwMode="auto">
          <a:xfrm>
            <a:off x="2871462" y="1239320"/>
            <a:ext cx="6059627" cy="961289"/>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rgbClr val="6EAF7B"/>
                </a:solidFill>
              </a:rPr>
              <a:t>请输入内容请输入内容请输入内容请输入内容请输入内容请</a:t>
            </a:r>
            <a:r>
              <a:rPr lang="zh-CN" altLang="en-US">
                <a:solidFill>
                  <a:srgbClr val="6EAF7B"/>
                </a:solidFill>
              </a:rPr>
              <a:t>输入内容请</a:t>
            </a:r>
            <a:r>
              <a:rPr lang="zh-CN" altLang="en-US" dirty="0">
                <a:solidFill>
                  <a:srgbClr val="6EAF7B"/>
                </a:solidFill>
              </a:rPr>
              <a:t>输入内容请输入内容</a:t>
            </a:r>
            <a:r>
              <a:rPr lang="zh-CN" altLang="en-US">
                <a:solidFill>
                  <a:srgbClr val="6EAF7B"/>
                </a:solidFill>
              </a:rPr>
              <a:t>请输入</a:t>
            </a:r>
            <a:endParaRPr lang="en-US" altLang="zh-CN" dirty="0">
              <a:solidFill>
                <a:srgbClr val="6EAF7B"/>
              </a:solidFill>
            </a:endParaRPr>
          </a:p>
        </p:txBody>
      </p:sp>
      <p:sp>
        <p:nvSpPr>
          <p:cNvPr id="43" name="TextBox 5"/>
          <p:cNvSpPr txBox="1"/>
          <p:nvPr/>
        </p:nvSpPr>
        <p:spPr bwMode="auto">
          <a:xfrm>
            <a:off x="4735278" y="516364"/>
            <a:ext cx="2721444" cy="581057"/>
          </a:xfrm>
          <a:prstGeom prst="rect">
            <a:avLst/>
          </a:prstGeom>
          <a:noFill/>
        </p:spPr>
        <p:txBody>
          <a:bodyPr wrap="square">
            <a:spAutoFit/>
          </a:bodyPr>
          <a:lstStyle>
            <a:defPPr>
              <a:defRPr lang="zh-CN"/>
            </a:defPPr>
            <a:lvl1pPr algn="ctr" defTabSz="1908175">
              <a:lnSpc>
                <a:spcPct val="150000"/>
              </a:lnSpc>
              <a:defRPr sz="2800" b="1">
                <a:solidFill>
                  <a:srgbClr val="F78EB0"/>
                </a:solidFill>
                <a:latin typeface="微软雅黑" panose="020B0503020204020204" pitchFamily="34" charset="-122"/>
                <a:ea typeface="微软雅黑" panose="020B0503020204020204" pitchFamily="34" charset="-122"/>
              </a:defRPr>
            </a:lvl1pPr>
          </a:lstStyle>
          <a:p>
            <a:r>
              <a:rPr lang="zh-CN" altLang="en-US" sz="2400" dirty="0">
                <a:solidFill>
                  <a:srgbClr val="6EAF7B"/>
                </a:solidFill>
              </a:rPr>
              <a:t>请输入目录标题</a:t>
            </a:r>
            <a:endParaRPr lang="en-US" sz="2400" dirty="0">
              <a:solidFill>
                <a:srgbClr val="6EAF7B"/>
              </a:solidFill>
            </a:endParaRPr>
          </a:p>
        </p:txBody>
      </p:sp>
      <p:sp>
        <p:nvSpPr>
          <p:cNvPr id="44" name="TextBox 5"/>
          <p:cNvSpPr txBox="1"/>
          <p:nvPr/>
        </p:nvSpPr>
        <p:spPr bwMode="auto">
          <a:xfrm>
            <a:off x="625219" y="2591080"/>
            <a:ext cx="4110060" cy="961289"/>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rgbClr val="6EAF7B"/>
                </a:solidFill>
              </a:rPr>
              <a:t>请输入内容请输入内容请输入内容请输入内容请输入内容请输入内容</a:t>
            </a:r>
            <a:endParaRPr lang="en-US" altLang="zh-CN" dirty="0">
              <a:solidFill>
                <a:srgbClr val="6EAF7B"/>
              </a:solidFill>
            </a:endParaRPr>
          </a:p>
        </p:txBody>
      </p:sp>
      <p:sp>
        <p:nvSpPr>
          <p:cNvPr id="45" name="TextBox 5"/>
          <p:cNvSpPr txBox="1"/>
          <p:nvPr/>
        </p:nvSpPr>
        <p:spPr bwMode="auto">
          <a:xfrm>
            <a:off x="7622367" y="2591080"/>
            <a:ext cx="4110060" cy="961289"/>
          </a:xfrm>
          <a:prstGeom prst="rect">
            <a:avLst/>
          </a:prstGeom>
          <a:noFill/>
        </p:spPr>
        <p:txBody>
          <a:bodyPr wrap="square">
            <a:spAutoFit/>
          </a:bodyPr>
          <a:lstStyle>
            <a:defPPr>
              <a:defRPr lang="zh-CN"/>
            </a:defPPr>
            <a:lvl1pPr algn="ctr" defTabSz="1908175">
              <a:lnSpc>
                <a:spcPct val="150000"/>
              </a:lnSpc>
              <a:defRPr sz="2000" b="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solidFill>
                  <a:srgbClr val="6EAF7B"/>
                </a:solidFill>
              </a:rPr>
              <a:t>请输入内容请输入内容请输入内容请输入内容请输入内容请输入内容</a:t>
            </a:r>
            <a:endParaRPr lang="en-US" altLang="zh-CN" dirty="0">
              <a:solidFill>
                <a:srgbClr val="6EAF7B"/>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F436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Words>
  <Application>Microsoft Office PowerPoint</Application>
  <PresentationFormat>宽屏</PresentationFormat>
  <Paragraphs>69</Paragraphs>
  <Slides>16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vt:i4>
      </vt:variant>
    </vt:vector>
  </HeadingPairs>
  <TitlesOfParts>
    <vt:vector size="20" baseType="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cp:lastPrinted>2017-11-09T14:03:00Z</cp:lastPrinted>
  <dcterms:created xsi:type="dcterms:W3CDTF">2017-08-27T11:30:00Z</dcterms:created>
  <dcterms:modified xsi:type="dcterms:W3CDTF">2021-01-05T01:54:21Z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