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7.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7" r:id="rId2"/>
    <p:sldId id="258" r:id="rId3"/>
    <p:sldId id="259" r:id="rId4"/>
    <p:sldId id="265" r:id="rId5"/>
    <p:sldId id="266" r:id="rId6"/>
    <p:sldId id="267" r:id="rId7"/>
    <p:sldId id="268" r:id="rId8"/>
    <p:sldId id="270" r:id="rId9"/>
    <p:sldId id="269" r:id="rId10"/>
    <p:sldId id="271" r:id="rId11"/>
    <p:sldId id="273" r:id="rId12"/>
    <p:sldId id="280" r:id="rId13"/>
    <p:sldId id="281" r:id="rId14"/>
    <p:sldId id="282" r:id="rId15"/>
    <p:sldId id="307" r:id="rId16"/>
    <p:sldId id="274" r:id="rId17"/>
    <p:sldId id="275" r:id="rId18"/>
    <p:sldId id="289" r:id="rId19"/>
    <p:sldId id="290" r:id="rId20"/>
    <p:sldId id="291" r:id="rId21"/>
    <p:sldId id="292" r:id="rId22"/>
    <p:sldId id="276" r:id="rId23"/>
    <p:sldId id="277" r:id="rId24"/>
    <p:sldId id="278" r:id="rId25"/>
    <p:sldId id="308" r:id="rId26"/>
    <p:sldId id="283" r:id="rId27"/>
    <p:sldId id="284" r:id="rId28"/>
    <p:sldId id="285" r:id="rId29"/>
    <p:sldId id="287" r:id="rId30"/>
    <p:sldId id="288" r:id="rId31"/>
    <p:sldId id="293" r:id="rId32"/>
    <p:sldId id="294" r:id="rId33"/>
    <p:sldId id="309" r:id="rId34"/>
    <p:sldId id="296" r:id="rId35"/>
    <p:sldId id="297" r:id="rId36"/>
    <p:sldId id="298" r:id="rId37"/>
    <p:sldId id="299" r:id="rId38"/>
    <p:sldId id="300" r:id="rId39"/>
    <p:sldId id="301" r:id="rId40"/>
    <p:sldId id="310"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C77"/>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6318" autoAdjust="0"/>
  </p:normalViewPr>
  <p:slideViewPr>
    <p:cSldViewPr snapToGrid="0">
      <p:cViewPr varScale="1">
        <p:scale>
          <a:sx n="109" d="100"/>
          <a:sy n="109" d="100"/>
        </p:scale>
        <p:origin x="654"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5B9F-435C-8CC3-EC5DFE061CBC}"/>
              </c:ext>
            </c:extLst>
          </c:dPt>
          <c:dPt>
            <c:idx val="1"/>
            <c:bubble3D val="0"/>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5B9F-435C-8CC3-EC5DFE061CBC}"/>
              </c:ext>
            </c:extLst>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5B9F-435C-8CC3-EC5DFE061CBC}"/>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a:outerShdw blurRad="254000" dist="63500" dir="2700000" algn="tl" rotWithShape="0">
                <a:prstClr val="black">
                  <a:alpha val="30000"/>
                </a:prstClr>
              </a:outerShdw>
            </a:effectLst>
          </c:spPr>
          <c:dPt>
            <c:idx val="0"/>
            <c:bubble3D val="0"/>
            <c:spPr>
              <a:solidFill>
                <a:schemeClr val="bg1"/>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1-16DD-4DE5-91EF-9691DC90D721}"/>
              </c:ext>
            </c:extLst>
          </c:dPt>
          <c:dPt>
            <c:idx val="1"/>
            <c:bubble3D val="0"/>
            <c:spPr>
              <a:solidFill>
                <a:srgbClr val="1D4C77"/>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3-16DD-4DE5-91EF-9691DC90D721}"/>
              </c:ext>
            </c:extLst>
          </c:dPt>
          <c:dPt>
            <c:idx val="2"/>
            <c:bubble3D val="0"/>
            <c:spPr>
              <a:solidFill>
                <a:srgbClr val="414141"/>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5-16DD-4DE5-91EF-9691DC90D721}"/>
              </c:ext>
            </c:extLst>
          </c:dPt>
          <c:dPt>
            <c:idx val="3"/>
            <c:bubble3D val="0"/>
            <c:spPr>
              <a:solidFill>
                <a:schemeClr val="bg1">
                  <a:lumMod val="65000"/>
                </a:schemeClr>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7-16DD-4DE5-91EF-9691DC90D721}"/>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6DD-4DE5-91EF-9691DC90D72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方正黑体简体" panose="02010601030101010101" pitchFamily="2" charset="-122"/>
              <a:ea typeface="方正黑体简体" panose="02010601030101010101" pitchFamily="2"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chemeClr val="lt1"/>
            </a:solidFill>
            <a:ln w="19050">
              <a:solidFill>
                <a:schemeClr val="bg1"/>
              </a:solidFill>
            </a:ln>
            <a:effectLst>
              <a:outerShdw blurRad="254000" dist="63500" dir="2700000" algn="tl" rotWithShape="0">
                <a:prstClr val="black">
                  <a:alpha val="30000"/>
                </a:prstClr>
              </a:outerShdw>
            </a:effectLst>
          </c:spPr>
          <c:dPt>
            <c:idx val="0"/>
            <c:bubble3D val="0"/>
            <c:spPr>
              <a:solidFill>
                <a:schemeClr val="bg1"/>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1-E21F-4D9C-BB61-77404CA22D21}"/>
              </c:ext>
            </c:extLst>
          </c:dPt>
          <c:dPt>
            <c:idx val="1"/>
            <c:bubble3D val="0"/>
            <c:spPr>
              <a:solidFill>
                <a:srgbClr val="1D4C77"/>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3-E21F-4D9C-BB61-77404CA22D21}"/>
              </c:ext>
            </c:extLst>
          </c:dPt>
          <c:dPt>
            <c:idx val="2"/>
            <c:bubble3D val="0"/>
            <c:spPr>
              <a:solidFill>
                <a:srgbClr val="414141"/>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5-E21F-4D9C-BB61-77404CA22D21}"/>
              </c:ext>
            </c:extLst>
          </c:dPt>
          <c:dPt>
            <c:idx val="3"/>
            <c:bubble3D val="0"/>
            <c:spPr>
              <a:solidFill>
                <a:schemeClr val="bg1">
                  <a:lumMod val="65000"/>
                </a:schemeClr>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7-E21F-4D9C-BB61-77404CA22D21}"/>
              </c:ext>
            </c:extLst>
          </c:dPt>
          <c:dLbls>
            <c:dLbl>
              <c:idx val="0"/>
              <c:layout>
                <c:manualLayout>
                  <c:x val="-0.20762082026192799"/>
                  <c:y val="-7.3418391447034895E-2"/>
                </c:manualLayout>
              </c:layout>
              <c:spPr>
                <a:noFill/>
                <a:ln>
                  <a:noFill/>
                </a:ln>
                <a:effectLst/>
              </c:spPr>
              <c:txPr>
                <a:bodyPr rot="0" spcFirstLastPara="1" vertOverflow="ellipsis" vert="horz" wrap="square" lIns="38100" tIns="19050" rIns="38100" bIns="19050" anchor="ctr" anchorCtr="1"/>
                <a:lstStyle/>
                <a:p>
                  <a:pPr>
                    <a:defRPr lang="zh-CN" sz="1195" b="1" i="0" u="none" strike="noStrike" kern="1200" baseline="0">
                      <a:solidFill>
                        <a:srgbClr val="4F4D50"/>
                      </a:solidFill>
                      <a:latin typeface="微软雅黑 Light" panose="020B0502040204020203" pitchFamily="34" charset="-122"/>
                      <a:ea typeface="微软雅黑 Light" panose="020B0502040204020203" pitchFamily="34" charset="-122"/>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21F-4D9C-BB61-77404CA22D21}"/>
                </c:ext>
              </c:extLst>
            </c:dLbl>
            <c:dLbl>
              <c:idx val="1"/>
              <c:layout>
                <c:manualLayout>
                  <c:x val="0.15512664909304399"/>
                  <c:y val="-9.4951168662869595E-2"/>
                </c:manualLayout>
              </c:layout>
              <c:spPr>
                <a:noFill/>
                <a:ln>
                  <a:noFill/>
                </a:ln>
                <a:effectLst/>
              </c:spPr>
              <c:txPr>
                <a:bodyPr rot="0" spcFirstLastPara="1" vertOverflow="ellipsis" vert="horz" wrap="square" lIns="38100" tIns="19050" rIns="38100" bIns="19050" anchor="ctr" anchorCtr="1"/>
                <a:lstStyle/>
                <a:p>
                  <a:pPr>
                    <a:defRPr lang="zh-CN" sz="1195" b="1"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21F-4D9C-BB61-77404CA22D21}"/>
                </c:ext>
              </c:extLst>
            </c:dLbl>
            <c:dLbl>
              <c:idx val="2"/>
              <c:layout>
                <c:manualLayout>
                  <c:x val="0.16667590157165199"/>
                  <c:y val="0.16511483834589299"/>
                </c:manualLayout>
              </c:layout>
              <c:spPr>
                <a:noFill/>
                <a:ln>
                  <a:noFill/>
                </a:ln>
                <a:effectLst/>
              </c:spPr>
              <c:txPr>
                <a:bodyPr rot="0" spcFirstLastPara="1" vertOverflow="ellipsis" vert="horz" wrap="square" lIns="38100" tIns="19050" rIns="38100" bIns="19050" anchor="ctr" anchorCtr="1"/>
                <a:lstStyle/>
                <a:p>
                  <a:pPr>
                    <a:defRPr lang="zh-CN" sz="1195" b="1"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64910508952477"/>
                      <c:h val="0.140583799718561"/>
                    </c:manualLayout>
                  </c15:layout>
                </c:ext>
                <c:ext xmlns:c16="http://schemas.microsoft.com/office/drawing/2014/chart" uri="{C3380CC4-5D6E-409C-BE32-E72D297353CC}">
                  <c16:uniqueId val="{00000005-E21F-4D9C-BB61-77404CA22D21}"/>
                </c:ext>
              </c:extLst>
            </c:dLbl>
            <c:dLbl>
              <c:idx val="3"/>
              <c:layout>
                <c:manualLayout>
                  <c:x val="0.107460807464758"/>
                  <c:y val="9.3066914636046397E-2"/>
                </c:manualLayout>
              </c:layout>
              <c:spPr>
                <a:noFill/>
                <a:ln>
                  <a:noFill/>
                </a:ln>
                <a:effectLst/>
              </c:spPr>
              <c:txPr>
                <a:bodyPr rot="0" spcFirstLastPara="1" vertOverflow="ellipsis" vert="horz" wrap="square" lIns="38100" tIns="19050" rIns="38100" bIns="19050" anchor="ctr" anchorCtr="1"/>
                <a:lstStyle/>
                <a:p>
                  <a:pPr>
                    <a:defRPr lang="zh-CN" sz="1195" b="1" i="0" u="none" strike="noStrike" kern="1200" baseline="0">
                      <a:solidFill>
                        <a:srgbClr val="4F4D50"/>
                      </a:solidFill>
                      <a:latin typeface="微软雅黑 Light" panose="020B0502040204020203" pitchFamily="34" charset="-122"/>
                      <a:ea typeface="微软雅黑 Light" panose="020B0502040204020203" pitchFamily="34" charset="-122"/>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E21F-4D9C-BB61-77404CA22D21}"/>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accent1"/>
                    </a:solidFill>
                    <a:latin typeface="微软雅黑 Light" panose="020B0502040204020203" pitchFamily="34" charset="-122"/>
                    <a:ea typeface="微软雅黑 Light" panose="020B0502040204020203" pitchFamily="34" charset="-122"/>
                    <a:cs typeface="+mn-cs"/>
                  </a:defRPr>
                </a:pPr>
                <a:endParaRPr lang="zh-CN"/>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Sheet1!$A$2:$A$5</c:f>
              <c:strCache>
                <c:ptCount val="4"/>
                <c:pt idx="0">
                  <c:v>平台建设</c:v>
                </c:pt>
                <c:pt idx="1">
                  <c:v>产品研发</c:v>
                </c:pt>
                <c:pt idx="2">
                  <c:v>推广运营</c:v>
                </c:pt>
                <c:pt idx="3">
                  <c:v>市场拓展</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21F-4D9C-BB61-77404CA22D2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微软雅黑 Light" panose="020B0502040204020203" pitchFamily="34" charset="-122"/>
          <a:ea typeface="微软雅黑 Light" panose="020B0502040204020203"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27506E"/>
            </a:solidFill>
            <a:ln>
              <a:noFill/>
            </a:ln>
            <a:effectLst>
              <a:outerShdw blurRad="50800" dist="38100" dir="5400000" algn="t" rotWithShape="0">
                <a:prstClr val="black">
                  <a:alpha val="40000"/>
                </a:prstClr>
              </a:outerShdw>
            </a:effectLst>
          </c:spPr>
          <c:explosion val="13"/>
          <c:dPt>
            <c:idx val="0"/>
            <c:bubble3D val="0"/>
            <c:spPr>
              <a:solidFill>
                <a:sysClr val="window" lastClr="FFFFFF"/>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B811-43A3-8812-A85F55199241}"/>
              </c:ext>
            </c:extLst>
          </c:dPt>
          <c:dPt>
            <c:idx val="1"/>
            <c:bubble3D val="0"/>
            <c:spPr>
              <a:solidFill>
                <a:srgbClr val="1D4C77"/>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B811-43A3-8812-A85F55199241}"/>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B811-43A3-8812-A85F55199241}"/>
            </c:ext>
          </c:extLst>
        </c:ser>
        <c:dLbls>
          <c:showLegendKey val="0"/>
          <c:showVal val="0"/>
          <c:showCatName val="0"/>
          <c:showSerName val="0"/>
          <c:showPercent val="0"/>
          <c:showBubbleSize val="0"/>
          <c:showLeaderLines val="1"/>
        </c:dLbls>
        <c:firstSliceAng val="0"/>
      </c:pieChart>
      <c:spPr>
        <a:noFill/>
        <a:ln w="25331">
          <a:noFill/>
        </a:ln>
      </c:spPr>
    </c:plotArea>
    <c:plotVisOnly val="1"/>
    <c:dispBlanksAs val="gap"/>
    <c:showDLblsOverMax val="0"/>
  </c:chart>
  <c:spPr>
    <a:noFill/>
    <a:ln>
      <a:noFill/>
    </a:ln>
    <a:effectLst/>
  </c:spPr>
  <c:txPr>
    <a:bodyPr/>
    <a:lstStyle/>
    <a:p>
      <a:pPr>
        <a:defRPr lang="zh-CN">
          <a:latin typeface="Calibri" panose="020F0502020204030204" charset="0"/>
          <a:sym typeface="Calibri" panose="020F0502020204030204" charset="0"/>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4930-4680-A7EF-8783A9B8A915}"/>
              </c:ext>
            </c:extLst>
          </c:dPt>
          <c:dPt>
            <c:idx val="1"/>
            <c:bubble3D val="0"/>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4930-4680-A7EF-8783A9B8A915}"/>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4930-4680-A7EF-8783A9B8A915}"/>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48F5-4ACE-8493-9F7CB87BDD74}"/>
              </c:ext>
            </c:extLst>
          </c:dPt>
          <c:dPt>
            <c:idx val="1"/>
            <c:bubble3D val="0"/>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48F5-4ACE-8493-9F7CB87BDD74}"/>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48F5-4ACE-8493-9F7CB87BDD74}"/>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1D4C77"/>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21F0-42DB-A33E-BF494CFDFE3F}"/>
              </c:ext>
            </c:extLst>
          </c:dPt>
          <c:dPt>
            <c:idx val="1"/>
            <c:bubble3D val="0"/>
            <c:spPr>
              <a:solidFill>
                <a:schemeClr val="bg1">
                  <a:lumMod val="6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21F0-42DB-A33E-BF494CFDFE3F}"/>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21F0-42DB-A33E-BF494CFDFE3F}"/>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gradFill flip="none" rotWithShape="1">
                <a:gsLst>
                  <a:gs pos="0">
                    <a:srgbClr val="537285"/>
                  </a:gs>
                  <a:gs pos="100000">
                    <a:srgbClr val="124062"/>
                  </a:gs>
                </a:gsLst>
                <a:lin ang="5400000" scaled="1"/>
                <a:tileRect/>
              </a:gradFill>
              <a:round/>
            </a:ln>
            <a:effectLst>
              <a:outerShdw blurRad="127000" dist="127000" dir="5400000" algn="t" rotWithShape="0">
                <a:schemeClr val="tx1">
                  <a:alpha val="20000"/>
                </a:schemeClr>
              </a:outerShdw>
            </a:effectLst>
          </c:spPr>
          <c:marker>
            <c:symbol val="none"/>
          </c:marker>
          <c:dPt>
            <c:idx val="1"/>
            <c:marker>
              <c:symbol val="none"/>
            </c:marker>
            <c:bubble3D val="0"/>
            <c:spPr>
              <a:ln w="28575" cap="rnd">
                <a:solidFill>
                  <a:schemeClr val="bg1">
                    <a:lumMod val="65000"/>
                  </a:schemeClr>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1-B42C-4F7A-BD0C-D8A8B9935D35}"/>
              </c:ext>
            </c:extLst>
          </c:dPt>
          <c:dPt>
            <c:idx val="2"/>
            <c:marker>
              <c:symbol val="none"/>
            </c:marker>
            <c:bubble3D val="0"/>
            <c:spPr>
              <a:ln w="28575" cap="rnd">
                <a:solidFill>
                  <a:srgbClr val="1D4C77"/>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3-B42C-4F7A-BD0C-D8A8B9935D35}"/>
              </c:ext>
            </c:extLst>
          </c:dPt>
          <c:dPt>
            <c:idx val="3"/>
            <c:marker>
              <c:symbol val="none"/>
            </c:marker>
            <c:bubble3D val="0"/>
            <c:spPr>
              <a:ln w="28575" cap="rnd">
                <a:solidFill>
                  <a:schemeClr val="bg1">
                    <a:lumMod val="65000"/>
                  </a:schemeClr>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5-B42C-4F7A-BD0C-D8A8B9935D35}"/>
              </c:ext>
            </c:extLst>
          </c:dPt>
          <c:dPt>
            <c:idx val="4"/>
            <c:marker>
              <c:symbol val="none"/>
            </c:marker>
            <c:bubble3D val="0"/>
            <c:spPr>
              <a:ln w="28575" cap="rnd">
                <a:solidFill>
                  <a:srgbClr val="1D4C77"/>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7-B42C-4F7A-BD0C-D8A8B9935D35}"/>
              </c:ext>
            </c:extLst>
          </c:dPt>
          <c:dPt>
            <c:idx val="5"/>
            <c:marker>
              <c:symbol val="none"/>
            </c:marker>
            <c:bubble3D val="0"/>
            <c:spPr>
              <a:ln w="28575" cap="rnd">
                <a:solidFill>
                  <a:schemeClr val="bg1">
                    <a:lumMod val="65000"/>
                  </a:schemeClr>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9-B42C-4F7A-BD0C-D8A8B9935D35}"/>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A-B42C-4F7A-BD0C-D8A8B9935D35}"/>
            </c:ext>
          </c:extLst>
        </c:ser>
        <c:dLbls>
          <c:showLegendKey val="0"/>
          <c:showVal val="0"/>
          <c:showCatName val="0"/>
          <c:showSerName val="0"/>
          <c:showPercent val="0"/>
          <c:showBubbleSize val="0"/>
        </c:dLbls>
        <c:dropLines>
          <c:spPr>
            <a:ln w="9525" cap="flat" cmpd="sng" algn="ctr">
              <a:gradFill>
                <a:gsLst>
                  <a:gs pos="0">
                    <a:srgbClr val="124062"/>
                  </a:gs>
                  <a:gs pos="100000">
                    <a:srgbClr val="537285">
                      <a:alpha val="40000"/>
                    </a:srgbClr>
                  </a:gs>
                </a:gsLst>
                <a:lin ang="5400000" scaled="1"/>
              </a:gradFill>
              <a:round/>
            </a:ln>
            <a:effectLst/>
          </c:spPr>
        </c:dropLines>
        <c:smooth val="0"/>
        <c:axId val="240541408"/>
        <c:axId val="240541968"/>
      </c:lineChart>
      <c:catAx>
        <c:axId val="240541408"/>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lang="zh-CN" sz="1195" b="0" i="0" u="none" strike="noStrike" kern="1200" spc="100" baseline="0">
                <a:solidFill>
                  <a:srgbClr val="4F4D50"/>
                </a:solidFill>
                <a:latin typeface="Bebas" pitchFamily="2" charset="0"/>
                <a:ea typeface="微软雅黑" panose="020B0503020204020204" charset="-122"/>
                <a:cs typeface="+mn-cs"/>
                <a:sym typeface="Bebas" pitchFamily="2" charset="0"/>
              </a:defRPr>
            </a:pPr>
            <a:endParaRPr lang="zh-CN"/>
          </a:p>
        </c:txPr>
        <c:crossAx val="240541968"/>
        <c:crosses val="autoZero"/>
        <c:auto val="1"/>
        <c:lblAlgn val="ctr"/>
        <c:lblOffset val="100"/>
        <c:noMultiLvlLbl val="0"/>
      </c:catAx>
      <c:valAx>
        <c:axId val="240541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4F4D50"/>
                </a:solidFill>
                <a:latin typeface="Bebas" pitchFamily="2" charset="0"/>
                <a:ea typeface="微软雅黑" panose="020B0503020204020204" charset="-122"/>
                <a:cs typeface="+mn-cs"/>
                <a:sym typeface="Bebas" pitchFamily="2" charset="0"/>
              </a:defRPr>
            </a:pPr>
            <a:endParaRPr lang="zh-CN"/>
          </a:p>
        </c:txPr>
        <c:crossAx val="240541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solidFill>
            <a:srgbClr val="4F4D50"/>
          </a:solidFill>
          <a:latin typeface="Bebas" pitchFamily="2" charset="0"/>
          <a:ea typeface="微软雅黑" panose="020B0503020204020204" charset="-122"/>
          <a:sym typeface="Bebas" pitchFamily="2" charset="0"/>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1D4C77"/>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711-485A-811C-0A69B7D3B929}"/>
              </c:ext>
            </c:extLst>
          </c:dPt>
          <c:dPt>
            <c:idx val="1"/>
            <c:bubble3D val="0"/>
            <c:spPr>
              <a:solidFill>
                <a:schemeClr val="bg1">
                  <a:lumMod val="6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E711-485A-811C-0A69B7D3B929}"/>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711-485A-811C-0A69B7D3B929}"/>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1D4C77"/>
            </a:solidFill>
            <a:ln>
              <a:noFill/>
            </a:ln>
            <a:effectLst>
              <a:outerShdw blurRad="254000" dist="63500" dir="2700000" algn="tl" rotWithShape="0">
                <a:prstClr val="black">
                  <a:alpha val="30000"/>
                </a:prstClr>
              </a:outerShdw>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DC7D-4743-AA31-B75ECC6C38C1}"/>
            </c:ext>
          </c:extLst>
        </c:ser>
        <c:ser>
          <c:idx val="1"/>
          <c:order val="1"/>
          <c:tx>
            <c:strRef>
              <c:f>Sheet1!$C$1</c:f>
              <c:strCache>
                <c:ptCount val="1"/>
                <c:pt idx="0">
                  <c:v>系列 2</c:v>
                </c:pt>
              </c:strCache>
            </c:strRef>
          </c:tx>
          <c:spPr>
            <a:solidFill>
              <a:schemeClr val="bg1"/>
            </a:solidFill>
            <a:ln>
              <a:noFill/>
            </a:ln>
            <a:effectLst>
              <a:outerShdw blurRad="254000" dist="63500" dir="2700000" algn="tl" rotWithShape="0">
                <a:prstClr val="black">
                  <a:alpha val="30000"/>
                </a:prstClr>
              </a:outerShdw>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DC7D-4743-AA31-B75ECC6C38C1}"/>
            </c:ext>
          </c:extLst>
        </c:ser>
        <c:dLbls>
          <c:showLegendKey val="0"/>
          <c:showVal val="0"/>
          <c:showCatName val="0"/>
          <c:showSerName val="0"/>
          <c:showPercent val="0"/>
          <c:showBubbleSize val="0"/>
        </c:dLbls>
        <c:gapWidth val="138"/>
        <c:axId val="244744288"/>
        <c:axId val="244744848"/>
      </c:barChart>
      <c:catAx>
        <c:axId val="244744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244744848"/>
        <c:crosses val="autoZero"/>
        <c:auto val="1"/>
        <c:lblAlgn val="ctr"/>
        <c:lblOffset val="100"/>
        <c:noMultiLvlLbl val="0"/>
      </c:catAx>
      <c:valAx>
        <c:axId val="244744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24474428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E73F-4EC3-B60A-9E1C6D0FE5ED}"/>
              </c:ext>
            </c:extLst>
          </c:dPt>
          <c:dPt>
            <c:idx val="1"/>
            <c:bubble3D val="0"/>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E73F-4EC3-B60A-9E1C6D0FE5ED}"/>
              </c:ext>
            </c:extLst>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E73F-4EC3-B60A-9E1C6D0FE5ED}"/>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1D4C77"/>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4827-4A89-A4E7-8E2BBCC3F269}"/>
              </c:ext>
            </c:extLst>
          </c:dPt>
          <c:dPt>
            <c:idx val="1"/>
            <c:bubble3D val="0"/>
            <c:spPr>
              <a:solidFill>
                <a:schemeClr val="bg1">
                  <a:lumMod val="6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4827-4A89-A4E7-8E2BBCC3F269}"/>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827-4A89-A4E7-8E2BBCC3F269}"/>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5" b="1" kern="1200"/>
  </cs:axisTitle>
  <cs:categoryAxis>
    <cs:lnRef idx="0">
      <cs:styleClr val="0"/>
    </cs:lnRef>
    <cs:fillRef idx="0"/>
    <cs:effectRef idx="0"/>
    <cs:fontRef idx="minor">
      <a:schemeClr val="lt1"/>
    </cs:fontRef>
    <cs:spPr>
      <a:ln w="12700" cap="flat" cmpd="sng" algn="ctr">
        <a:solidFill>
          <a:schemeClr val="lt1"/>
        </a:solidFill>
        <a:round/>
      </a:ln>
    </cs:spPr>
    <cs:defRPr sz="1195"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5"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5"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5"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5"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5"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1195"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5"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5" b="1" kern="1200"/>
  </cs:dataLabel>
  <cs:dataLabelCallout>
    <cs:lnRef idx="0">
      <cs:styleClr val="0"/>
    </cs:lnRef>
    <cs:fillRef idx="0"/>
    <cs:effectRef idx="0"/>
    <cs:fontRef idx="minor">
      <cs:styleClr val="0"/>
    </cs:fontRef>
    <cs:spPr>
      <a:solidFill>
        <a:schemeClr val="lt1"/>
      </a:solidFill>
      <a:ln>
        <a:solidFill>
          <a:schemeClr val="phClr"/>
        </a:solidFill>
      </a:ln>
    </cs:spPr>
    <cs:defRPr sz="1195"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5"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5"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5"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5"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C3632-086E-4C0A-B693-80AF826D3C1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6724C-EBFF-41D4-88EE-EC6386CFF4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5C9D3E5-044F-4FFC-A55C-D5DA6200E60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8AEEFA-8A1D-43B1-A8B3-9A14753B791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27EFA-29CC-A246-980C-45E8B3219095}"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13" name="Picture Placeholder 12"/>
          <p:cNvSpPr>
            <a:spLocks noGrp="1"/>
          </p:cNvSpPr>
          <p:nvPr>
            <p:ph type="pic" sz="quarter" idx="11" hasCustomPrompt="1"/>
          </p:nvPr>
        </p:nvSpPr>
        <p:spPr>
          <a:xfrm>
            <a:off x="384204" y="801112"/>
            <a:ext cx="6444258" cy="5417344"/>
          </a:xfrm>
          <a:custGeom>
            <a:avLst/>
            <a:gdLst/>
            <a:ahLst/>
            <a:cxnLst/>
            <a:rect l="l" t="t" r="r" b="b"/>
            <a:pathLst>
              <a:path w="6444258" h="5417344">
                <a:moveTo>
                  <a:pt x="0" y="0"/>
                </a:moveTo>
                <a:lnTo>
                  <a:pt x="1298526" y="0"/>
                </a:lnTo>
                <a:lnTo>
                  <a:pt x="1919883" y="3397002"/>
                </a:lnTo>
                <a:lnTo>
                  <a:pt x="2664024" y="0"/>
                </a:lnTo>
                <a:lnTo>
                  <a:pt x="3772793" y="0"/>
                </a:lnTo>
                <a:lnTo>
                  <a:pt x="4528096" y="3397002"/>
                </a:lnTo>
                <a:lnTo>
                  <a:pt x="5149453" y="0"/>
                </a:lnTo>
                <a:lnTo>
                  <a:pt x="6444258" y="0"/>
                </a:lnTo>
                <a:lnTo>
                  <a:pt x="5294560" y="5417344"/>
                </a:lnTo>
                <a:lnTo>
                  <a:pt x="3940225" y="5417344"/>
                </a:lnTo>
                <a:lnTo>
                  <a:pt x="3214688" y="2329161"/>
                </a:lnTo>
                <a:lnTo>
                  <a:pt x="2504033" y="5417344"/>
                </a:lnTo>
                <a:lnTo>
                  <a:pt x="1153418" y="5417344"/>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1268094" y="726698"/>
            <a:ext cx="4740175" cy="5566172"/>
          </a:xfrm>
          <a:custGeom>
            <a:avLst/>
            <a:gdLst/>
            <a:ahLst/>
            <a:cxnLst/>
            <a:rect l="l" t="t" r="r" b="b"/>
            <a:pathLst>
              <a:path w="4740175" h="5566172">
                <a:moveTo>
                  <a:pt x="2370088" y="1023194"/>
                </a:moveTo>
                <a:cubicBezTo>
                  <a:pt x="2020341" y="1023194"/>
                  <a:pt x="1759272" y="1162720"/>
                  <a:pt x="1586880" y="1441773"/>
                </a:cubicBezTo>
                <a:cubicBezTo>
                  <a:pt x="1414487" y="1720825"/>
                  <a:pt x="1328291" y="2129482"/>
                  <a:pt x="1328291" y="2667744"/>
                </a:cubicBezTo>
                <a:lnTo>
                  <a:pt x="1328291" y="2894707"/>
                </a:lnTo>
                <a:cubicBezTo>
                  <a:pt x="1328291" y="3425528"/>
                  <a:pt x="1416347" y="3833565"/>
                  <a:pt x="1592461" y="4118819"/>
                </a:cubicBezTo>
                <a:cubicBezTo>
                  <a:pt x="1768574" y="4404073"/>
                  <a:pt x="2030263" y="4546700"/>
                  <a:pt x="2377529" y="4546700"/>
                </a:cubicBezTo>
                <a:cubicBezTo>
                  <a:pt x="2709912" y="4546700"/>
                  <a:pt x="2965400" y="4404693"/>
                  <a:pt x="3143994" y="4120679"/>
                </a:cubicBezTo>
                <a:cubicBezTo>
                  <a:pt x="3322588" y="3836666"/>
                  <a:pt x="3411884" y="3428008"/>
                  <a:pt x="3411884" y="2894707"/>
                </a:cubicBezTo>
                <a:lnTo>
                  <a:pt x="3411884" y="2667744"/>
                </a:lnTo>
                <a:cubicBezTo>
                  <a:pt x="3411884" y="2129482"/>
                  <a:pt x="3321967" y="1720825"/>
                  <a:pt x="3142133" y="1441773"/>
                </a:cubicBezTo>
                <a:cubicBezTo>
                  <a:pt x="2962300" y="1162720"/>
                  <a:pt x="2704951" y="1023194"/>
                  <a:pt x="2370088" y="1023194"/>
                </a:cubicBezTo>
                <a:close/>
                <a:moveTo>
                  <a:pt x="2370088" y="0"/>
                </a:moveTo>
                <a:cubicBezTo>
                  <a:pt x="2714873" y="0"/>
                  <a:pt x="3032373" y="62012"/>
                  <a:pt x="3322588" y="186035"/>
                </a:cubicBezTo>
                <a:cubicBezTo>
                  <a:pt x="3612802" y="310059"/>
                  <a:pt x="3862710" y="487412"/>
                  <a:pt x="4072309" y="718096"/>
                </a:cubicBezTo>
                <a:cubicBezTo>
                  <a:pt x="4281909" y="948779"/>
                  <a:pt x="4445620" y="1229073"/>
                  <a:pt x="4563442" y="1558975"/>
                </a:cubicBezTo>
                <a:cubicBezTo>
                  <a:pt x="4681264" y="1888877"/>
                  <a:pt x="4740175" y="2260948"/>
                  <a:pt x="4740175" y="2675186"/>
                </a:cubicBezTo>
                <a:lnTo>
                  <a:pt x="4740175" y="2894707"/>
                </a:lnTo>
                <a:cubicBezTo>
                  <a:pt x="4740175" y="3308945"/>
                  <a:pt x="4681885" y="3681016"/>
                  <a:pt x="4565302" y="4010918"/>
                </a:cubicBezTo>
                <a:cubicBezTo>
                  <a:pt x="4448720" y="4340821"/>
                  <a:pt x="4285630" y="4621114"/>
                  <a:pt x="4076030" y="4851797"/>
                </a:cubicBezTo>
                <a:cubicBezTo>
                  <a:pt x="3866430" y="5082481"/>
                  <a:pt x="3617143" y="5259214"/>
                  <a:pt x="3328169" y="5381997"/>
                </a:cubicBezTo>
                <a:cubicBezTo>
                  <a:pt x="3039194" y="5504781"/>
                  <a:pt x="2722314" y="5566172"/>
                  <a:pt x="2377529" y="5566172"/>
                </a:cubicBezTo>
                <a:cubicBezTo>
                  <a:pt x="2027783" y="5566172"/>
                  <a:pt x="1707182" y="5504781"/>
                  <a:pt x="1415727" y="5381997"/>
                </a:cubicBezTo>
                <a:cubicBezTo>
                  <a:pt x="1124272" y="5259214"/>
                  <a:pt x="873745" y="5082481"/>
                  <a:pt x="664145" y="4851797"/>
                </a:cubicBezTo>
                <a:cubicBezTo>
                  <a:pt x="454546" y="4621114"/>
                  <a:pt x="291455" y="4340821"/>
                  <a:pt x="174873" y="4010918"/>
                </a:cubicBezTo>
                <a:cubicBezTo>
                  <a:pt x="58291" y="3681016"/>
                  <a:pt x="0" y="3308945"/>
                  <a:pt x="0" y="2894707"/>
                </a:cubicBezTo>
                <a:lnTo>
                  <a:pt x="0" y="2675186"/>
                </a:lnTo>
                <a:cubicBezTo>
                  <a:pt x="0" y="2260948"/>
                  <a:pt x="57671" y="1888877"/>
                  <a:pt x="173012" y="1558975"/>
                </a:cubicBezTo>
                <a:cubicBezTo>
                  <a:pt x="288354" y="1229073"/>
                  <a:pt x="450825" y="948779"/>
                  <a:pt x="660425" y="718096"/>
                </a:cubicBezTo>
                <a:cubicBezTo>
                  <a:pt x="870024" y="487412"/>
                  <a:pt x="1119931" y="310059"/>
                  <a:pt x="1410146" y="186035"/>
                </a:cubicBezTo>
                <a:cubicBezTo>
                  <a:pt x="1700361" y="62012"/>
                  <a:pt x="2020341" y="0"/>
                  <a:pt x="2370088"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1145311" y="801112"/>
            <a:ext cx="4528095" cy="5417344"/>
          </a:xfrm>
          <a:custGeom>
            <a:avLst/>
            <a:gdLst/>
            <a:ahLst/>
            <a:cxnLst/>
            <a:rect l="l" t="t" r="r" b="b"/>
            <a:pathLst>
              <a:path w="4528095" h="5417344">
                <a:moveTo>
                  <a:pt x="0" y="0"/>
                </a:moveTo>
                <a:lnTo>
                  <a:pt x="4528095" y="0"/>
                </a:lnTo>
                <a:lnTo>
                  <a:pt x="4528095" y="1008311"/>
                </a:lnTo>
                <a:lnTo>
                  <a:pt x="2902148" y="1008311"/>
                </a:lnTo>
                <a:lnTo>
                  <a:pt x="2902148" y="5417344"/>
                </a:lnTo>
                <a:lnTo>
                  <a:pt x="1596181" y="5417344"/>
                </a:lnTo>
                <a:lnTo>
                  <a:pt x="1596181" y="1008311"/>
                </a:lnTo>
                <a:lnTo>
                  <a:pt x="0" y="1008311"/>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5/1/2021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8" name="Picture Placeholder 2"/>
          <p:cNvSpPr>
            <a:spLocks noGrp="1"/>
          </p:cNvSpPr>
          <p:nvPr>
            <p:ph type="pic" sz="quarter" idx="11" hasCustomPrompt="1"/>
          </p:nvPr>
        </p:nvSpPr>
        <p:spPr>
          <a:xfrm>
            <a:off x="5387685"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2" hasCustomPrompt="1"/>
          </p:nvPr>
        </p:nvSpPr>
        <p:spPr>
          <a:xfrm>
            <a:off x="8331608"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4" name="Picture Placeholder 2"/>
          <p:cNvSpPr>
            <a:spLocks noGrp="1"/>
          </p:cNvSpPr>
          <p:nvPr>
            <p:ph type="pic" sz="quarter" idx="11" hasCustomPrompt="1"/>
          </p:nvPr>
        </p:nvSpPr>
        <p:spPr>
          <a:xfrm>
            <a:off x="147494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5" name="Picture Placeholder 2"/>
          <p:cNvSpPr>
            <a:spLocks noGrp="1"/>
          </p:cNvSpPr>
          <p:nvPr>
            <p:ph type="pic" sz="quarter" idx="12" hasCustomPrompt="1"/>
          </p:nvPr>
        </p:nvSpPr>
        <p:spPr>
          <a:xfrm>
            <a:off x="409176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6" name="Picture Placeholder 2"/>
          <p:cNvSpPr>
            <a:spLocks noGrp="1"/>
          </p:cNvSpPr>
          <p:nvPr>
            <p:ph type="pic" sz="quarter" idx="13" hasCustomPrompt="1"/>
          </p:nvPr>
        </p:nvSpPr>
        <p:spPr>
          <a:xfrm>
            <a:off x="670858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7" name="Picture Placeholder 2"/>
          <p:cNvSpPr>
            <a:spLocks noGrp="1"/>
          </p:cNvSpPr>
          <p:nvPr>
            <p:ph type="pic" sz="quarter" idx="14" hasCustomPrompt="1"/>
          </p:nvPr>
        </p:nvSpPr>
        <p:spPr>
          <a:xfrm>
            <a:off x="9325403"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9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6" name="Picture Placeholder 11"/>
          <p:cNvSpPr>
            <a:spLocks noGrp="1"/>
          </p:cNvSpPr>
          <p:nvPr>
            <p:ph type="pic" sz="quarter" idx="12" hasCustomPrompt="1"/>
          </p:nvPr>
        </p:nvSpPr>
        <p:spPr>
          <a:xfrm>
            <a:off x="4123308" y="1349450"/>
            <a:ext cx="4339048" cy="4339048"/>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1" fmla="*/ 24941 w 5024146"/>
              <a:gd name="connsiteY0-2" fmla="*/ 1246253 h 2498048"/>
              <a:gd name="connsiteX1-3" fmla="*/ 1819423 w 5024146"/>
              <a:gd name="connsiteY1-4" fmla="*/ 1246253 h 2498048"/>
              <a:gd name="connsiteX2-5" fmla="*/ 922182 w 5024146"/>
              <a:gd name="connsiteY2-6" fmla="*/ 2143494 h 2498048"/>
              <a:gd name="connsiteX3-7" fmla="*/ 24941 w 5024146"/>
              <a:gd name="connsiteY3-8" fmla="*/ 1246253 h 2498048"/>
              <a:gd name="connsiteX4-9" fmla="*/ 3775122 w 5024146"/>
              <a:gd name="connsiteY4-10" fmla="*/ 0 h 2498048"/>
              <a:gd name="connsiteX5-11" fmla="*/ 4302934 w 5024146"/>
              <a:gd name="connsiteY5-12" fmla="*/ 218627 h 2498048"/>
              <a:gd name="connsiteX6-13" fmla="*/ 4805519 w 5024146"/>
              <a:gd name="connsiteY6-14" fmla="*/ 721212 h 2498048"/>
              <a:gd name="connsiteX7-15" fmla="*/ 4805519 w 5024146"/>
              <a:gd name="connsiteY7-16" fmla="*/ 1776836 h 2498048"/>
              <a:gd name="connsiteX8-17" fmla="*/ 4302934 w 5024146"/>
              <a:gd name="connsiteY8-18" fmla="*/ 2279421 h 2498048"/>
              <a:gd name="connsiteX9-19" fmla="*/ 3247310 w 5024146"/>
              <a:gd name="connsiteY9-20" fmla="*/ 2279421 h 2498048"/>
              <a:gd name="connsiteX10-21" fmla="*/ 2744726 w 5024146"/>
              <a:gd name="connsiteY10-22" fmla="*/ 1776836 h 2498048"/>
              <a:gd name="connsiteX11-23" fmla="*/ 2744726 w 5024146"/>
              <a:gd name="connsiteY11-24" fmla="*/ 721212 h 2498048"/>
              <a:gd name="connsiteX12-25" fmla="*/ 3247310 w 5024146"/>
              <a:gd name="connsiteY12-26" fmla="*/ 218627 h 2498048"/>
              <a:gd name="connsiteX13-27" fmla="*/ 3775122 w 5024146"/>
              <a:gd name="connsiteY13-28" fmla="*/ 0 h 2498048"/>
              <a:gd name="connsiteX0-29" fmla="*/ 24941 w 5024146"/>
              <a:gd name="connsiteY0-30" fmla="*/ 1246253 h 2498048"/>
              <a:gd name="connsiteX1-31" fmla="*/ 922182 w 5024146"/>
              <a:gd name="connsiteY1-32" fmla="*/ 2143494 h 2498048"/>
              <a:gd name="connsiteX2-33" fmla="*/ 24941 w 5024146"/>
              <a:gd name="connsiteY2-34" fmla="*/ 1246253 h 2498048"/>
              <a:gd name="connsiteX3-35" fmla="*/ 3775122 w 5024146"/>
              <a:gd name="connsiteY3-36" fmla="*/ 0 h 2498048"/>
              <a:gd name="connsiteX4-37" fmla="*/ 4302934 w 5024146"/>
              <a:gd name="connsiteY4-38" fmla="*/ 218627 h 2498048"/>
              <a:gd name="connsiteX5-39" fmla="*/ 4805519 w 5024146"/>
              <a:gd name="connsiteY5-40" fmla="*/ 721212 h 2498048"/>
              <a:gd name="connsiteX6-41" fmla="*/ 4805519 w 5024146"/>
              <a:gd name="connsiteY6-42" fmla="*/ 1776836 h 2498048"/>
              <a:gd name="connsiteX7-43" fmla="*/ 4302934 w 5024146"/>
              <a:gd name="connsiteY7-44" fmla="*/ 2279421 h 2498048"/>
              <a:gd name="connsiteX8-45" fmla="*/ 3247310 w 5024146"/>
              <a:gd name="connsiteY8-46" fmla="*/ 2279421 h 2498048"/>
              <a:gd name="connsiteX9-47" fmla="*/ 2744726 w 5024146"/>
              <a:gd name="connsiteY9-48" fmla="*/ 1776836 h 2498048"/>
              <a:gd name="connsiteX10-49" fmla="*/ 2744726 w 5024146"/>
              <a:gd name="connsiteY10-50" fmla="*/ 721212 h 2498048"/>
              <a:gd name="connsiteX11-51" fmla="*/ 3247310 w 5024146"/>
              <a:gd name="connsiteY11-52" fmla="*/ 218627 h 2498048"/>
              <a:gd name="connsiteX12-53" fmla="*/ 3775122 w 5024146"/>
              <a:gd name="connsiteY12-54" fmla="*/ 0 h 2498048"/>
              <a:gd name="connsiteX0-55" fmla="*/ 1249024 w 2498048"/>
              <a:gd name="connsiteY0-56" fmla="*/ 0 h 2498048"/>
              <a:gd name="connsiteX1-57" fmla="*/ 1776836 w 2498048"/>
              <a:gd name="connsiteY1-58" fmla="*/ 218627 h 2498048"/>
              <a:gd name="connsiteX2-59" fmla="*/ 2279421 w 2498048"/>
              <a:gd name="connsiteY2-60" fmla="*/ 721212 h 2498048"/>
              <a:gd name="connsiteX3-61" fmla="*/ 2279421 w 2498048"/>
              <a:gd name="connsiteY3-62" fmla="*/ 1776836 h 2498048"/>
              <a:gd name="connsiteX4-63" fmla="*/ 1776836 w 2498048"/>
              <a:gd name="connsiteY4-64" fmla="*/ 2279421 h 2498048"/>
              <a:gd name="connsiteX5-65" fmla="*/ 721212 w 2498048"/>
              <a:gd name="connsiteY5-66" fmla="*/ 2279421 h 2498048"/>
              <a:gd name="connsiteX6-67" fmla="*/ 218628 w 2498048"/>
              <a:gd name="connsiteY6-68" fmla="*/ 1776836 h 2498048"/>
              <a:gd name="connsiteX7-69" fmla="*/ 218628 w 2498048"/>
              <a:gd name="connsiteY7-70" fmla="*/ 721212 h 2498048"/>
              <a:gd name="connsiteX8-71" fmla="*/ 721212 w 2498048"/>
              <a:gd name="connsiteY8-72" fmla="*/ 218627 h 2498048"/>
              <a:gd name="connsiteX9-73" fmla="*/ 1249024 w 2498048"/>
              <a:gd name="connsiteY9-74" fmla="*/ 0 h 2498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8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2" name="Picture Placeholder 11"/>
          <p:cNvSpPr>
            <a:spLocks noGrp="1"/>
          </p:cNvSpPr>
          <p:nvPr>
            <p:ph type="pic" sz="quarter" idx="12" hasCustomPrompt="1"/>
          </p:nvPr>
        </p:nvSpPr>
        <p:spPr>
          <a:xfrm>
            <a:off x="4846975" y="2180244"/>
            <a:ext cx="2498048" cy="2498048"/>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1" fmla="*/ 24941 w 5024146"/>
              <a:gd name="connsiteY0-2" fmla="*/ 1246253 h 2498048"/>
              <a:gd name="connsiteX1-3" fmla="*/ 1819423 w 5024146"/>
              <a:gd name="connsiteY1-4" fmla="*/ 1246253 h 2498048"/>
              <a:gd name="connsiteX2-5" fmla="*/ 922182 w 5024146"/>
              <a:gd name="connsiteY2-6" fmla="*/ 2143494 h 2498048"/>
              <a:gd name="connsiteX3-7" fmla="*/ 24941 w 5024146"/>
              <a:gd name="connsiteY3-8" fmla="*/ 1246253 h 2498048"/>
              <a:gd name="connsiteX4-9" fmla="*/ 3775122 w 5024146"/>
              <a:gd name="connsiteY4-10" fmla="*/ 0 h 2498048"/>
              <a:gd name="connsiteX5-11" fmla="*/ 4302934 w 5024146"/>
              <a:gd name="connsiteY5-12" fmla="*/ 218627 h 2498048"/>
              <a:gd name="connsiteX6-13" fmla="*/ 4805519 w 5024146"/>
              <a:gd name="connsiteY6-14" fmla="*/ 721212 h 2498048"/>
              <a:gd name="connsiteX7-15" fmla="*/ 4805519 w 5024146"/>
              <a:gd name="connsiteY7-16" fmla="*/ 1776836 h 2498048"/>
              <a:gd name="connsiteX8-17" fmla="*/ 4302934 w 5024146"/>
              <a:gd name="connsiteY8-18" fmla="*/ 2279421 h 2498048"/>
              <a:gd name="connsiteX9-19" fmla="*/ 3247310 w 5024146"/>
              <a:gd name="connsiteY9-20" fmla="*/ 2279421 h 2498048"/>
              <a:gd name="connsiteX10-21" fmla="*/ 2744726 w 5024146"/>
              <a:gd name="connsiteY10-22" fmla="*/ 1776836 h 2498048"/>
              <a:gd name="connsiteX11-23" fmla="*/ 2744726 w 5024146"/>
              <a:gd name="connsiteY11-24" fmla="*/ 721212 h 2498048"/>
              <a:gd name="connsiteX12-25" fmla="*/ 3247310 w 5024146"/>
              <a:gd name="connsiteY12-26" fmla="*/ 218627 h 2498048"/>
              <a:gd name="connsiteX13-27" fmla="*/ 3775122 w 5024146"/>
              <a:gd name="connsiteY13-28" fmla="*/ 0 h 2498048"/>
              <a:gd name="connsiteX0-29" fmla="*/ 24941 w 5024146"/>
              <a:gd name="connsiteY0-30" fmla="*/ 1246253 h 2498048"/>
              <a:gd name="connsiteX1-31" fmla="*/ 922182 w 5024146"/>
              <a:gd name="connsiteY1-32" fmla="*/ 2143494 h 2498048"/>
              <a:gd name="connsiteX2-33" fmla="*/ 24941 w 5024146"/>
              <a:gd name="connsiteY2-34" fmla="*/ 1246253 h 2498048"/>
              <a:gd name="connsiteX3-35" fmla="*/ 3775122 w 5024146"/>
              <a:gd name="connsiteY3-36" fmla="*/ 0 h 2498048"/>
              <a:gd name="connsiteX4-37" fmla="*/ 4302934 w 5024146"/>
              <a:gd name="connsiteY4-38" fmla="*/ 218627 h 2498048"/>
              <a:gd name="connsiteX5-39" fmla="*/ 4805519 w 5024146"/>
              <a:gd name="connsiteY5-40" fmla="*/ 721212 h 2498048"/>
              <a:gd name="connsiteX6-41" fmla="*/ 4805519 w 5024146"/>
              <a:gd name="connsiteY6-42" fmla="*/ 1776836 h 2498048"/>
              <a:gd name="connsiteX7-43" fmla="*/ 4302934 w 5024146"/>
              <a:gd name="connsiteY7-44" fmla="*/ 2279421 h 2498048"/>
              <a:gd name="connsiteX8-45" fmla="*/ 3247310 w 5024146"/>
              <a:gd name="connsiteY8-46" fmla="*/ 2279421 h 2498048"/>
              <a:gd name="connsiteX9-47" fmla="*/ 2744726 w 5024146"/>
              <a:gd name="connsiteY9-48" fmla="*/ 1776836 h 2498048"/>
              <a:gd name="connsiteX10-49" fmla="*/ 2744726 w 5024146"/>
              <a:gd name="connsiteY10-50" fmla="*/ 721212 h 2498048"/>
              <a:gd name="connsiteX11-51" fmla="*/ 3247310 w 5024146"/>
              <a:gd name="connsiteY11-52" fmla="*/ 218627 h 2498048"/>
              <a:gd name="connsiteX12-53" fmla="*/ 3775122 w 5024146"/>
              <a:gd name="connsiteY12-54" fmla="*/ 0 h 2498048"/>
              <a:gd name="connsiteX0-55" fmla="*/ 1249024 w 2498048"/>
              <a:gd name="connsiteY0-56" fmla="*/ 0 h 2498048"/>
              <a:gd name="connsiteX1-57" fmla="*/ 1776836 w 2498048"/>
              <a:gd name="connsiteY1-58" fmla="*/ 218627 h 2498048"/>
              <a:gd name="connsiteX2-59" fmla="*/ 2279421 w 2498048"/>
              <a:gd name="connsiteY2-60" fmla="*/ 721212 h 2498048"/>
              <a:gd name="connsiteX3-61" fmla="*/ 2279421 w 2498048"/>
              <a:gd name="connsiteY3-62" fmla="*/ 1776836 h 2498048"/>
              <a:gd name="connsiteX4-63" fmla="*/ 1776836 w 2498048"/>
              <a:gd name="connsiteY4-64" fmla="*/ 2279421 h 2498048"/>
              <a:gd name="connsiteX5-65" fmla="*/ 721212 w 2498048"/>
              <a:gd name="connsiteY5-66" fmla="*/ 2279421 h 2498048"/>
              <a:gd name="connsiteX6-67" fmla="*/ 218628 w 2498048"/>
              <a:gd name="connsiteY6-68" fmla="*/ 1776836 h 2498048"/>
              <a:gd name="connsiteX7-69" fmla="*/ 218628 w 2498048"/>
              <a:gd name="connsiteY7-70" fmla="*/ 721212 h 2498048"/>
              <a:gd name="connsiteX8-71" fmla="*/ 721212 w 2498048"/>
              <a:gd name="connsiteY8-72" fmla="*/ 218627 h 2498048"/>
              <a:gd name="connsiteX9-73" fmla="*/ 1249024 w 2498048"/>
              <a:gd name="connsiteY9-74" fmla="*/ 0 h 2498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1249490" y="726698"/>
            <a:ext cx="4271367" cy="5566172"/>
          </a:xfrm>
          <a:custGeom>
            <a:avLst/>
            <a:gdLst/>
            <a:ahLst/>
            <a:cxnLst/>
            <a:rect l="l" t="t" r="r" b="b"/>
            <a:pathLst>
              <a:path w="4271367" h="5566172">
                <a:moveTo>
                  <a:pt x="2247305" y="0"/>
                </a:moveTo>
                <a:cubicBezTo>
                  <a:pt x="2542480" y="0"/>
                  <a:pt x="2814092" y="39688"/>
                  <a:pt x="3062139" y="119063"/>
                </a:cubicBezTo>
                <a:cubicBezTo>
                  <a:pt x="3310186" y="198438"/>
                  <a:pt x="3523506" y="311299"/>
                  <a:pt x="3702100" y="457647"/>
                </a:cubicBezTo>
                <a:cubicBezTo>
                  <a:pt x="3880694" y="603995"/>
                  <a:pt x="4020220" y="780728"/>
                  <a:pt x="4120679" y="987847"/>
                </a:cubicBezTo>
                <a:cubicBezTo>
                  <a:pt x="4221138" y="1194966"/>
                  <a:pt x="4271367" y="1426270"/>
                  <a:pt x="4271367" y="1681758"/>
                </a:cubicBezTo>
                <a:lnTo>
                  <a:pt x="2969121" y="1681758"/>
                </a:lnTo>
                <a:cubicBezTo>
                  <a:pt x="2969121" y="1580059"/>
                  <a:pt x="2953618" y="1486421"/>
                  <a:pt x="2922612" y="1400845"/>
                </a:cubicBezTo>
                <a:cubicBezTo>
                  <a:pt x="2891607" y="1315269"/>
                  <a:pt x="2844478" y="1242095"/>
                  <a:pt x="2781226" y="1181323"/>
                </a:cubicBezTo>
                <a:cubicBezTo>
                  <a:pt x="2717974" y="1120552"/>
                  <a:pt x="2639839" y="1072803"/>
                  <a:pt x="2546821" y="1038076"/>
                </a:cubicBezTo>
                <a:cubicBezTo>
                  <a:pt x="2453804" y="1003350"/>
                  <a:pt x="2344043" y="985987"/>
                  <a:pt x="2217539" y="985987"/>
                </a:cubicBezTo>
                <a:cubicBezTo>
                  <a:pt x="2093516" y="985987"/>
                  <a:pt x="1984375" y="1000249"/>
                  <a:pt x="1890118" y="1028775"/>
                </a:cubicBezTo>
                <a:cubicBezTo>
                  <a:pt x="1795860" y="1057300"/>
                  <a:pt x="1717105" y="1096988"/>
                  <a:pt x="1653853" y="1147837"/>
                </a:cubicBezTo>
                <a:cubicBezTo>
                  <a:pt x="1590601" y="1198687"/>
                  <a:pt x="1542852" y="1256978"/>
                  <a:pt x="1510606" y="1322710"/>
                </a:cubicBezTo>
                <a:cubicBezTo>
                  <a:pt x="1478360" y="1388442"/>
                  <a:pt x="1462237" y="1458516"/>
                  <a:pt x="1462237" y="1532930"/>
                </a:cubicBezTo>
                <a:cubicBezTo>
                  <a:pt x="1462237" y="1614785"/>
                  <a:pt x="1485181" y="1688579"/>
                  <a:pt x="1531070" y="1754312"/>
                </a:cubicBezTo>
                <a:cubicBezTo>
                  <a:pt x="1576958" y="1820044"/>
                  <a:pt x="1642691" y="1882056"/>
                  <a:pt x="1728267" y="1940347"/>
                </a:cubicBezTo>
                <a:cubicBezTo>
                  <a:pt x="1813843" y="1998638"/>
                  <a:pt x="1918023" y="2053208"/>
                  <a:pt x="2040806" y="2104058"/>
                </a:cubicBezTo>
                <a:cubicBezTo>
                  <a:pt x="2163589" y="2154908"/>
                  <a:pt x="2301875" y="2205137"/>
                  <a:pt x="2455664" y="2254746"/>
                </a:cubicBezTo>
                <a:cubicBezTo>
                  <a:pt x="2743398" y="2346524"/>
                  <a:pt x="3000127" y="2448223"/>
                  <a:pt x="3225850" y="2559844"/>
                </a:cubicBezTo>
                <a:cubicBezTo>
                  <a:pt x="3451573" y="2671465"/>
                  <a:pt x="3641948" y="2799209"/>
                  <a:pt x="3796978" y="2943076"/>
                </a:cubicBezTo>
                <a:cubicBezTo>
                  <a:pt x="3952007" y="3086944"/>
                  <a:pt x="4069830" y="3249414"/>
                  <a:pt x="4150445" y="3430489"/>
                </a:cubicBezTo>
                <a:cubicBezTo>
                  <a:pt x="4231060" y="3611563"/>
                  <a:pt x="4271367" y="3816202"/>
                  <a:pt x="4271367" y="4044405"/>
                </a:cubicBezTo>
                <a:cubicBezTo>
                  <a:pt x="4271367" y="4287491"/>
                  <a:pt x="4223618" y="4503911"/>
                  <a:pt x="4128120" y="4693667"/>
                </a:cubicBezTo>
                <a:cubicBezTo>
                  <a:pt x="4032622" y="4883423"/>
                  <a:pt x="3897437" y="5042794"/>
                  <a:pt x="3722564" y="5171778"/>
                </a:cubicBezTo>
                <a:cubicBezTo>
                  <a:pt x="3547691" y="5300762"/>
                  <a:pt x="3336851" y="5398741"/>
                  <a:pt x="3090044" y="5465713"/>
                </a:cubicBezTo>
                <a:cubicBezTo>
                  <a:pt x="2843238" y="5532686"/>
                  <a:pt x="2568525" y="5566172"/>
                  <a:pt x="2265908" y="5566172"/>
                </a:cubicBezTo>
                <a:cubicBezTo>
                  <a:pt x="2079873" y="5566172"/>
                  <a:pt x="1895078" y="5550669"/>
                  <a:pt x="1711524" y="5519663"/>
                </a:cubicBezTo>
                <a:cubicBezTo>
                  <a:pt x="1527969" y="5488658"/>
                  <a:pt x="1352476" y="5440909"/>
                  <a:pt x="1185044" y="5376416"/>
                </a:cubicBezTo>
                <a:cubicBezTo>
                  <a:pt x="1017613" y="5311924"/>
                  <a:pt x="861343" y="5230689"/>
                  <a:pt x="716235" y="5132710"/>
                </a:cubicBezTo>
                <a:cubicBezTo>
                  <a:pt x="571128" y="5034732"/>
                  <a:pt x="445864" y="4917530"/>
                  <a:pt x="340444" y="4781104"/>
                </a:cubicBezTo>
                <a:cubicBezTo>
                  <a:pt x="235025" y="4644678"/>
                  <a:pt x="151929" y="4489649"/>
                  <a:pt x="91157" y="4316016"/>
                </a:cubicBezTo>
                <a:cubicBezTo>
                  <a:pt x="30386" y="4142384"/>
                  <a:pt x="0" y="3948907"/>
                  <a:pt x="0" y="3735586"/>
                </a:cubicBezTo>
                <a:lnTo>
                  <a:pt x="1309688" y="3735586"/>
                </a:lnTo>
                <a:cubicBezTo>
                  <a:pt x="1309688" y="3894336"/>
                  <a:pt x="1330772" y="4027661"/>
                  <a:pt x="1372940" y="4135562"/>
                </a:cubicBezTo>
                <a:cubicBezTo>
                  <a:pt x="1415108" y="4243462"/>
                  <a:pt x="1477120" y="4330899"/>
                  <a:pt x="1558975" y="4397871"/>
                </a:cubicBezTo>
                <a:cubicBezTo>
                  <a:pt x="1640830" y="4464844"/>
                  <a:pt x="1740669" y="4512593"/>
                  <a:pt x="1858491" y="4541118"/>
                </a:cubicBezTo>
                <a:cubicBezTo>
                  <a:pt x="1976314" y="4569644"/>
                  <a:pt x="2112120" y="4583907"/>
                  <a:pt x="2265908" y="4583907"/>
                </a:cubicBezTo>
                <a:cubicBezTo>
                  <a:pt x="2389932" y="4583907"/>
                  <a:pt x="2495972" y="4569644"/>
                  <a:pt x="2584029" y="4541118"/>
                </a:cubicBezTo>
                <a:cubicBezTo>
                  <a:pt x="2672085" y="4512593"/>
                  <a:pt x="2744639" y="4474146"/>
                  <a:pt x="2801690" y="4425777"/>
                </a:cubicBezTo>
                <a:cubicBezTo>
                  <a:pt x="2858740" y="4377408"/>
                  <a:pt x="2900288" y="4320977"/>
                  <a:pt x="2926333" y="4256485"/>
                </a:cubicBezTo>
                <a:cubicBezTo>
                  <a:pt x="2952378" y="4191993"/>
                  <a:pt x="2965401" y="4123780"/>
                  <a:pt x="2965401" y="4051846"/>
                </a:cubicBezTo>
                <a:cubicBezTo>
                  <a:pt x="2965401" y="3967510"/>
                  <a:pt x="2953618" y="3891236"/>
                  <a:pt x="2930054" y="3823023"/>
                </a:cubicBezTo>
                <a:cubicBezTo>
                  <a:pt x="2906490" y="3754810"/>
                  <a:pt x="2859981" y="3690318"/>
                  <a:pt x="2790528" y="3629546"/>
                </a:cubicBezTo>
                <a:cubicBezTo>
                  <a:pt x="2721074" y="3568775"/>
                  <a:pt x="2623716" y="3508623"/>
                  <a:pt x="2498452" y="3449092"/>
                </a:cubicBezTo>
                <a:cubicBezTo>
                  <a:pt x="2373188" y="3389561"/>
                  <a:pt x="2208858" y="3326309"/>
                  <a:pt x="2005459" y="3259336"/>
                </a:cubicBezTo>
                <a:cubicBezTo>
                  <a:pt x="1767334" y="3179961"/>
                  <a:pt x="1537891" y="3090665"/>
                  <a:pt x="1317129" y="2991446"/>
                </a:cubicBezTo>
                <a:cubicBezTo>
                  <a:pt x="1096367" y="2892227"/>
                  <a:pt x="900410" y="2774405"/>
                  <a:pt x="729258" y="2637979"/>
                </a:cubicBezTo>
                <a:cubicBezTo>
                  <a:pt x="558106" y="2501553"/>
                  <a:pt x="421060" y="2342183"/>
                  <a:pt x="318120" y="2159868"/>
                </a:cubicBezTo>
                <a:cubicBezTo>
                  <a:pt x="215181" y="1977554"/>
                  <a:pt x="163711" y="1764854"/>
                  <a:pt x="163711" y="1521768"/>
                </a:cubicBezTo>
                <a:cubicBezTo>
                  <a:pt x="163711" y="1288604"/>
                  <a:pt x="215801" y="1078384"/>
                  <a:pt x="319981" y="891109"/>
                </a:cubicBezTo>
                <a:cubicBezTo>
                  <a:pt x="424160" y="703833"/>
                  <a:pt x="569268" y="544464"/>
                  <a:pt x="755303" y="412998"/>
                </a:cubicBezTo>
                <a:cubicBezTo>
                  <a:pt x="941338" y="281533"/>
                  <a:pt x="1161480" y="179835"/>
                  <a:pt x="1415728" y="107901"/>
                </a:cubicBezTo>
                <a:cubicBezTo>
                  <a:pt x="1669976" y="35967"/>
                  <a:pt x="1947168" y="0"/>
                  <a:pt x="2247305"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1"/>
            <a:ext cx="12192001" cy="6858000"/>
          </a:xfrm>
          <a:prstGeom prst="rect">
            <a:avLst/>
          </a:prstGeom>
          <a:blipFill dpi="0" rotWithShape="1">
            <a:blip r:embed="rId1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nvSpPr>
        <p:spPr>
          <a:xfrm>
            <a:off x="1100797" y="-341224"/>
            <a:ext cx="9959926" cy="7540448"/>
          </a:xfrm>
          <a:custGeom>
            <a:avLst/>
            <a:gdLst>
              <a:gd name="connsiteX0" fmla="*/ 1572046 w 9058502"/>
              <a:gd name="connsiteY0" fmla="*/ 0 h 6858000"/>
              <a:gd name="connsiteX1" fmla="*/ 7486457 w 9058502"/>
              <a:gd name="connsiteY1" fmla="*/ 0 h 6858000"/>
              <a:gd name="connsiteX2" fmla="*/ 7574617 w 9058502"/>
              <a:gd name="connsiteY2" fmla="*/ 76367 h 6858000"/>
              <a:gd name="connsiteX3" fmla="*/ 9058502 w 9058502"/>
              <a:gd name="connsiteY3" fmla="*/ 3429000 h 6858000"/>
              <a:gd name="connsiteX4" fmla="*/ 7574617 w 9058502"/>
              <a:gd name="connsiteY4" fmla="*/ 6781634 h 6858000"/>
              <a:gd name="connsiteX5" fmla="*/ 7486457 w 9058502"/>
              <a:gd name="connsiteY5" fmla="*/ 6858000 h 6858000"/>
              <a:gd name="connsiteX6" fmla="*/ 1572046 w 9058502"/>
              <a:gd name="connsiteY6" fmla="*/ 6858000 h 6858000"/>
              <a:gd name="connsiteX7" fmla="*/ 1483885 w 9058502"/>
              <a:gd name="connsiteY7" fmla="*/ 6781634 h 6858000"/>
              <a:gd name="connsiteX8" fmla="*/ 0 w 9058502"/>
              <a:gd name="connsiteY8" fmla="*/ 3429000 h 6858000"/>
              <a:gd name="connsiteX9" fmla="*/ 1483885 w 9058502"/>
              <a:gd name="connsiteY9" fmla="*/ 763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58502" h="6858000">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5" name="任意多边形 24"/>
          <p:cNvSpPr/>
          <p:nvPr/>
        </p:nvSpPr>
        <p:spPr>
          <a:xfrm rot="16200000">
            <a:off x="2651761" y="-1100252"/>
            <a:ext cx="6857999" cy="9058502"/>
          </a:xfrm>
          <a:custGeom>
            <a:avLst/>
            <a:gdLst>
              <a:gd name="connsiteX0" fmla="*/ 6857999 w 6857999"/>
              <a:gd name="connsiteY0" fmla="*/ 1572046 h 9058502"/>
              <a:gd name="connsiteX1" fmla="*/ 6857999 w 6857999"/>
              <a:gd name="connsiteY1" fmla="*/ 7486457 h 9058502"/>
              <a:gd name="connsiteX2" fmla="*/ 6781632 w 6857999"/>
              <a:gd name="connsiteY2" fmla="*/ 7574617 h 9058502"/>
              <a:gd name="connsiteX3" fmla="*/ 3428999 w 6857999"/>
              <a:gd name="connsiteY3" fmla="*/ 9058502 h 9058502"/>
              <a:gd name="connsiteX4" fmla="*/ 76365 w 6857999"/>
              <a:gd name="connsiteY4" fmla="*/ 7574617 h 9058502"/>
              <a:gd name="connsiteX5" fmla="*/ 0 w 6857999"/>
              <a:gd name="connsiteY5" fmla="*/ 7486458 h 9058502"/>
              <a:gd name="connsiteX6" fmla="*/ 0 w 6857999"/>
              <a:gd name="connsiteY6" fmla="*/ 1572045 h 9058502"/>
              <a:gd name="connsiteX7" fmla="*/ 76365 w 6857999"/>
              <a:gd name="connsiteY7" fmla="*/ 1483885 h 9058502"/>
              <a:gd name="connsiteX8" fmla="*/ 3428999 w 6857999"/>
              <a:gd name="connsiteY8" fmla="*/ 0 h 9058502"/>
              <a:gd name="connsiteX9" fmla="*/ 6781632 w 6857999"/>
              <a:gd name="connsiteY9" fmla="*/ 1483885 h 90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7999" h="9058502">
                <a:moveTo>
                  <a:pt x="6857999" y="1572046"/>
                </a:moveTo>
                <a:lnTo>
                  <a:pt x="6857999" y="7486457"/>
                </a:lnTo>
                <a:lnTo>
                  <a:pt x="6781632" y="7574617"/>
                </a:lnTo>
                <a:cubicBezTo>
                  <a:pt x="5953106" y="8486199"/>
                  <a:pt x="4757887" y="9058502"/>
                  <a:pt x="3428999" y="9058502"/>
                </a:cubicBezTo>
                <a:cubicBezTo>
                  <a:pt x="2100111" y="9058502"/>
                  <a:pt x="904891" y="8486199"/>
                  <a:pt x="76365" y="7574617"/>
                </a:cubicBezTo>
                <a:lnTo>
                  <a:pt x="0" y="7486458"/>
                </a:lnTo>
                <a:lnTo>
                  <a:pt x="0" y="1572045"/>
                </a:lnTo>
                <a:lnTo>
                  <a:pt x="76365" y="1483885"/>
                </a:lnTo>
                <a:cubicBezTo>
                  <a:pt x="904891" y="572304"/>
                  <a:pt x="2100111" y="0"/>
                  <a:pt x="3428999" y="0"/>
                </a:cubicBezTo>
                <a:cubicBezTo>
                  <a:pt x="4757887" y="0"/>
                  <a:pt x="5953106" y="572304"/>
                  <a:pt x="6781632" y="1483885"/>
                </a:cubicBez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49065" r="-49065"/>
            </a:stretch>
          </a:blipFill>
          <a:ln>
            <a:noFill/>
          </a:ln>
          <a:effectLst>
            <a:outerShdw blurRad="698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方正黑体简体" panose="02010601030101010101" pitchFamily="2" charset="-122"/>
            </a:endParaRPr>
          </a:p>
        </p:txBody>
      </p:sp>
      <p:sp>
        <p:nvSpPr>
          <p:cNvPr id="3" name="椭圆 2"/>
          <p:cNvSpPr/>
          <p:nvPr/>
        </p:nvSpPr>
        <p:spPr>
          <a:xfrm>
            <a:off x="2138250" y="-487529"/>
            <a:ext cx="7885021" cy="7885021"/>
          </a:xfrm>
          <a:prstGeom prst="ellipse">
            <a:avLst/>
          </a:prstGeom>
          <a:solidFill>
            <a:schemeClr val="bg1"/>
          </a:solidFill>
          <a:ln>
            <a:noFill/>
          </a:ln>
          <a:effectLst>
            <a:glow rad="228600">
              <a:schemeClr val="tx1">
                <a:lumMod val="50000"/>
                <a:lumOff val="50000"/>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2644593" y="3167375"/>
            <a:ext cx="6884894" cy="938719"/>
          </a:xfrm>
          <a:prstGeom prst="rect">
            <a:avLst/>
          </a:prstGeom>
          <a:noFill/>
        </p:spPr>
        <p:txBody>
          <a:bodyPr wrap="square" rtlCol="0">
            <a:spAutoFit/>
            <a:scene3d>
              <a:camera prst="orthographicFront"/>
              <a:lightRig rig="threePt" dir="t"/>
            </a:scene3d>
            <a:sp3d contourW="12700"/>
          </a:bodyPr>
          <a:lstStyle/>
          <a:p>
            <a:pPr algn="dist"/>
            <a:r>
              <a:rPr lang="zh-CN" altLang="en-US" sz="5500" b="1" dirty="0">
                <a:solidFill>
                  <a:srgbClr val="414141"/>
                </a:solidFill>
                <a:ea typeface="方正黑体简体" panose="02010601030101010101" pitchFamily="2" charset="-122"/>
              </a:rPr>
              <a:t>简约大气商务</a:t>
            </a:r>
            <a:r>
              <a:rPr lang="en-US" altLang="zh-CN" sz="5500" b="1" dirty="0">
                <a:solidFill>
                  <a:srgbClr val="414141"/>
                </a:solidFill>
                <a:ea typeface="方正黑体简体" panose="02010601030101010101" pitchFamily="2" charset="-122"/>
              </a:rPr>
              <a:t>PPT</a:t>
            </a:r>
            <a:r>
              <a:rPr lang="zh-CN" altLang="en-US" sz="5500" b="1" dirty="0">
                <a:solidFill>
                  <a:srgbClr val="414141"/>
                </a:solidFill>
                <a:ea typeface="方正黑体简体" panose="02010601030101010101" pitchFamily="2" charset="-122"/>
              </a:rPr>
              <a:t>模板</a:t>
            </a:r>
          </a:p>
        </p:txBody>
      </p:sp>
      <p:sp>
        <p:nvSpPr>
          <p:cNvPr id="42" name="文本框 41"/>
          <p:cNvSpPr txBox="1"/>
          <p:nvPr/>
        </p:nvSpPr>
        <p:spPr>
          <a:xfrm>
            <a:off x="4870253" y="1178458"/>
            <a:ext cx="2460930" cy="1323439"/>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p>
            <a:pPr algn="ctr"/>
            <a:r>
              <a:rPr lang="en-US" altLang="zh-CN" sz="8000" dirty="0">
                <a:solidFill>
                  <a:srgbClr val="1D4C77"/>
                </a:solidFill>
                <a:latin typeface="Century Gothic" panose="020B0502020202020204" pitchFamily="34" charset="0"/>
                <a:ea typeface="方正黑体简体" panose="02010601030101010101" pitchFamily="2" charset="-122"/>
              </a:rPr>
              <a:t>2020</a:t>
            </a:r>
            <a:endParaRPr lang="zh-CN" altLang="en-US" sz="8000" dirty="0">
              <a:solidFill>
                <a:srgbClr val="1D4C77"/>
              </a:solidFill>
              <a:latin typeface="Century Gothic" panose="020B0502020202020204" pitchFamily="34" charset="0"/>
              <a:ea typeface="方正黑体简体" panose="02010601030101010101" pitchFamily="2" charset="-122"/>
            </a:endParaRPr>
          </a:p>
        </p:txBody>
      </p:sp>
      <p:sp>
        <p:nvSpPr>
          <p:cNvPr id="43" name="文本框 42"/>
          <p:cNvSpPr txBox="1"/>
          <p:nvPr/>
        </p:nvSpPr>
        <p:spPr>
          <a:xfrm>
            <a:off x="3368333" y="4073039"/>
            <a:ext cx="5464772" cy="58341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prstClr val="white">
                    <a:lumMod val="50000"/>
                  </a:prstClr>
                </a:solidFill>
                <a:latin typeface="Adobe 宋体 Std L" panose="02020300000000000000" pitchFamily="18" charset="-122"/>
                <a:ea typeface="Adobe 宋体 Std L" panose="02020300000000000000" pitchFamily="18" charset="-122"/>
              </a:rPr>
              <a:t>The user can demonstrate on a projector or computer, or print the presentation and  film to be used in a wider field</a:t>
            </a:r>
          </a:p>
        </p:txBody>
      </p:sp>
      <p:grpSp>
        <p:nvGrpSpPr>
          <p:cNvPr id="55" name="组合 54"/>
          <p:cNvGrpSpPr/>
          <p:nvPr/>
        </p:nvGrpSpPr>
        <p:grpSpPr>
          <a:xfrm>
            <a:off x="5168900" y="5627254"/>
            <a:ext cx="1863636" cy="337783"/>
            <a:chOff x="4193094" y="5370940"/>
            <a:chExt cx="1863636" cy="337783"/>
          </a:xfrm>
        </p:grpSpPr>
        <p:sp>
          <p:nvSpPr>
            <p:cNvPr id="47" name="Rectangle: Rounded Corners 100"/>
            <p:cNvSpPr/>
            <p:nvPr/>
          </p:nvSpPr>
          <p:spPr>
            <a:xfrm>
              <a:off x="4193094" y="5370940"/>
              <a:ext cx="1863636" cy="337783"/>
            </a:xfrm>
            <a:prstGeom prst="roundRect">
              <a:avLst>
                <a:gd name="adj" fmla="val 50000"/>
              </a:avLst>
            </a:prstGeom>
            <a:gradFill>
              <a:gsLst>
                <a:gs pos="0">
                  <a:srgbClr val="595959"/>
                </a:gs>
                <a:gs pos="100000">
                  <a:schemeClr val="tx1">
                    <a:lumMod val="85000"/>
                    <a:lumOff val="15000"/>
                  </a:schemeClr>
                </a:gs>
              </a:gsLst>
              <a:lin ang="5400000" scaled="0"/>
            </a:gra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Century Gothic" panose="020B0502020202020204" pitchFamily="34" charset="0"/>
                <a:ea typeface="方正黑体简体" panose="02010601030101010101" pitchFamily="2" charset="-122"/>
              </a:endParaRPr>
            </a:p>
          </p:txBody>
        </p:sp>
        <p:sp>
          <p:nvSpPr>
            <p:cNvPr id="49" name="原创设计师          _5"/>
            <p:cNvSpPr/>
            <p:nvPr/>
          </p:nvSpPr>
          <p:spPr>
            <a:xfrm>
              <a:off x="4293620" y="5394477"/>
              <a:ext cx="1662583" cy="275590"/>
            </a:xfrm>
            <a:prstGeom prst="rect">
              <a:avLst/>
            </a:prstGeom>
            <a:effectLst/>
          </p:spPr>
          <p:txBody>
            <a:bodyPr wrap="square">
              <a:spAutoFit/>
              <a:scene3d>
                <a:camera prst="orthographicFront"/>
                <a:lightRig rig="threePt" dir="t"/>
              </a:scene3d>
              <a:sp3d contourW="12700"/>
            </a:bodyPr>
            <a:lstStyle/>
            <a:p>
              <a:pPr algn="ctr"/>
              <a:r>
                <a:rPr lang="en-US" altLang="zh-CN" sz="1200">
                  <a:solidFill>
                    <a:schemeClr val="bg1"/>
                  </a:solidFill>
                  <a:latin typeface="方正黑体简体" panose="02010601030101010101" pitchFamily="2" charset="-122"/>
                  <a:ea typeface="方正黑体简体" panose="02010601030101010101" pitchFamily="2" charset="-122"/>
                </a:rPr>
                <a:t>xiazaii</a:t>
              </a: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grpSp>
      <p:sp>
        <p:nvSpPr>
          <p:cNvPr id="26" name="文本框 25"/>
          <p:cNvSpPr txBox="1"/>
          <p:nvPr/>
        </p:nvSpPr>
        <p:spPr>
          <a:xfrm>
            <a:off x="4372679" y="2552395"/>
            <a:ext cx="3497910" cy="646331"/>
          </a:xfrm>
          <a:prstGeom prst="rect">
            <a:avLst/>
          </a:prstGeom>
          <a:noFill/>
        </p:spPr>
        <p:txBody>
          <a:bodyPr wrap="square" rtlCol="0">
            <a:spAutoFit/>
            <a:scene3d>
              <a:camera prst="orthographicFront"/>
              <a:lightRig rig="threePt" dir="t"/>
            </a:scene3d>
            <a:sp3d contourW="12700"/>
          </a:bodyPr>
          <a:lstStyle/>
          <a:p>
            <a:pPr algn="dist"/>
            <a:r>
              <a:rPr lang="en-US" altLang="zh-CN" sz="3600" i="1" dirty="0">
                <a:solidFill>
                  <a:srgbClr val="414141"/>
                </a:solidFill>
                <a:ea typeface="方正黑体简体" panose="02010601030101010101" pitchFamily="2" charset="-122"/>
              </a:rPr>
              <a:t>BUSINESS PLAN</a:t>
            </a:r>
            <a:endParaRPr lang="zh-CN" altLang="en-US" sz="3600" i="1" dirty="0">
              <a:solidFill>
                <a:srgbClr val="414141"/>
              </a:solidFill>
              <a:ea typeface="方正黑体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000"/>
                                </p:stCondLst>
                                <p:childTnLst>
                                  <p:par>
                                    <p:cTn id="25" presetID="50" presetClass="entr" presetSubtype="0"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3"/>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3"/>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par>
                                    <p:cTn id="36" presetID="22" presetClass="entr" presetSubtype="1" fill="hold" grpId="0" nodeType="withEffect">
                                      <p:stCondLst>
                                        <p:cond delay="50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cTn>
                                  </p:par>
                                </p:childTnLst>
                              </p:cTn>
                            </p:par>
                            <p:par>
                              <p:cTn id="39" fill="hold">
                                <p:stCondLst>
                                  <p:cond delay="3000"/>
                                </p:stCondLst>
                                <p:childTnLst>
                                  <p:par>
                                    <p:cTn id="40" presetID="2" presetClass="entr" presetSubtype="4" fill="hold" nodeType="afterEffect" p14:presetBounceEnd="40000">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14:bounceEnd="40000">
                                          <p:cBhvr additive="base">
                                            <p:cTn id="42" dur="75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5" grpId="0" animBg="1"/>
          <p:bldP spid="3" grpId="0" animBg="1"/>
          <p:bldP spid="41" grpId="0"/>
          <p:bldP spid="42" grpId="0"/>
          <p:bldP spid="43"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000"/>
                                </p:stCondLst>
                                <p:childTnLst>
                                  <p:par>
                                    <p:cTn id="25" presetID="50" presetClass="entr" presetSubtype="0"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3"/>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3"/>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par>
                                    <p:cTn id="36" presetID="22" presetClass="entr" presetSubtype="1" fill="hold" grpId="0" nodeType="withEffect">
                                      <p:stCondLst>
                                        <p:cond delay="50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750" fill="hold"/>
                                            <p:tgtEl>
                                              <p:spTgt spid="55"/>
                                            </p:tgtEl>
                                            <p:attrNameLst>
                                              <p:attrName>ppt_x</p:attrName>
                                            </p:attrNameLst>
                                          </p:cBhvr>
                                          <p:tavLst>
                                            <p:tav tm="0">
                                              <p:val>
                                                <p:strVal val="#ppt_x"/>
                                              </p:val>
                                            </p:tav>
                                            <p:tav tm="100000">
                                              <p:val>
                                                <p:strVal val="#ppt_x"/>
                                              </p:val>
                                            </p:tav>
                                          </p:tavLst>
                                        </p:anim>
                                        <p:anim calcmode="lin" valueType="num">
                                          <p:cBhvr additive="base">
                                            <p:cTn id="43" dur="75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5" grpId="0" animBg="1"/>
          <p:bldP spid="3" grpId="0" animBg="1"/>
          <p:bldP spid="41" grpId="0"/>
          <p:bldP spid="42" grpId="0"/>
          <p:bldP spid="43" grpId="0"/>
          <p:bldP spid="2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a:stretch>
            <a:fillRect/>
          </a:stretch>
        </p:blipFill>
        <p:spPr>
          <a:xfrm>
            <a:off x="8853488" y="2193925"/>
            <a:ext cx="3338512" cy="3394075"/>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1" fmla="*/ 24941 w 5024146"/>
              <a:gd name="connsiteY0-2" fmla="*/ 1246253 h 2498048"/>
              <a:gd name="connsiteX1-3" fmla="*/ 1819423 w 5024146"/>
              <a:gd name="connsiteY1-4" fmla="*/ 1246253 h 2498048"/>
              <a:gd name="connsiteX2-5" fmla="*/ 922182 w 5024146"/>
              <a:gd name="connsiteY2-6" fmla="*/ 2143494 h 2498048"/>
              <a:gd name="connsiteX3-7" fmla="*/ 24941 w 5024146"/>
              <a:gd name="connsiteY3-8" fmla="*/ 1246253 h 2498048"/>
              <a:gd name="connsiteX4-9" fmla="*/ 3775122 w 5024146"/>
              <a:gd name="connsiteY4-10" fmla="*/ 0 h 2498048"/>
              <a:gd name="connsiteX5-11" fmla="*/ 4302934 w 5024146"/>
              <a:gd name="connsiteY5-12" fmla="*/ 218627 h 2498048"/>
              <a:gd name="connsiteX6-13" fmla="*/ 4805519 w 5024146"/>
              <a:gd name="connsiteY6-14" fmla="*/ 721212 h 2498048"/>
              <a:gd name="connsiteX7-15" fmla="*/ 4805519 w 5024146"/>
              <a:gd name="connsiteY7-16" fmla="*/ 1776836 h 2498048"/>
              <a:gd name="connsiteX8-17" fmla="*/ 4302934 w 5024146"/>
              <a:gd name="connsiteY8-18" fmla="*/ 2279421 h 2498048"/>
              <a:gd name="connsiteX9-19" fmla="*/ 3247310 w 5024146"/>
              <a:gd name="connsiteY9-20" fmla="*/ 2279421 h 2498048"/>
              <a:gd name="connsiteX10-21" fmla="*/ 2744726 w 5024146"/>
              <a:gd name="connsiteY10-22" fmla="*/ 1776836 h 2498048"/>
              <a:gd name="connsiteX11-23" fmla="*/ 2744726 w 5024146"/>
              <a:gd name="connsiteY11-24" fmla="*/ 721212 h 2498048"/>
              <a:gd name="connsiteX12-25" fmla="*/ 3247310 w 5024146"/>
              <a:gd name="connsiteY12-26" fmla="*/ 218627 h 2498048"/>
              <a:gd name="connsiteX13-27" fmla="*/ 3775122 w 5024146"/>
              <a:gd name="connsiteY13-28" fmla="*/ 0 h 2498048"/>
              <a:gd name="connsiteX0-29" fmla="*/ 24941 w 5024146"/>
              <a:gd name="connsiteY0-30" fmla="*/ 1246253 h 2498048"/>
              <a:gd name="connsiteX1-31" fmla="*/ 922182 w 5024146"/>
              <a:gd name="connsiteY1-32" fmla="*/ 2143494 h 2498048"/>
              <a:gd name="connsiteX2-33" fmla="*/ 24941 w 5024146"/>
              <a:gd name="connsiteY2-34" fmla="*/ 1246253 h 2498048"/>
              <a:gd name="connsiteX3-35" fmla="*/ 3775122 w 5024146"/>
              <a:gd name="connsiteY3-36" fmla="*/ 0 h 2498048"/>
              <a:gd name="connsiteX4-37" fmla="*/ 4302934 w 5024146"/>
              <a:gd name="connsiteY4-38" fmla="*/ 218627 h 2498048"/>
              <a:gd name="connsiteX5-39" fmla="*/ 4805519 w 5024146"/>
              <a:gd name="connsiteY5-40" fmla="*/ 721212 h 2498048"/>
              <a:gd name="connsiteX6-41" fmla="*/ 4805519 w 5024146"/>
              <a:gd name="connsiteY6-42" fmla="*/ 1776836 h 2498048"/>
              <a:gd name="connsiteX7-43" fmla="*/ 4302934 w 5024146"/>
              <a:gd name="connsiteY7-44" fmla="*/ 2279421 h 2498048"/>
              <a:gd name="connsiteX8-45" fmla="*/ 3247310 w 5024146"/>
              <a:gd name="connsiteY8-46" fmla="*/ 2279421 h 2498048"/>
              <a:gd name="connsiteX9-47" fmla="*/ 2744726 w 5024146"/>
              <a:gd name="connsiteY9-48" fmla="*/ 1776836 h 2498048"/>
              <a:gd name="connsiteX10-49" fmla="*/ 2744726 w 5024146"/>
              <a:gd name="connsiteY10-50" fmla="*/ 721212 h 2498048"/>
              <a:gd name="connsiteX11-51" fmla="*/ 3247310 w 5024146"/>
              <a:gd name="connsiteY11-52" fmla="*/ 218627 h 2498048"/>
              <a:gd name="connsiteX12-53" fmla="*/ 3775122 w 5024146"/>
              <a:gd name="connsiteY12-54" fmla="*/ 0 h 2498048"/>
              <a:gd name="connsiteX0-55" fmla="*/ 1249024 w 2498048"/>
              <a:gd name="connsiteY0-56" fmla="*/ 0 h 2498048"/>
              <a:gd name="connsiteX1-57" fmla="*/ 1776836 w 2498048"/>
              <a:gd name="connsiteY1-58" fmla="*/ 218627 h 2498048"/>
              <a:gd name="connsiteX2-59" fmla="*/ 2279421 w 2498048"/>
              <a:gd name="connsiteY2-60" fmla="*/ 721212 h 2498048"/>
              <a:gd name="connsiteX3-61" fmla="*/ 2279421 w 2498048"/>
              <a:gd name="connsiteY3-62" fmla="*/ 1776836 h 2498048"/>
              <a:gd name="connsiteX4-63" fmla="*/ 1776836 w 2498048"/>
              <a:gd name="connsiteY4-64" fmla="*/ 2279421 h 2498048"/>
              <a:gd name="connsiteX5-65" fmla="*/ 721212 w 2498048"/>
              <a:gd name="connsiteY5-66" fmla="*/ 2279421 h 2498048"/>
              <a:gd name="connsiteX6-67" fmla="*/ 218628 w 2498048"/>
              <a:gd name="connsiteY6-68" fmla="*/ 1776836 h 2498048"/>
              <a:gd name="connsiteX7-69" fmla="*/ 218628 w 2498048"/>
              <a:gd name="connsiteY7-70" fmla="*/ 721212 h 2498048"/>
              <a:gd name="connsiteX8-71" fmla="*/ 721212 w 2498048"/>
              <a:gd name="connsiteY8-72" fmla="*/ 218627 h 2498048"/>
              <a:gd name="connsiteX9-73" fmla="*/ 1249024 w 2498048"/>
              <a:gd name="connsiteY9-74" fmla="*/ 0 h 2498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effectLst>
            <a:outerShdw blurRad="254000" dist="63500" dir="2700000" algn="tl" rotWithShape="0">
              <a:prstClr val="black">
                <a:alpha val="30000"/>
              </a:prstClr>
            </a:outerShdw>
          </a:effectLst>
        </p:spPr>
      </p:pic>
      <p:sp>
        <p:nvSpPr>
          <p:cNvPr id="2" name="Title 1"/>
          <p:cNvSpPr>
            <a:spLocks noGrp="1"/>
          </p:cNvSpPr>
          <p:nvPr>
            <p:ph type="title" idx="4294967295"/>
          </p:nvPr>
        </p:nvSpPr>
        <p:spPr>
          <a:xfrm>
            <a:off x="0" y="4556125"/>
            <a:ext cx="3851275" cy="1325563"/>
          </a:xfrm>
          <a:prstGeom prst="rect">
            <a:avLst/>
          </a:prstGeom>
        </p:spPr>
        <p:txBody>
          <a:bodyPr/>
          <a:lstStyle/>
          <a:p>
            <a:pPr>
              <a:lnSpc>
                <a:spcPct val="100000"/>
              </a:lnSpc>
            </a:pPr>
            <a:r>
              <a:rPr lang="zh-CN" altLang="en-US" sz="2800" dirty="0">
                <a:solidFill>
                  <a:srgbClr val="4F4D50"/>
                </a:solidFill>
                <a:latin typeface="方正黑体简体" panose="02010601030101010101" pitchFamily="2" charset="-122"/>
                <a:ea typeface="方正黑体简体" panose="02010601030101010101" pitchFamily="2" charset="-122"/>
                <a:cs typeface="+mn-ea"/>
                <a:sym typeface="+mn-lt"/>
              </a:rPr>
              <a:t>我们是怎样的</a:t>
            </a:r>
            <a:br>
              <a:rPr lang="en-US" altLang="zh-CN" sz="2800" dirty="0">
                <a:solidFill>
                  <a:srgbClr val="4F4D50"/>
                </a:solidFill>
                <a:latin typeface="方正黑体简体" panose="02010601030101010101" pitchFamily="2" charset="-122"/>
                <a:ea typeface="方正黑体简体" panose="02010601030101010101" pitchFamily="2" charset="-122"/>
                <a:cs typeface="+mn-ea"/>
                <a:sym typeface="+mn-lt"/>
              </a:rPr>
            </a:br>
            <a:r>
              <a:rPr lang="zh-CN" altLang="en-US" sz="2800" dirty="0">
                <a:solidFill>
                  <a:srgbClr val="4F4D50"/>
                </a:solidFill>
                <a:latin typeface="方正黑体简体" panose="02010601030101010101" pitchFamily="2" charset="-122"/>
                <a:ea typeface="方正黑体简体" panose="02010601030101010101" pitchFamily="2" charset="-122"/>
                <a:cs typeface="+mn-ea"/>
                <a:sym typeface="+mn-lt"/>
              </a:rPr>
              <a:t>一支团队</a:t>
            </a:r>
            <a:r>
              <a:rPr lang="en-US" altLang="zh-CN" sz="2800" dirty="0">
                <a:solidFill>
                  <a:srgbClr val="4F4D50"/>
                </a:solidFill>
                <a:latin typeface="方正黑体简体" panose="02010601030101010101" pitchFamily="2" charset="-122"/>
                <a:ea typeface="方正黑体简体" panose="02010601030101010101" pitchFamily="2" charset="-122"/>
                <a:cs typeface="+mn-ea"/>
                <a:sym typeface="+mn-lt"/>
              </a:rPr>
              <a:t>?</a:t>
            </a:r>
            <a:endParaRPr lang="en-US" sz="28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31" name="Group 30"/>
          <p:cNvGrpSpPr/>
          <p:nvPr/>
        </p:nvGrpSpPr>
        <p:grpSpPr>
          <a:xfrm>
            <a:off x="5876407" y="3085517"/>
            <a:ext cx="1628072" cy="1628076"/>
            <a:chOff x="5234926" y="2507827"/>
            <a:chExt cx="2115811" cy="2115817"/>
          </a:xfrm>
          <a:solidFill>
            <a:srgbClr val="1C3C54"/>
          </a:solidFill>
          <a:effectLst>
            <a:outerShdw blurRad="254000" dist="63500" dir="2700000" algn="tl" rotWithShape="0">
              <a:prstClr val="black">
                <a:alpha val="30000"/>
              </a:prstClr>
            </a:outerShdw>
          </a:effectLst>
        </p:grpSpPr>
        <p:sp>
          <p:nvSpPr>
            <p:cNvPr id="8" name="Rounded Rectangle 7"/>
            <p:cNvSpPr/>
            <p:nvPr/>
          </p:nvSpPr>
          <p:spPr>
            <a:xfrm rot="2700000">
              <a:off x="5234923" y="2507830"/>
              <a:ext cx="2115817" cy="2115811"/>
            </a:xfrm>
            <a:prstGeom prst="roundRect">
              <a:avLst>
                <a:gd name="adj" fmla="val 34663"/>
              </a:avLst>
            </a:prstGeom>
            <a:solidFill>
              <a:srgbClr val="1D4C77">
                <a:alpha val="90000"/>
              </a:srgbClr>
            </a:solid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13" name="Title 3"/>
            <p:cNvSpPr txBox="1"/>
            <p:nvPr/>
          </p:nvSpPr>
          <p:spPr>
            <a:xfrm>
              <a:off x="5387746" y="3284533"/>
              <a:ext cx="1810168" cy="274764"/>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800" b="0" dirty="0">
                  <a:solidFill>
                    <a:srgbClr val="FFFFFF"/>
                  </a:solidFill>
                  <a:latin typeface="方正黑体简体" panose="02010601030101010101" pitchFamily="2" charset="-122"/>
                  <a:ea typeface="方正黑体简体" panose="02010601030101010101" pitchFamily="2" charset="-122"/>
                  <a:cs typeface="+mn-ea"/>
                  <a:sym typeface="+mn-lt"/>
                </a:rPr>
                <a:t>团结</a:t>
              </a:r>
              <a:endParaRPr lang="en-US" sz="1800" b="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15" name="Title 3"/>
            <p:cNvSpPr txBox="1"/>
            <p:nvPr/>
          </p:nvSpPr>
          <p:spPr>
            <a:xfrm>
              <a:off x="5387748" y="3777314"/>
              <a:ext cx="1810167" cy="501994"/>
            </a:xfrm>
            <a:prstGeom prst="rect">
              <a:avLst/>
            </a:prstGeom>
            <a:noFill/>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00000"/>
                </a:lnSpc>
                <a:spcBef>
                  <a:spcPts val="0"/>
                </a:spcBef>
                <a:buClr>
                  <a:schemeClr val="accent1"/>
                </a:buClr>
                <a:buSzPct val="150000"/>
              </a:pPr>
              <a:r>
                <a:rPr lang="zh-CN" altLang="en-US" sz="9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rPr>
                <a:t>点击输入简要文字解解说文字尽量</a:t>
              </a:r>
              <a:endParaRPr lang="en-US" sz="9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endParaRPr>
            </a:p>
          </p:txBody>
        </p:sp>
        <p:sp>
          <p:nvSpPr>
            <p:cNvPr id="16" name="Title 3"/>
            <p:cNvSpPr txBox="1"/>
            <p:nvPr/>
          </p:nvSpPr>
          <p:spPr>
            <a:xfrm>
              <a:off x="5903434" y="2595467"/>
              <a:ext cx="778791" cy="562710"/>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3200" b="0" dirty="0">
                  <a:solidFill>
                    <a:srgbClr val="FFFFFF"/>
                  </a:solidFill>
                  <a:latin typeface="方正黑体简体" panose="02010601030101010101" pitchFamily="2" charset="-122"/>
                  <a:ea typeface="方正黑体简体" panose="02010601030101010101" pitchFamily="2" charset="-122"/>
                  <a:cs typeface="+mn-ea"/>
                  <a:sym typeface="+mn-lt"/>
                </a:rPr>
                <a:t>C</a:t>
              </a:r>
              <a:endParaRPr lang="en-US" sz="1200" b="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grpSp>
        <p:nvGrpSpPr>
          <p:cNvPr id="23" name="Group 22"/>
          <p:cNvGrpSpPr/>
          <p:nvPr/>
        </p:nvGrpSpPr>
        <p:grpSpPr>
          <a:xfrm>
            <a:off x="7353504" y="1808688"/>
            <a:ext cx="1651513" cy="1651515"/>
            <a:chOff x="8618998" y="669109"/>
            <a:chExt cx="2360903" cy="2360907"/>
          </a:xfrm>
          <a:effectLst>
            <a:outerShdw blurRad="254000" dist="63500" dir="2700000" algn="tl" rotWithShape="0">
              <a:prstClr val="black">
                <a:alpha val="30000"/>
              </a:prstClr>
            </a:outerShdw>
          </a:effectLst>
        </p:grpSpPr>
        <p:sp>
          <p:nvSpPr>
            <p:cNvPr id="9" name="Rounded Rectangle 8"/>
            <p:cNvSpPr/>
            <p:nvPr/>
          </p:nvSpPr>
          <p:spPr>
            <a:xfrm rot="2700000">
              <a:off x="8618996" y="669111"/>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17" name="Title 3"/>
            <p:cNvSpPr txBox="1"/>
            <p:nvPr/>
          </p:nvSpPr>
          <p:spPr>
            <a:xfrm>
              <a:off x="8803856" y="1558426"/>
              <a:ext cx="1991185" cy="30224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800" b="0" dirty="0">
                  <a:solidFill>
                    <a:srgbClr val="4F4D50"/>
                  </a:solidFill>
                  <a:latin typeface="方正黑体简体" panose="02010601030101010101" pitchFamily="2" charset="-122"/>
                  <a:ea typeface="方正黑体简体" panose="02010601030101010101" pitchFamily="2" charset="-122"/>
                  <a:cs typeface="+mn-ea"/>
                  <a:sym typeface="+mn-lt"/>
                </a:rPr>
                <a:t>奋进</a:t>
              </a:r>
              <a:endParaRPr lang="en-US" sz="18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8" name="Title 3"/>
            <p:cNvSpPr txBox="1"/>
            <p:nvPr/>
          </p:nvSpPr>
          <p:spPr>
            <a:xfrm>
              <a:off x="8803857" y="2046500"/>
              <a:ext cx="1991184"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rPr>
                <a:t>点击输入简要文字解说解说文字尽量</a:t>
              </a:r>
              <a:endParaRPr 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endParaRPr>
            </a:p>
          </p:txBody>
        </p:sp>
        <p:sp>
          <p:nvSpPr>
            <p:cNvPr id="19" name="Title 3"/>
            <p:cNvSpPr txBox="1"/>
            <p:nvPr/>
          </p:nvSpPr>
          <p:spPr>
            <a:xfrm>
              <a:off x="9371113" y="817342"/>
              <a:ext cx="856669" cy="61898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3200" b="0" dirty="0">
                  <a:solidFill>
                    <a:srgbClr val="4F4D50"/>
                  </a:solidFill>
                  <a:latin typeface="方正黑体简体" panose="02010601030101010101" pitchFamily="2" charset="-122"/>
                  <a:ea typeface="方正黑体简体" panose="02010601030101010101" pitchFamily="2" charset="-122"/>
                  <a:cs typeface="+mn-ea"/>
                  <a:sym typeface="+mn-lt"/>
                </a:rPr>
                <a:t>H</a:t>
              </a:r>
              <a:endParaRPr lang="en-US" sz="12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24" name="Group 23"/>
          <p:cNvGrpSpPr/>
          <p:nvPr/>
        </p:nvGrpSpPr>
        <p:grpSpPr>
          <a:xfrm>
            <a:off x="7320270" y="4374750"/>
            <a:ext cx="1712270" cy="1651515"/>
            <a:chOff x="8575570" y="3902930"/>
            <a:chExt cx="2447758" cy="2360907"/>
          </a:xfrm>
        </p:grpSpPr>
        <p:sp>
          <p:nvSpPr>
            <p:cNvPr id="10" name="Rounded Rectangle 9"/>
            <p:cNvSpPr/>
            <p:nvPr/>
          </p:nvSpPr>
          <p:spPr>
            <a:xfrm rot="2700000">
              <a:off x="8618995" y="3902932"/>
              <a:ext cx="2360907" cy="2360903"/>
            </a:xfrm>
            <a:prstGeom prst="roundRect">
              <a:avLst>
                <a:gd name="adj" fmla="val 34663"/>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20" name="Title 3"/>
            <p:cNvSpPr txBox="1"/>
            <p:nvPr/>
          </p:nvSpPr>
          <p:spPr>
            <a:xfrm>
              <a:off x="8575570" y="4809989"/>
              <a:ext cx="2447758" cy="30224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800" b="0" dirty="0">
                  <a:solidFill>
                    <a:srgbClr val="4F4D50"/>
                  </a:solidFill>
                  <a:latin typeface="方正黑体简体" panose="02010601030101010101" pitchFamily="2" charset="-122"/>
                  <a:ea typeface="方正黑体简体" panose="02010601030101010101" pitchFamily="2" charset="-122"/>
                  <a:cs typeface="+mn-ea"/>
                  <a:sym typeface="+mn-lt"/>
                </a:rPr>
                <a:t>创新</a:t>
              </a:r>
              <a:endParaRPr lang="en-US" sz="18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1" name="Title 3"/>
            <p:cNvSpPr txBox="1"/>
            <p:nvPr/>
          </p:nvSpPr>
          <p:spPr>
            <a:xfrm>
              <a:off x="8803857" y="5314808"/>
              <a:ext cx="1991184"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rPr>
                <a:t>点击输入简要文字解说解说文字尽量</a:t>
              </a:r>
              <a:endParaRPr 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endParaRPr>
            </a:p>
          </p:txBody>
        </p:sp>
        <p:sp>
          <p:nvSpPr>
            <p:cNvPr id="22" name="Title 3"/>
            <p:cNvSpPr txBox="1"/>
            <p:nvPr/>
          </p:nvSpPr>
          <p:spPr>
            <a:xfrm>
              <a:off x="9371113" y="4076422"/>
              <a:ext cx="856669" cy="61898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3200" b="0" dirty="0">
                  <a:solidFill>
                    <a:srgbClr val="4F4D50"/>
                  </a:solidFill>
                  <a:latin typeface="方正黑体简体" panose="02010601030101010101" pitchFamily="2" charset="-122"/>
                  <a:ea typeface="方正黑体简体" panose="02010601030101010101" pitchFamily="2" charset="-122"/>
                  <a:cs typeface="+mn-ea"/>
                  <a:sym typeface="+mn-lt"/>
                </a:rPr>
                <a:t>V</a:t>
              </a:r>
              <a:endParaRPr lang="en-US" sz="12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25" name="Group 24"/>
          <p:cNvGrpSpPr/>
          <p:nvPr/>
        </p:nvGrpSpPr>
        <p:grpSpPr>
          <a:xfrm>
            <a:off x="9110094" y="3111187"/>
            <a:ext cx="1651513" cy="1651515"/>
            <a:chOff x="8618997" y="3902930"/>
            <a:chExt cx="2360903" cy="2360907"/>
          </a:xfrm>
          <a:effectLst>
            <a:outerShdw blurRad="254000" dist="63500" dir="2700000" algn="tl" rotWithShape="0">
              <a:prstClr val="black">
                <a:alpha val="30000"/>
              </a:prstClr>
            </a:outerShdw>
          </a:effectLst>
        </p:grpSpPr>
        <p:sp>
          <p:nvSpPr>
            <p:cNvPr id="26" name="Rounded Rectangle 25"/>
            <p:cNvSpPr/>
            <p:nvPr/>
          </p:nvSpPr>
          <p:spPr>
            <a:xfrm rot="2700000">
              <a:off x="8618995" y="3902932"/>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27" name="Title 3"/>
            <p:cNvSpPr txBox="1"/>
            <p:nvPr/>
          </p:nvSpPr>
          <p:spPr>
            <a:xfrm>
              <a:off x="8666829" y="4775960"/>
              <a:ext cx="2265240" cy="30224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800" b="0" dirty="0">
                  <a:solidFill>
                    <a:srgbClr val="4F4D50"/>
                  </a:solidFill>
                  <a:latin typeface="方正黑体简体" panose="02010601030101010101" pitchFamily="2" charset="-122"/>
                  <a:ea typeface="方正黑体简体" panose="02010601030101010101" pitchFamily="2" charset="-122"/>
                  <a:cs typeface="+mn-ea"/>
                  <a:sym typeface="+mn-lt"/>
                </a:rPr>
                <a:t>务实</a:t>
              </a:r>
              <a:endParaRPr lang="en-US" sz="18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8" name="Title 3"/>
            <p:cNvSpPr txBox="1"/>
            <p:nvPr/>
          </p:nvSpPr>
          <p:spPr>
            <a:xfrm>
              <a:off x="8803856" y="5330749"/>
              <a:ext cx="1991184"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rPr>
                <a:t>点击输入简要文字解说解说文字尽量</a:t>
              </a:r>
              <a:endParaRPr lang="en-US" sz="900" b="0" dirty="0">
                <a:solidFill>
                  <a:schemeClr val="tx1">
                    <a:lumMod val="65000"/>
                    <a:lumOff val="35000"/>
                    <a:alpha val="70000"/>
                  </a:schemeClr>
                </a:solidFill>
                <a:latin typeface="方正黑体简体" panose="02010601030101010101" pitchFamily="2" charset="-122"/>
                <a:ea typeface="方正黑体简体" panose="02010601030101010101" pitchFamily="2" charset="-122"/>
                <a:cs typeface="+mn-ea"/>
                <a:sym typeface="+mn-lt"/>
              </a:endParaRPr>
            </a:p>
          </p:txBody>
        </p:sp>
        <p:sp>
          <p:nvSpPr>
            <p:cNvPr id="29" name="Title 3"/>
            <p:cNvSpPr txBox="1"/>
            <p:nvPr/>
          </p:nvSpPr>
          <p:spPr>
            <a:xfrm>
              <a:off x="9371113" y="4035740"/>
              <a:ext cx="856669" cy="61898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3200" b="0" dirty="0">
                  <a:solidFill>
                    <a:srgbClr val="4F4D50"/>
                  </a:solidFill>
                  <a:latin typeface="方正黑体简体" panose="02010601030101010101" pitchFamily="2" charset="-122"/>
                  <a:ea typeface="方正黑体简体" panose="02010601030101010101" pitchFamily="2" charset="-122"/>
                  <a:cs typeface="+mn-ea"/>
                  <a:sym typeface="+mn-lt"/>
                </a:rPr>
                <a:t>U</a:t>
              </a:r>
              <a:endParaRPr lang="en-US" sz="12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sp>
        <p:nvSpPr>
          <p:cNvPr id="35" name="文本框 34"/>
          <p:cNvSpPr txBox="1"/>
          <p:nvPr/>
        </p:nvSpPr>
        <p:spPr>
          <a:xfrm>
            <a:off x="947549" y="2732064"/>
            <a:ext cx="2737142" cy="1292662"/>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6" name="TextBox 7"/>
          <p:cNvSpPr txBox="1"/>
          <p:nvPr/>
        </p:nvSpPr>
        <p:spPr>
          <a:xfrm>
            <a:off x="947547" y="2054767"/>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企业精神文化</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cxnSp>
        <p:nvCxnSpPr>
          <p:cNvPr id="7" name="直接连接符 6"/>
          <p:cNvCxnSpPr/>
          <p:nvPr/>
        </p:nvCxnSpPr>
        <p:spPr>
          <a:xfrm>
            <a:off x="1061546" y="2486322"/>
            <a:ext cx="44143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40" name="文本框 39"/>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41" name="文本框 40"/>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企业理念</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40000">
                                          <p:cBhvr additive="base">
                                            <p:cTn id="7" dur="75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40000">
                                          <p:cBhvr additive="base">
                                            <p:cTn id="11" dur="75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up)">
                                          <p:cBhvr>
                                            <p:cTn id="22" dur="500"/>
                                            <p:tgtEl>
                                              <p:spTgt spid="4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2" presetClass="entr" presetSubtype="2" decel="5000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1500" fill="hold"/>
                                            <p:tgtEl>
                                              <p:spTgt spid="31"/>
                                            </p:tgtEl>
                                            <p:attrNameLst>
                                              <p:attrName>ppt_x</p:attrName>
                                            </p:attrNameLst>
                                          </p:cBhvr>
                                          <p:tavLst>
                                            <p:tav tm="0">
                                              <p:val>
                                                <p:strVal val="1+#ppt_w/2"/>
                                              </p:val>
                                            </p:tav>
                                            <p:tav tm="100000">
                                              <p:val>
                                                <p:strVal val="#ppt_x"/>
                                              </p:val>
                                            </p:tav>
                                          </p:tavLst>
                                        </p:anim>
                                        <p:anim calcmode="lin" valueType="num">
                                          <p:cBhvr additive="base">
                                            <p:cTn id="35" dur="1500" fill="hold"/>
                                            <p:tgtEl>
                                              <p:spTgt spid="31"/>
                                            </p:tgtEl>
                                            <p:attrNameLst>
                                              <p:attrName>ppt_y</p:attrName>
                                            </p:attrNameLst>
                                          </p:cBhvr>
                                          <p:tavLst>
                                            <p:tav tm="0">
                                              <p:val>
                                                <p:strVal val="#ppt_y"/>
                                              </p:val>
                                            </p:tav>
                                            <p:tav tm="100000">
                                              <p:val>
                                                <p:strVal val="#ppt_y"/>
                                              </p:val>
                                            </p:tav>
                                          </p:tavLst>
                                        </p:anim>
                                      </p:childTnLst>
                                    </p:cTn>
                                  </p:par>
                                  <p:par>
                                    <p:cTn id="36" presetID="2" presetClass="entr" presetSubtype="2" decel="50000" fill="hold"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500" fill="hold"/>
                                            <p:tgtEl>
                                              <p:spTgt spid="23"/>
                                            </p:tgtEl>
                                            <p:attrNameLst>
                                              <p:attrName>ppt_x</p:attrName>
                                            </p:attrNameLst>
                                          </p:cBhvr>
                                          <p:tavLst>
                                            <p:tav tm="0">
                                              <p:val>
                                                <p:strVal val="1+#ppt_w/2"/>
                                              </p:val>
                                            </p:tav>
                                            <p:tav tm="100000">
                                              <p:val>
                                                <p:strVal val="#ppt_x"/>
                                              </p:val>
                                            </p:tav>
                                          </p:tavLst>
                                        </p:anim>
                                        <p:anim calcmode="lin" valueType="num">
                                          <p:cBhvr additive="base">
                                            <p:cTn id="39" dur="150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decel="50000" fill="hold" nodeType="withEffect">
                                      <p:stCondLst>
                                        <p:cond delay="10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500" fill="hold"/>
                                            <p:tgtEl>
                                              <p:spTgt spid="24"/>
                                            </p:tgtEl>
                                            <p:attrNameLst>
                                              <p:attrName>ppt_x</p:attrName>
                                            </p:attrNameLst>
                                          </p:cBhvr>
                                          <p:tavLst>
                                            <p:tav tm="0">
                                              <p:val>
                                                <p:strVal val="1+#ppt_w/2"/>
                                              </p:val>
                                            </p:tav>
                                            <p:tav tm="100000">
                                              <p:val>
                                                <p:strVal val="#ppt_x"/>
                                              </p:val>
                                            </p:tav>
                                          </p:tavLst>
                                        </p:anim>
                                        <p:anim calcmode="lin" valueType="num">
                                          <p:cBhvr additive="base">
                                            <p:cTn id="43" dur="15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decel="50000" fill="hold" nodeType="withEffect">
                                      <p:stCondLst>
                                        <p:cond delay="15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1500" fill="hold"/>
                                            <p:tgtEl>
                                              <p:spTgt spid="25"/>
                                            </p:tgtEl>
                                            <p:attrNameLst>
                                              <p:attrName>ppt_x</p:attrName>
                                            </p:attrNameLst>
                                          </p:cBhvr>
                                          <p:tavLst>
                                            <p:tav tm="0">
                                              <p:val>
                                                <p:strVal val="1+#ppt_w/2"/>
                                              </p:val>
                                            </p:tav>
                                            <p:tav tm="100000">
                                              <p:val>
                                                <p:strVal val="#ppt_x"/>
                                              </p:val>
                                            </p:tav>
                                          </p:tavLst>
                                        </p:anim>
                                        <p:anim calcmode="lin" valueType="num">
                                          <p:cBhvr additive="base">
                                            <p:cTn id="47" dur="1500" fill="hold"/>
                                            <p:tgtEl>
                                              <p:spTgt spid="25"/>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37" grpId="0" animBg="1"/>
          <p:bldP spid="38" grpId="0" animBg="1"/>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fill="hold"/>
                                            <p:tgtEl>
                                              <p:spTgt spid="37"/>
                                            </p:tgtEl>
                                            <p:attrNameLst>
                                              <p:attrName>ppt_x</p:attrName>
                                            </p:attrNameLst>
                                          </p:cBhvr>
                                          <p:tavLst>
                                            <p:tav tm="0">
                                              <p:val>
                                                <p:strVal val="0-#ppt_w/2"/>
                                              </p:val>
                                            </p:tav>
                                            <p:tav tm="100000">
                                              <p:val>
                                                <p:strVal val="#ppt_x"/>
                                              </p:val>
                                            </p:tav>
                                          </p:tavLst>
                                        </p:anim>
                                        <p:anim calcmode="lin" valueType="num">
                                          <p:cBhvr additive="base">
                                            <p:cTn id="8" dur="7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up)">
                                          <p:cBhvr>
                                            <p:cTn id="22" dur="500"/>
                                            <p:tgtEl>
                                              <p:spTgt spid="4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2" presetClass="entr" presetSubtype="2" decel="5000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1500" fill="hold"/>
                                            <p:tgtEl>
                                              <p:spTgt spid="31"/>
                                            </p:tgtEl>
                                            <p:attrNameLst>
                                              <p:attrName>ppt_x</p:attrName>
                                            </p:attrNameLst>
                                          </p:cBhvr>
                                          <p:tavLst>
                                            <p:tav tm="0">
                                              <p:val>
                                                <p:strVal val="1+#ppt_w/2"/>
                                              </p:val>
                                            </p:tav>
                                            <p:tav tm="100000">
                                              <p:val>
                                                <p:strVal val="#ppt_x"/>
                                              </p:val>
                                            </p:tav>
                                          </p:tavLst>
                                        </p:anim>
                                        <p:anim calcmode="lin" valueType="num">
                                          <p:cBhvr additive="base">
                                            <p:cTn id="35" dur="1500" fill="hold"/>
                                            <p:tgtEl>
                                              <p:spTgt spid="31"/>
                                            </p:tgtEl>
                                            <p:attrNameLst>
                                              <p:attrName>ppt_y</p:attrName>
                                            </p:attrNameLst>
                                          </p:cBhvr>
                                          <p:tavLst>
                                            <p:tav tm="0">
                                              <p:val>
                                                <p:strVal val="#ppt_y"/>
                                              </p:val>
                                            </p:tav>
                                            <p:tav tm="100000">
                                              <p:val>
                                                <p:strVal val="#ppt_y"/>
                                              </p:val>
                                            </p:tav>
                                          </p:tavLst>
                                        </p:anim>
                                      </p:childTnLst>
                                    </p:cTn>
                                  </p:par>
                                  <p:par>
                                    <p:cTn id="36" presetID="2" presetClass="entr" presetSubtype="2" decel="50000" fill="hold"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500" fill="hold"/>
                                            <p:tgtEl>
                                              <p:spTgt spid="23"/>
                                            </p:tgtEl>
                                            <p:attrNameLst>
                                              <p:attrName>ppt_x</p:attrName>
                                            </p:attrNameLst>
                                          </p:cBhvr>
                                          <p:tavLst>
                                            <p:tav tm="0">
                                              <p:val>
                                                <p:strVal val="1+#ppt_w/2"/>
                                              </p:val>
                                            </p:tav>
                                            <p:tav tm="100000">
                                              <p:val>
                                                <p:strVal val="#ppt_x"/>
                                              </p:val>
                                            </p:tav>
                                          </p:tavLst>
                                        </p:anim>
                                        <p:anim calcmode="lin" valueType="num">
                                          <p:cBhvr additive="base">
                                            <p:cTn id="39" dur="150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decel="50000" fill="hold" nodeType="withEffect">
                                      <p:stCondLst>
                                        <p:cond delay="10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500" fill="hold"/>
                                            <p:tgtEl>
                                              <p:spTgt spid="24"/>
                                            </p:tgtEl>
                                            <p:attrNameLst>
                                              <p:attrName>ppt_x</p:attrName>
                                            </p:attrNameLst>
                                          </p:cBhvr>
                                          <p:tavLst>
                                            <p:tav tm="0">
                                              <p:val>
                                                <p:strVal val="1+#ppt_w/2"/>
                                              </p:val>
                                            </p:tav>
                                            <p:tav tm="100000">
                                              <p:val>
                                                <p:strVal val="#ppt_x"/>
                                              </p:val>
                                            </p:tav>
                                          </p:tavLst>
                                        </p:anim>
                                        <p:anim calcmode="lin" valueType="num">
                                          <p:cBhvr additive="base">
                                            <p:cTn id="43" dur="15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decel="50000" fill="hold" nodeType="withEffect">
                                      <p:stCondLst>
                                        <p:cond delay="15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1500" fill="hold"/>
                                            <p:tgtEl>
                                              <p:spTgt spid="25"/>
                                            </p:tgtEl>
                                            <p:attrNameLst>
                                              <p:attrName>ppt_x</p:attrName>
                                            </p:attrNameLst>
                                          </p:cBhvr>
                                          <p:tavLst>
                                            <p:tav tm="0">
                                              <p:val>
                                                <p:strVal val="1+#ppt_w/2"/>
                                              </p:val>
                                            </p:tav>
                                            <p:tav tm="100000">
                                              <p:val>
                                                <p:strVal val="#ppt_x"/>
                                              </p:val>
                                            </p:tav>
                                          </p:tavLst>
                                        </p:anim>
                                        <p:anim calcmode="lin" valueType="num">
                                          <p:cBhvr additive="base">
                                            <p:cTn id="47" dur="1500" fill="hold"/>
                                            <p:tgtEl>
                                              <p:spTgt spid="25"/>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37" grpId="0" animBg="1"/>
          <p:bldP spid="38" grpId="0" animBg="1"/>
          <p:bldP spid="39" grpId="0"/>
          <p:bldP spid="40" grpId="0"/>
          <p:bldP spid="4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101520" y="2013300"/>
            <a:ext cx="7296811" cy="1012778"/>
          </a:xfrm>
          <a:prstGeom prst="rect">
            <a:avLst/>
          </a:prstGeom>
          <a:noFill/>
        </p:spPr>
        <p:txBody>
          <a:bodyPr wrap="square" rtlCol="0">
            <a:spAutoFit/>
          </a:bodyPr>
          <a:lstStyle/>
          <a:p>
            <a:pPr algn="ctr">
              <a:lnSpc>
                <a:spcPct val="130000"/>
              </a:lnSpc>
            </a:pPr>
            <a:r>
              <a:rPr lang="zh-CN" altLang="en-US" sz="1400" b="1" dirty="0">
                <a:solidFill>
                  <a:srgbClr val="686769"/>
                </a:solidFill>
                <a:latin typeface="方正黑体简体" panose="02010601030101010101" pitchFamily="2" charset="-122"/>
                <a:ea typeface="方正黑体简体" panose="02010601030101010101" pitchFamily="2" charset="-122"/>
                <a:cs typeface="+mn-ea"/>
                <a:sym typeface="+mn-lt"/>
              </a:rPr>
              <a:t>项目综述</a:t>
            </a:r>
            <a:endParaRPr lang="en-US" altLang="zh-CN" sz="1400" b="1" dirty="0">
              <a:solidFill>
                <a:srgbClr val="686769"/>
              </a:solidFill>
              <a:latin typeface="方正黑体简体" panose="02010601030101010101" pitchFamily="2" charset="-122"/>
              <a:ea typeface="方正黑体简体" panose="02010601030101010101" pitchFamily="2" charset="-122"/>
              <a:cs typeface="+mn-ea"/>
              <a:sym typeface="+mn-lt"/>
            </a:endParaRPr>
          </a:p>
          <a:p>
            <a:pPr algn="ct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a:t>
            </a:r>
          </a:p>
          <a:p>
            <a:pPr algn="ctr">
              <a:lnSpc>
                <a:spcPct val="130000"/>
              </a:lnSpc>
            </a:pPr>
            <a:endParaRPr lang="zh-CN" altLang="en-US" sz="1065" dirty="0">
              <a:solidFill>
                <a:srgbClr val="686769"/>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
          <p:cNvGrpSpPr/>
          <p:nvPr/>
        </p:nvGrpSpPr>
        <p:grpSpPr>
          <a:xfrm>
            <a:off x="897247" y="3578576"/>
            <a:ext cx="2123293" cy="2133145"/>
            <a:chOff x="1019908" y="3221741"/>
            <a:chExt cx="2123293" cy="2133145"/>
          </a:xfrm>
        </p:grpSpPr>
        <p:grpSp>
          <p:nvGrpSpPr>
            <p:cNvPr id="6" name="组合 5"/>
            <p:cNvGrpSpPr/>
            <p:nvPr/>
          </p:nvGrpSpPr>
          <p:grpSpPr>
            <a:xfrm>
              <a:off x="1019908" y="3221741"/>
              <a:ext cx="2123293" cy="2133145"/>
              <a:chOff x="1019908" y="2923795"/>
              <a:chExt cx="2123293" cy="2133145"/>
            </a:xfrm>
          </p:grpSpPr>
          <p:sp>
            <p:nvSpPr>
              <p:cNvPr id="5" name="矩形 4"/>
              <p:cNvSpPr/>
              <p:nvPr/>
            </p:nvSpPr>
            <p:spPr>
              <a:xfrm>
                <a:off x="1019908" y="2923795"/>
                <a:ext cx="1910861" cy="1870943"/>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517268" y="4533118"/>
                <a:ext cx="1625933" cy="523822"/>
              </a:xfrm>
              <a:prstGeom prst="rect">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7"/>
            <p:cNvSpPr txBox="1"/>
            <p:nvPr/>
          </p:nvSpPr>
          <p:spPr>
            <a:xfrm>
              <a:off x="1517268" y="4898692"/>
              <a:ext cx="1605795" cy="345736"/>
            </a:xfrm>
            <a:prstGeom prst="rect">
              <a:avLst/>
            </a:prstGeom>
            <a:noFill/>
          </p:spPr>
          <p:txBody>
            <a:bodyPr wrap="square" rtlCol="0">
              <a:spAutoFit/>
            </a:bodyPr>
            <a:lstStyle/>
            <a:p>
              <a:pPr algn="ctr">
                <a:lnSpc>
                  <a:spcPct val="130000"/>
                </a:lnSpc>
              </a:pPr>
              <a:r>
                <a:rPr lang="zh-CN" altLang="en-US" sz="1400" dirty="0">
                  <a:solidFill>
                    <a:schemeClr val="bg1"/>
                  </a:solidFill>
                  <a:latin typeface="方正黑体简体" panose="02010601030101010101" pitchFamily="2" charset="-122"/>
                  <a:ea typeface="方正黑体简体" panose="02010601030101010101" pitchFamily="2" charset="-122"/>
                  <a:cs typeface="+mn-ea"/>
                  <a:sym typeface="+mn-lt"/>
                </a:rPr>
                <a:t>项目来源一</a:t>
              </a:r>
              <a:endParaRPr lang="en-US" altLang="zh-CN" sz="14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40" name="文本框 39"/>
            <p:cNvSpPr txBox="1"/>
            <p:nvPr/>
          </p:nvSpPr>
          <p:spPr>
            <a:xfrm>
              <a:off x="1204538" y="3391019"/>
              <a:ext cx="1613369" cy="109260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解说所提炼的核心概念尽量概括。</a:t>
              </a:r>
            </a:p>
          </p:txBody>
        </p:sp>
      </p:grpSp>
      <p:grpSp>
        <p:nvGrpSpPr>
          <p:cNvPr id="4" name="组合 3"/>
          <p:cNvGrpSpPr/>
          <p:nvPr/>
        </p:nvGrpSpPr>
        <p:grpSpPr>
          <a:xfrm>
            <a:off x="6482863" y="3578576"/>
            <a:ext cx="2123293" cy="2133145"/>
            <a:chOff x="6605524" y="3221741"/>
            <a:chExt cx="2123293" cy="2133145"/>
          </a:xfrm>
        </p:grpSpPr>
        <p:grpSp>
          <p:nvGrpSpPr>
            <p:cNvPr id="37" name="组合 36"/>
            <p:cNvGrpSpPr/>
            <p:nvPr/>
          </p:nvGrpSpPr>
          <p:grpSpPr>
            <a:xfrm>
              <a:off x="6605524" y="3221741"/>
              <a:ext cx="2123293" cy="2133145"/>
              <a:chOff x="1019908" y="2923795"/>
              <a:chExt cx="2123293" cy="2133145"/>
            </a:xfrm>
          </p:grpSpPr>
          <p:sp>
            <p:nvSpPr>
              <p:cNvPr id="38" name="矩形 37"/>
              <p:cNvSpPr/>
              <p:nvPr/>
            </p:nvSpPr>
            <p:spPr>
              <a:xfrm>
                <a:off x="1019908" y="2923795"/>
                <a:ext cx="1910861" cy="1870943"/>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517268" y="4533118"/>
                <a:ext cx="1625933" cy="523822"/>
              </a:xfrm>
              <a:prstGeom prst="rect">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7"/>
            <p:cNvSpPr txBox="1"/>
            <p:nvPr/>
          </p:nvSpPr>
          <p:spPr>
            <a:xfrm>
              <a:off x="7102884" y="4898692"/>
              <a:ext cx="1600200" cy="345736"/>
            </a:xfrm>
            <a:prstGeom prst="rect">
              <a:avLst/>
            </a:prstGeom>
            <a:noFill/>
          </p:spPr>
          <p:txBody>
            <a:bodyPr wrap="square" rtlCol="0">
              <a:spAutoFit/>
            </a:bodyPr>
            <a:lstStyle/>
            <a:p>
              <a:pPr algn="ctr">
                <a:lnSpc>
                  <a:spcPct val="130000"/>
                </a:lnSpc>
              </a:pPr>
              <a:r>
                <a:rPr lang="zh-CN" altLang="en-US" sz="1400" dirty="0">
                  <a:solidFill>
                    <a:schemeClr val="bg1"/>
                  </a:solidFill>
                  <a:latin typeface="方正黑体简体" panose="02010601030101010101" pitchFamily="2" charset="-122"/>
                  <a:ea typeface="方正黑体简体" panose="02010601030101010101" pitchFamily="2" charset="-122"/>
                  <a:cs typeface="+mn-ea"/>
                  <a:sym typeface="+mn-lt"/>
                </a:rPr>
                <a:t>项目来源三</a:t>
              </a:r>
            </a:p>
          </p:txBody>
        </p:sp>
        <p:sp>
          <p:nvSpPr>
            <p:cNvPr id="32" name="文本框 31"/>
            <p:cNvSpPr txBox="1"/>
            <p:nvPr/>
          </p:nvSpPr>
          <p:spPr>
            <a:xfrm>
              <a:off x="6712625" y="3391019"/>
              <a:ext cx="1613369" cy="109260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解说所提炼的核心概念尽量概括。</a:t>
              </a:r>
            </a:p>
          </p:txBody>
        </p:sp>
      </p:grpSp>
      <p:grpSp>
        <p:nvGrpSpPr>
          <p:cNvPr id="3" name="组合 2"/>
          <p:cNvGrpSpPr/>
          <p:nvPr/>
        </p:nvGrpSpPr>
        <p:grpSpPr>
          <a:xfrm>
            <a:off x="3690055" y="3475641"/>
            <a:ext cx="2123294" cy="2052349"/>
            <a:chOff x="3812716" y="3118806"/>
            <a:chExt cx="2123294" cy="2052349"/>
          </a:xfrm>
        </p:grpSpPr>
        <p:grpSp>
          <p:nvGrpSpPr>
            <p:cNvPr id="25" name="组合 24"/>
            <p:cNvGrpSpPr/>
            <p:nvPr/>
          </p:nvGrpSpPr>
          <p:grpSpPr>
            <a:xfrm>
              <a:off x="3812716" y="3118806"/>
              <a:ext cx="2123293" cy="2052349"/>
              <a:chOff x="1019908" y="2860237"/>
              <a:chExt cx="2123293" cy="2052349"/>
            </a:xfrm>
          </p:grpSpPr>
          <p:sp>
            <p:nvSpPr>
              <p:cNvPr id="27" name="矩形 26"/>
              <p:cNvSpPr/>
              <p:nvPr/>
            </p:nvSpPr>
            <p:spPr>
              <a:xfrm>
                <a:off x="1019908" y="3041643"/>
                <a:ext cx="1910861" cy="1870943"/>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17268" y="2860237"/>
                <a:ext cx="1625933" cy="523822"/>
              </a:xfrm>
              <a:prstGeom prst="rect">
                <a:avLst/>
              </a:prstGeom>
              <a:solidFill>
                <a:srgbClr val="4F4D5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3991140" y="3726947"/>
              <a:ext cx="1613369" cy="109260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点击输入简要文字解说解说文字尽量概括精炼不用多余的文字修饰，尽量概括简洁精准的 解说所提炼的核心概念。</a:t>
              </a:r>
            </a:p>
          </p:txBody>
        </p:sp>
        <p:sp>
          <p:nvSpPr>
            <p:cNvPr id="34" name="TextBox 7"/>
            <p:cNvSpPr txBox="1"/>
            <p:nvPr/>
          </p:nvSpPr>
          <p:spPr>
            <a:xfrm>
              <a:off x="4310076" y="3198295"/>
              <a:ext cx="1625934" cy="345736"/>
            </a:xfrm>
            <a:prstGeom prst="rect">
              <a:avLst/>
            </a:prstGeom>
            <a:noFill/>
          </p:spPr>
          <p:txBody>
            <a:bodyPr wrap="square" rtlCol="0">
              <a:spAutoFit/>
            </a:bodyPr>
            <a:lstStyle/>
            <a:p>
              <a:pPr algn="ctr">
                <a:lnSpc>
                  <a:spcPct val="130000"/>
                </a:lnSpc>
              </a:pPr>
              <a:r>
                <a:rPr lang="zh-CN" altLang="en-US" sz="1400" dirty="0">
                  <a:solidFill>
                    <a:schemeClr val="bg1"/>
                  </a:solidFill>
                  <a:latin typeface="方正黑体简体" panose="02010601030101010101" pitchFamily="2" charset="-122"/>
                  <a:ea typeface="方正黑体简体" panose="02010601030101010101" pitchFamily="2" charset="-122"/>
                  <a:cs typeface="+mn-ea"/>
                  <a:sym typeface="+mn-lt"/>
                </a:rPr>
                <a:t>项目来源二</a:t>
              </a:r>
            </a:p>
          </p:txBody>
        </p:sp>
      </p:grpSp>
      <p:grpSp>
        <p:nvGrpSpPr>
          <p:cNvPr id="7" name="组合 6"/>
          <p:cNvGrpSpPr/>
          <p:nvPr/>
        </p:nvGrpSpPr>
        <p:grpSpPr>
          <a:xfrm>
            <a:off x="9275670" y="3475641"/>
            <a:ext cx="2123293" cy="2052349"/>
            <a:chOff x="9398331" y="3118806"/>
            <a:chExt cx="2123293" cy="2052349"/>
          </a:xfrm>
        </p:grpSpPr>
        <p:grpSp>
          <p:nvGrpSpPr>
            <p:cNvPr id="42" name="组合 41"/>
            <p:cNvGrpSpPr/>
            <p:nvPr/>
          </p:nvGrpSpPr>
          <p:grpSpPr>
            <a:xfrm>
              <a:off x="9398331" y="3118806"/>
              <a:ext cx="2123293" cy="2052349"/>
              <a:chOff x="1019908" y="2860237"/>
              <a:chExt cx="2123293" cy="2052349"/>
            </a:xfrm>
          </p:grpSpPr>
          <p:sp>
            <p:nvSpPr>
              <p:cNvPr id="44" name="矩形 43"/>
              <p:cNvSpPr/>
              <p:nvPr/>
            </p:nvSpPr>
            <p:spPr>
              <a:xfrm>
                <a:off x="1019908" y="3041643"/>
                <a:ext cx="1910861" cy="1870943"/>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517268" y="2860237"/>
                <a:ext cx="1625933" cy="523822"/>
              </a:xfrm>
              <a:prstGeom prst="rect">
                <a:avLst/>
              </a:prstGeom>
              <a:solidFill>
                <a:srgbClr val="4F4D5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9550220" y="3726947"/>
              <a:ext cx="1613369" cy="109260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点击输入简要尽量概括文字解说解说文字尽量概括精炼不用多余的文字修饰，简洁精准的 解说所提炼的核心概念。</a:t>
              </a:r>
            </a:p>
          </p:txBody>
        </p:sp>
        <p:sp>
          <p:nvSpPr>
            <p:cNvPr id="36" name="TextBox 7"/>
            <p:cNvSpPr txBox="1"/>
            <p:nvPr/>
          </p:nvSpPr>
          <p:spPr>
            <a:xfrm>
              <a:off x="9895690" y="3198295"/>
              <a:ext cx="1625842" cy="345736"/>
            </a:xfrm>
            <a:prstGeom prst="rect">
              <a:avLst/>
            </a:prstGeom>
            <a:noFill/>
          </p:spPr>
          <p:txBody>
            <a:bodyPr wrap="square" rtlCol="0">
              <a:spAutoFit/>
            </a:bodyPr>
            <a:lstStyle/>
            <a:p>
              <a:pPr algn="ctr">
                <a:lnSpc>
                  <a:spcPct val="130000"/>
                </a:lnSpc>
              </a:pPr>
              <a:r>
                <a:rPr lang="zh-CN" altLang="en-US" sz="1400" dirty="0">
                  <a:solidFill>
                    <a:schemeClr val="bg1"/>
                  </a:solidFill>
                  <a:latin typeface="方正黑体简体" panose="02010601030101010101" pitchFamily="2" charset="-122"/>
                  <a:ea typeface="方正黑体简体" panose="02010601030101010101" pitchFamily="2" charset="-122"/>
                  <a:cs typeface="+mn-ea"/>
                  <a:sym typeface="+mn-lt"/>
                </a:rPr>
                <a:t>项目来源四</a:t>
              </a:r>
            </a:p>
          </p:txBody>
        </p:sp>
      </p:grpSp>
      <p:sp>
        <p:nvSpPr>
          <p:cNvPr id="43" name="椭圆 42"/>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51" name="文本框 50"/>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52" name="文本框 51"/>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项目来源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40000">
                                          <p:cBhvr additive="base">
                                            <p:cTn id="7" dur="750" fill="hold"/>
                                            <p:tgtEl>
                                              <p:spTgt spid="43"/>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14:bounceEnd="40000">
                                          <p:cBhvr additive="base">
                                            <p:cTn id="11" dur="75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4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p:tgtEl>
                                              <p:spTgt spid="52"/>
                                            </p:tgtEl>
                                            <p:attrNameLst>
                                              <p:attrName>ppt_y</p:attrName>
                                            </p:attrNameLst>
                                          </p:cBhvr>
                                          <p:tavLst>
                                            <p:tav tm="0">
                                              <p:val>
                                                <p:strVal val="#ppt_y+#ppt_h*1.125000"/>
                                              </p:val>
                                            </p:tav>
                                            <p:tav tm="100000">
                                              <p:val>
                                                <p:strVal val="#ppt_y"/>
                                              </p:val>
                                            </p:tav>
                                          </p:tavLst>
                                        </p:anim>
                                        <p:animEffect transition="in" filter="wipe(up)">
                                          <p:cBhvr>
                                            <p:cTn id="22" dur="500"/>
                                            <p:tgtEl>
                                              <p:spTgt spid="5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0-#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animBg="1"/>
          <p:bldP spid="49" grpId="0" animBg="1"/>
          <p:bldP spid="50" grpId="0"/>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750" fill="hold"/>
                                            <p:tgtEl>
                                              <p:spTgt spid="49"/>
                                            </p:tgtEl>
                                            <p:attrNameLst>
                                              <p:attrName>ppt_x</p:attrName>
                                            </p:attrNameLst>
                                          </p:cBhvr>
                                          <p:tavLst>
                                            <p:tav tm="0">
                                              <p:val>
                                                <p:strVal val="1+#ppt_w/2"/>
                                              </p:val>
                                            </p:tav>
                                            <p:tav tm="100000">
                                              <p:val>
                                                <p:strVal val="#ppt_x"/>
                                              </p:val>
                                            </p:tav>
                                          </p:tavLst>
                                        </p:anim>
                                        <p:anim calcmode="lin" valueType="num">
                                          <p:cBhvr additive="base">
                                            <p:cTn id="12" dur="750" fill="hold"/>
                                            <p:tgtEl>
                                              <p:spTgt spid="4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p:tgtEl>
                                              <p:spTgt spid="52"/>
                                            </p:tgtEl>
                                            <p:attrNameLst>
                                              <p:attrName>ppt_y</p:attrName>
                                            </p:attrNameLst>
                                          </p:cBhvr>
                                          <p:tavLst>
                                            <p:tav tm="0">
                                              <p:val>
                                                <p:strVal val="#ppt_y+#ppt_h*1.125000"/>
                                              </p:val>
                                            </p:tav>
                                            <p:tav tm="100000">
                                              <p:val>
                                                <p:strVal val="#ppt_y"/>
                                              </p:val>
                                            </p:tav>
                                          </p:tavLst>
                                        </p:anim>
                                        <p:animEffect transition="in" filter="wipe(up)">
                                          <p:cBhvr>
                                            <p:cTn id="22" dur="500"/>
                                            <p:tgtEl>
                                              <p:spTgt spid="5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0-#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animBg="1"/>
          <p:bldP spid="49" grpId="0" animBg="1"/>
          <p:bldP spid="50" grpId="0"/>
          <p:bldP spid="51" grpId="0"/>
          <p:bldP spid="5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66419" y="3196194"/>
            <a:ext cx="3030115" cy="997969"/>
            <a:chOff x="7866419" y="2435756"/>
            <a:chExt cx="3030115" cy="997969"/>
          </a:xfrm>
        </p:grpSpPr>
        <p:sp>
          <p:nvSpPr>
            <p:cNvPr id="18" name="TextBox 7"/>
            <p:cNvSpPr txBox="1"/>
            <p:nvPr/>
          </p:nvSpPr>
          <p:spPr>
            <a:xfrm>
              <a:off x="7866419" y="2435756"/>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产品卖点一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9" name="文本框 18"/>
            <p:cNvSpPr txBox="1"/>
            <p:nvPr/>
          </p:nvSpPr>
          <p:spPr>
            <a:xfrm>
              <a:off x="7866419" y="2721350"/>
              <a:ext cx="3030115" cy="712375"/>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gr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393" y="2710199"/>
            <a:ext cx="4690267" cy="4484235"/>
          </a:xfrm>
          <a:prstGeom prst="rect">
            <a:avLst/>
          </a:prstGeom>
        </p:spPr>
      </p:pic>
      <p:grpSp>
        <p:nvGrpSpPr>
          <p:cNvPr id="4" name="组合 3"/>
          <p:cNvGrpSpPr/>
          <p:nvPr/>
        </p:nvGrpSpPr>
        <p:grpSpPr>
          <a:xfrm>
            <a:off x="7866419" y="4703615"/>
            <a:ext cx="3030115" cy="959048"/>
            <a:chOff x="7866419" y="4703615"/>
            <a:chExt cx="3030115" cy="959048"/>
          </a:xfrm>
        </p:grpSpPr>
        <p:sp>
          <p:nvSpPr>
            <p:cNvPr id="31" name="TextBox 7"/>
            <p:cNvSpPr txBox="1"/>
            <p:nvPr/>
          </p:nvSpPr>
          <p:spPr>
            <a:xfrm>
              <a:off x="7866419" y="4703615"/>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产品卖点二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2" name="文本框 31"/>
            <p:cNvSpPr txBox="1"/>
            <p:nvPr/>
          </p:nvSpPr>
          <p:spPr>
            <a:xfrm>
              <a:off x="7866419" y="4989209"/>
              <a:ext cx="3030115" cy="673454"/>
            </a:xfrm>
            <a:prstGeom prst="rect">
              <a:avLst/>
            </a:prstGeom>
            <a:noFill/>
          </p:spPr>
          <p:txBody>
            <a:bodyPr wrap="square" rtlCol="0">
              <a:spAutoFit/>
            </a:bodyPr>
            <a:lstStyle/>
            <a:p>
              <a:pP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grpSp>
      <p:sp>
        <p:nvSpPr>
          <p:cNvPr id="34" name="文本框 33"/>
          <p:cNvSpPr txBox="1"/>
          <p:nvPr/>
        </p:nvSpPr>
        <p:spPr>
          <a:xfrm>
            <a:off x="1118084" y="1882526"/>
            <a:ext cx="9778450" cy="732701"/>
          </a:xfrm>
          <a:prstGeom prst="rect">
            <a:avLst/>
          </a:prstGeom>
          <a:noFill/>
        </p:spPr>
        <p:txBody>
          <a:bodyPr wrap="square" rtlCol="0">
            <a:spAutoFit/>
          </a:bodyPr>
          <a:lstStyle/>
          <a:p>
            <a:pPr>
              <a:lnSpc>
                <a:spcPct val="130000"/>
              </a:lnSpc>
            </a:pPr>
            <a:r>
              <a:rPr lang="zh-CN" altLang="en-US" sz="1065"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a:p>
            <a:pPr>
              <a:lnSpc>
                <a:spcPct val="130000"/>
              </a:lnSpc>
            </a:pPr>
            <a:endParaRPr lang="zh-CN" altLang="en-US" sz="1065"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 name="矩形 2"/>
          <p:cNvSpPr/>
          <p:nvPr/>
        </p:nvSpPr>
        <p:spPr>
          <a:xfrm>
            <a:off x="1325281" y="2869953"/>
            <a:ext cx="4079630" cy="227427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7798" y="3910145"/>
            <a:ext cx="2468161" cy="3152404"/>
          </a:xfrm>
          <a:prstGeom prst="rect">
            <a:avLst/>
          </a:prstGeom>
        </p:spPr>
      </p:pic>
      <p:sp>
        <p:nvSpPr>
          <p:cNvPr id="5" name="矩形 4"/>
          <p:cNvSpPr/>
          <p:nvPr/>
        </p:nvSpPr>
        <p:spPr>
          <a:xfrm>
            <a:off x="4432337" y="4167233"/>
            <a:ext cx="1560207" cy="21417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1425" y="4704969"/>
            <a:ext cx="1047043" cy="2729532"/>
          </a:xfrm>
          <a:prstGeom prst="rect">
            <a:avLst/>
          </a:prstGeom>
        </p:spPr>
      </p:pic>
      <p:sp>
        <p:nvSpPr>
          <p:cNvPr id="6" name="矩形 5"/>
          <p:cNvSpPr/>
          <p:nvPr/>
        </p:nvSpPr>
        <p:spPr>
          <a:xfrm>
            <a:off x="3724087" y="4845844"/>
            <a:ext cx="822385" cy="1714476"/>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28" name="文本框 27"/>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29" name="文本框 28"/>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产品概述</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0000">
                                          <p:cBhvr additive="base">
                                            <p:cTn id="7" dur="75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40000">
                                          <p:cBhvr additive="base">
                                            <p:cTn id="11"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1+#ppt_w/2"/>
                                              </p:val>
                                            </p:tav>
                                            <p:tav tm="100000">
                                              <p:val>
                                                <p:strVal val="#ppt_x"/>
                                              </p:val>
                                            </p:tav>
                                          </p:tavLst>
                                        </p:anim>
                                        <p:anim calcmode="lin" valueType="num">
                                          <p:cBhvr additive="base">
                                            <p:cTn id="69" dur="500" fill="hold"/>
                                            <p:tgtEl>
                                              <p:spTgt spid="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1+#ppt_w/2"/>
                                              </p:val>
                                            </p:tav>
                                            <p:tav tm="100000">
                                              <p:val>
                                                <p:strVal val="#ppt_x"/>
                                              </p:val>
                                            </p:tav>
                                          </p:tavLst>
                                        </p:anim>
                                        <p:anim calcmode="lin" valueType="num">
                                          <p:cBhvr additive="base">
                                            <p:cTn id="7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animBg="1"/>
          <p:bldP spid="5" grpId="0" animBg="1"/>
          <p:bldP spid="6" grpId="0" animBg="1"/>
          <p:bldP spid="25" grpId="0" animBg="1"/>
          <p:bldP spid="26" grpId="0" animBg="1"/>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1+#ppt_w/2"/>
                                              </p:val>
                                            </p:tav>
                                            <p:tav tm="100000">
                                              <p:val>
                                                <p:strVal val="#ppt_x"/>
                                              </p:val>
                                            </p:tav>
                                          </p:tavLst>
                                        </p:anim>
                                        <p:anim calcmode="lin" valueType="num">
                                          <p:cBhvr additive="base">
                                            <p:cTn id="12" dur="750" fill="hold"/>
                                            <p:tgtEl>
                                              <p:spTgt spid="2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1+#ppt_w/2"/>
                                              </p:val>
                                            </p:tav>
                                            <p:tav tm="100000">
                                              <p:val>
                                                <p:strVal val="#ppt_x"/>
                                              </p:val>
                                            </p:tav>
                                          </p:tavLst>
                                        </p:anim>
                                        <p:anim calcmode="lin" valueType="num">
                                          <p:cBhvr additive="base">
                                            <p:cTn id="69" dur="500" fill="hold"/>
                                            <p:tgtEl>
                                              <p:spTgt spid="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1+#ppt_w/2"/>
                                              </p:val>
                                            </p:tav>
                                            <p:tav tm="100000">
                                              <p:val>
                                                <p:strVal val="#ppt_x"/>
                                              </p:val>
                                            </p:tav>
                                          </p:tavLst>
                                        </p:anim>
                                        <p:anim calcmode="lin" valueType="num">
                                          <p:cBhvr additive="base">
                                            <p:cTn id="7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animBg="1"/>
          <p:bldP spid="5" grpId="0" animBg="1"/>
          <p:bldP spid="6" grpId="0" animBg="1"/>
          <p:bldP spid="25" grpId="0" animBg="1"/>
          <p:bldP spid="26" grpId="0" animBg="1"/>
          <p:bldP spid="27" grpId="0"/>
          <p:bldP spid="28" grpId="0"/>
          <p:bldP spid="2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577610" y="2181894"/>
            <a:ext cx="3446391" cy="3446391"/>
            <a:chOff x="6050212" y="1217228"/>
            <a:chExt cx="4285654" cy="4285654"/>
          </a:xfrm>
        </p:grpSpPr>
        <p:sp>
          <p:nvSpPr>
            <p:cNvPr id="3" name="矩形 2"/>
            <p:cNvSpPr/>
            <p:nvPr/>
          </p:nvSpPr>
          <p:spPr>
            <a:xfrm rot="2700000">
              <a:off x="6050212" y="1217228"/>
              <a:ext cx="4285654" cy="428565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7123274" y="2290289"/>
              <a:ext cx="2139532" cy="2139532"/>
            </a:xfrm>
            <a:prstGeom prst="rect">
              <a:avLst/>
            </a:prstGeom>
            <a:solidFill>
              <a:srgbClr val="1D4C77">
                <a:alpha val="90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1299271" y="2978413"/>
            <a:ext cx="2956237" cy="2492990"/>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6" name="TextBox 7"/>
          <p:cNvSpPr txBox="1"/>
          <p:nvPr/>
        </p:nvSpPr>
        <p:spPr>
          <a:xfrm>
            <a:off x="1299270" y="247005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产品功能描述</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2" name="Freeform 5"/>
          <p:cNvSpPr>
            <a:spLocks noEditPoints="1"/>
          </p:cNvSpPr>
          <p:nvPr/>
        </p:nvSpPr>
        <p:spPr bwMode="auto">
          <a:xfrm>
            <a:off x="8121227" y="3259739"/>
            <a:ext cx="391524" cy="391410"/>
          </a:xfrm>
          <a:custGeom>
            <a:avLst/>
            <a:gdLst>
              <a:gd name="T0" fmla="*/ 1243 w 1456"/>
              <a:gd name="T1" fmla="*/ 213 h 1456"/>
              <a:gd name="T2" fmla="*/ 1243 w 1456"/>
              <a:gd name="T3" fmla="*/ 1243 h 1456"/>
              <a:gd name="T4" fmla="*/ 213 w 1456"/>
              <a:gd name="T5" fmla="*/ 1243 h 1456"/>
              <a:gd name="T6" fmla="*/ 213 w 1456"/>
              <a:gd name="T7" fmla="*/ 213 h 1456"/>
              <a:gd name="T8" fmla="*/ 1200 w 1456"/>
              <a:gd name="T9" fmla="*/ 256 h 1456"/>
              <a:gd name="T10" fmla="*/ 1020 w 1456"/>
              <a:gd name="T11" fmla="*/ 220 h 1456"/>
              <a:gd name="T12" fmla="*/ 1318 w 1456"/>
              <a:gd name="T13" fmla="*/ 414 h 1456"/>
              <a:gd name="T14" fmla="*/ 1395 w 1456"/>
              <a:gd name="T15" fmla="*/ 698 h 1456"/>
              <a:gd name="T16" fmla="*/ 1109 w 1456"/>
              <a:gd name="T17" fmla="*/ 475 h 1456"/>
              <a:gd name="T18" fmla="*/ 1395 w 1456"/>
              <a:gd name="T19" fmla="*/ 698 h 1456"/>
              <a:gd name="T20" fmla="*/ 1319 w 1456"/>
              <a:gd name="T21" fmla="*/ 1039 h 1456"/>
              <a:gd name="T22" fmla="*/ 1020 w 1456"/>
              <a:gd name="T23" fmla="*/ 1236 h 1456"/>
              <a:gd name="T24" fmla="*/ 1200 w 1456"/>
              <a:gd name="T25" fmla="*/ 1200 h 1456"/>
              <a:gd name="T26" fmla="*/ 1395 w 1456"/>
              <a:gd name="T27" fmla="*/ 758 h 1456"/>
              <a:gd name="T28" fmla="*/ 1109 w 1456"/>
              <a:gd name="T29" fmla="*/ 979 h 1456"/>
              <a:gd name="T30" fmla="*/ 256 w 1456"/>
              <a:gd name="T31" fmla="*/ 1200 h 1456"/>
              <a:gd name="T32" fmla="*/ 436 w 1456"/>
              <a:gd name="T33" fmla="*/ 1236 h 1456"/>
              <a:gd name="T34" fmla="*/ 137 w 1456"/>
              <a:gd name="T35" fmla="*/ 1039 h 1456"/>
              <a:gd name="T36" fmla="*/ 61 w 1456"/>
              <a:gd name="T37" fmla="*/ 758 h 1456"/>
              <a:gd name="T38" fmla="*/ 347 w 1456"/>
              <a:gd name="T39" fmla="*/ 979 h 1456"/>
              <a:gd name="T40" fmla="*/ 61 w 1456"/>
              <a:gd name="T41" fmla="*/ 758 h 1456"/>
              <a:gd name="T42" fmla="*/ 138 w 1456"/>
              <a:gd name="T43" fmla="*/ 414 h 1456"/>
              <a:gd name="T44" fmla="*/ 436 w 1456"/>
              <a:gd name="T45" fmla="*/ 220 h 1456"/>
              <a:gd name="T46" fmla="*/ 256 w 1456"/>
              <a:gd name="T47" fmla="*/ 256 h 1456"/>
              <a:gd name="T48" fmla="*/ 61 w 1456"/>
              <a:gd name="T49" fmla="*/ 698 h 1456"/>
              <a:gd name="T50" fmla="*/ 347 w 1456"/>
              <a:gd name="T51" fmla="*/ 475 h 1456"/>
              <a:gd name="T52" fmla="*/ 383 w 1456"/>
              <a:gd name="T53" fmla="*/ 698 h 1456"/>
              <a:gd name="T54" fmla="*/ 698 w 1456"/>
              <a:gd name="T55" fmla="*/ 475 h 1456"/>
              <a:gd name="T56" fmla="*/ 383 w 1456"/>
              <a:gd name="T57" fmla="*/ 698 h 1456"/>
              <a:gd name="T58" fmla="*/ 1073 w 1456"/>
              <a:gd name="T59" fmla="*/ 698 h 1456"/>
              <a:gd name="T60" fmla="*/ 758 w 1456"/>
              <a:gd name="T61" fmla="*/ 475 h 1456"/>
              <a:gd name="T62" fmla="*/ 1073 w 1456"/>
              <a:gd name="T63" fmla="*/ 758 h 1456"/>
              <a:gd name="T64" fmla="*/ 758 w 1456"/>
              <a:gd name="T65" fmla="*/ 979 h 1456"/>
              <a:gd name="T66" fmla="*/ 1073 w 1456"/>
              <a:gd name="T67" fmla="*/ 758 h 1456"/>
              <a:gd name="T68" fmla="*/ 383 w 1456"/>
              <a:gd name="T69" fmla="*/ 758 h 1456"/>
              <a:gd name="T70" fmla="*/ 698 w 1456"/>
              <a:gd name="T71" fmla="*/ 979 h 1456"/>
              <a:gd name="T72" fmla="*/ 967 w 1456"/>
              <a:gd name="T73" fmla="*/ 249 h 1456"/>
              <a:gd name="T74" fmla="*/ 758 w 1456"/>
              <a:gd name="T75" fmla="*/ 414 h 1456"/>
              <a:gd name="T76" fmla="*/ 967 w 1456"/>
              <a:gd name="T77" fmla="*/ 249 h 1456"/>
              <a:gd name="T78" fmla="*/ 1033 w 1456"/>
              <a:gd name="T79" fmla="*/ 1039 h 1456"/>
              <a:gd name="T80" fmla="*/ 758 w 1456"/>
              <a:gd name="T81" fmla="*/ 1393 h 1456"/>
              <a:gd name="T82" fmla="*/ 489 w 1456"/>
              <a:gd name="T83" fmla="*/ 1207 h 1456"/>
              <a:gd name="T84" fmla="*/ 698 w 1456"/>
              <a:gd name="T85" fmla="*/ 1039 h 1456"/>
              <a:gd name="T86" fmla="*/ 489 w 1456"/>
              <a:gd name="T87" fmla="*/ 1207 h 1456"/>
              <a:gd name="T88" fmla="*/ 423 w 1456"/>
              <a:gd name="T89" fmla="*/ 414 h 1456"/>
              <a:gd name="T90" fmla="*/ 698 w 1456"/>
              <a:gd name="T91" fmla="*/ 6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6" h="1456">
                <a:moveTo>
                  <a:pt x="728" y="0"/>
                </a:moveTo>
                <a:cubicBezTo>
                  <a:pt x="929" y="0"/>
                  <a:pt x="1111" y="81"/>
                  <a:pt x="1243" y="213"/>
                </a:cubicBezTo>
                <a:cubicBezTo>
                  <a:pt x="1375" y="345"/>
                  <a:pt x="1456" y="527"/>
                  <a:pt x="1456" y="728"/>
                </a:cubicBezTo>
                <a:cubicBezTo>
                  <a:pt x="1456" y="929"/>
                  <a:pt x="1375" y="1111"/>
                  <a:pt x="1243" y="1243"/>
                </a:cubicBezTo>
                <a:cubicBezTo>
                  <a:pt x="1111" y="1375"/>
                  <a:pt x="929" y="1456"/>
                  <a:pt x="728" y="1456"/>
                </a:cubicBezTo>
                <a:cubicBezTo>
                  <a:pt x="527" y="1456"/>
                  <a:pt x="345" y="1375"/>
                  <a:pt x="213" y="1243"/>
                </a:cubicBezTo>
                <a:cubicBezTo>
                  <a:pt x="81" y="1111"/>
                  <a:pt x="0" y="929"/>
                  <a:pt x="0" y="728"/>
                </a:cubicBezTo>
                <a:cubicBezTo>
                  <a:pt x="0" y="527"/>
                  <a:pt x="81" y="345"/>
                  <a:pt x="213" y="213"/>
                </a:cubicBezTo>
                <a:cubicBezTo>
                  <a:pt x="345" y="81"/>
                  <a:pt x="527" y="0"/>
                  <a:pt x="728" y="0"/>
                </a:cubicBezTo>
                <a:close/>
                <a:moveTo>
                  <a:pt x="1200" y="256"/>
                </a:moveTo>
                <a:cubicBezTo>
                  <a:pt x="1124" y="180"/>
                  <a:pt x="1030" y="122"/>
                  <a:pt x="925" y="89"/>
                </a:cubicBezTo>
                <a:cubicBezTo>
                  <a:pt x="960" y="124"/>
                  <a:pt x="992" y="169"/>
                  <a:pt x="1020" y="220"/>
                </a:cubicBezTo>
                <a:cubicBezTo>
                  <a:pt x="1050" y="277"/>
                  <a:pt x="1076" y="342"/>
                  <a:pt x="1095" y="414"/>
                </a:cubicBezTo>
                <a:cubicBezTo>
                  <a:pt x="1318" y="414"/>
                  <a:pt x="1318" y="414"/>
                  <a:pt x="1318" y="414"/>
                </a:cubicBezTo>
                <a:cubicBezTo>
                  <a:pt x="1287" y="356"/>
                  <a:pt x="1247" y="302"/>
                  <a:pt x="1200" y="256"/>
                </a:cubicBezTo>
                <a:close/>
                <a:moveTo>
                  <a:pt x="1395" y="698"/>
                </a:moveTo>
                <a:cubicBezTo>
                  <a:pt x="1392" y="619"/>
                  <a:pt x="1375" y="544"/>
                  <a:pt x="1346" y="475"/>
                </a:cubicBezTo>
                <a:cubicBezTo>
                  <a:pt x="1109" y="475"/>
                  <a:pt x="1109" y="475"/>
                  <a:pt x="1109" y="475"/>
                </a:cubicBezTo>
                <a:cubicBezTo>
                  <a:pt x="1123" y="545"/>
                  <a:pt x="1131" y="620"/>
                  <a:pt x="1133" y="698"/>
                </a:cubicBezTo>
                <a:cubicBezTo>
                  <a:pt x="1395" y="698"/>
                  <a:pt x="1395" y="698"/>
                  <a:pt x="1395" y="698"/>
                </a:cubicBezTo>
                <a:close/>
                <a:moveTo>
                  <a:pt x="1200" y="1200"/>
                </a:moveTo>
                <a:cubicBezTo>
                  <a:pt x="1248" y="1153"/>
                  <a:pt x="1288" y="1099"/>
                  <a:pt x="1319" y="1039"/>
                </a:cubicBezTo>
                <a:cubicBezTo>
                  <a:pt x="1095" y="1039"/>
                  <a:pt x="1095" y="1039"/>
                  <a:pt x="1095" y="1039"/>
                </a:cubicBezTo>
                <a:cubicBezTo>
                  <a:pt x="1076" y="1112"/>
                  <a:pt x="1051" y="1179"/>
                  <a:pt x="1020" y="1236"/>
                </a:cubicBezTo>
                <a:cubicBezTo>
                  <a:pt x="992" y="1287"/>
                  <a:pt x="960" y="1332"/>
                  <a:pt x="925" y="1367"/>
                </a:cubicBezTo>
                <a:cubicBezTo>
                  <a:pt x="1030" y="1334"/>
                  <a:pt x="1124" y="1276"/>
                  <a:pt x="1200" y="1200"/>
                </a:cubicBezTo>
                <a:close/>
                <a:moveTo>
                  <a:pt x="1347" y="979"/>
                </a:moveTo>
                <a:cubicBezTo>
                  <a:pt x="1375" y="910"/>
                  <a:pt x="1392" y="836"/>
                  <a:pt x="1395" y="758"/>
                </a:cubicBezTo>
                <a:cubicBezTo>
                  <a:pt x="1133" y="758"/>
                  <a:pt x="1133" y="758"/>
                  <a:pt x="1133" y="758"/>
                </a:cubicBezTo>
                <a:cubicBezTo>
                  <a:pt x="1131" y="835"/>
                  <a:pt x="1123" y="909"/>
                  <a:pt x="1109" y="979"/>
                </a:cubicBezTo>
                <a:cubicBezTo>
                  <a:pt x="1347" y="979"/>
                  <a:pt x="1347" y="979"/>
                  <a:pt x="1347" y="979"/>
                </a:cubicBezTo>
                <a:close/>
                <a:moveTo>
                  <a:pt x="256" y="1200"/>
                </a:moveTo>
                <a:cubicBezTo>
                  <a:pt x="332" y="1276"/>
                  <a:pt x="426" y="1334"/>
                  <a:pt x="531" y="1367"/>
                </a:cubicBezTo>
                <a:cubicBezTo>
                  <a:pt x="496" y="1332"/>
                  <a:pt x="464" y="1287"/>
                  <a:pt x="436" y="1236"/>
                </a:cubicBezTo>
                <a:cubicBezTo>
                  <a:pt x="405" y="1179"/>
                  <a:pt x="380" y="1112"/>
                  <a:pt x="361" y="1039"/>
                </a:cubicBezTo>
                <a:cubicBezTo>
                  <a:pt x="137" y="1039"/>
                  <a:pt x="137" y="1039"/>
                  <a:pt x="137" y="1039"/>
                </a:cubicBezTo>
                <a:cubicBezTo>
                  <a:pt x="168" y="1099"/>
                  <a:pt x="208" y="1153"/>
                  <a:pt x="256" y="1200"/>
                </a:cubicBezTo>
                <a:close/>
                <a:moveTo>
                  <a:pt x="61" y="758"/>
                </a:moveTo>
                <a:cubicBezTo>
                  <a:pt x="64" y="836"/>
                  <a:pt x="81" y="910"/>
                  <a:pt x="109" y="979"/>
                </a:cubicBezTo>
                <a:cubicBezTo>
                  <a:pt x="347" y="979"/>
                  <a:pt x="347" y="979"/>
                  <a:pt x="347" y="979"/>
                </a:cubicBezTo>
                <a:cubicBezTo>
                  <a:pt x="333" y="909"/>
                  <a:pt x="324" y="835"/>
                  <a:pt x="323" y="758"/>
                </a:cubicBezTo>
                <a:cubicBezTo>
                  <a:pt x="61" y="758"/>
                  <a:pt x="61" y="758"/>
                  <a:pt x="61" y="758"/>
                </a:cubicBezTo>
                <a:close/>
                <a:moveTo>
                  <a:pt x="256" y="256"/>
                </a:moveTo>
                <a:cubicBezTo>
                  <a:pt x="209" y="302"/>
                  <a:pt x="169" y="356"/>
                  <a:pt x="138" y="414"/>
                </a:cubicBezTo>
                <a:cubicBezTo>
                  <a:pt x="361" y="414"/>
                  <a:pt x="361" y="414"/>
                  <a:pt x="361" y="414"/>
                </a:cubicBezTo>
                <a:cubicBezTo>
                  <a:pt x="380" y="342"/>
                  <a:pt x="406" y="277"/>
                  <a:pt x="436" y="220"/>
                </a:cubicBezTo>
                <a:cubicBezTo>
                  <a:pt x="464" y="169"/>
                  <a:pt x="496" y="124"/>
                  <a:pt x="531" y="89"/>
                </a:cubicBezTo>
                <a:cubicBezTo>
                  <a:pt x="426" y="122"/>
                  <a:pt x="332" y="180"/>
                  <a:pt x="256" y="256"/>
                </a:cubicBezTo>
                <a:close/>
                <a:moveTo>
                  <a:pt x="110" y="475"/>
                </a:moveTo>
                <a:cubicBezTo>
                  <a:pt x="81" y="544"/>
                  <a:pt x="64" y="619"/>
                  <a:pt x="61" y="698"/>
                </a:cubicBezTo>
                <a:cubicBezTo>
                  <a:pt x="323" y="698"/>
                  <a:pt x="323" y="698"/>
                  <a:pt x="323" y="698"/>
                </a:cubicBezTo>
                <a:cubicBezTo>
                  <a:pt x="324" y="620"/>
                  <a:pt x="333" y="545"/>
                  <a:pt x="347" y="475"/>
                </a:cubicBezTo>
                <a:cubicBezTo>
                  <a:pt x="110" y="475"/>
                  <a:pt x="110" y="475"/>
                  <a:pt x="110" y="475"/>
                </a:cubicBezTo>
                <a:close/>
                <a:moveTo>
                  <a:pt x="383" y="698"/>
                </a:moveTo>
                <a:cubicBezTo>
                  <a:pt x="698" y="698"/>
                  <a:pt x="698" y="698"/>
                  <a:pt x="698" y="698"/>
                </a:cubicBezTo>
                <a:cubicBezTo>
                  <a:pt x="698" y="475"/>
                  <a:pt x="698" y="475"/>
                  <a:pt x="698" y="475"/>
                </a:cubicBezTo>
                <a:cubicBezTo>
                  <a:pt x="409" y="475"/>
                  <a:pt x="409" y="475"/>
                  <a:pt x="409" y="475"/>
                </a:cubicBezTo>
                <a:cubicBezTo>
                  <a:pt x="394" y="544"/>
                  <a:pt x="385" y="619"/>
                  <a:pt x="383" y="698"/>
                </a:cubicBezTo>
                <a:close/>
                <a:moveTo>
                  <a:pt x="758" y="698"/>
                </a:moveTo>
                <a:cubicBezTo>
                  <a:pt x="1073" y="698"/>
                  <a:pt x="1073" y="698"/>
                  <a:pt x="1073" y="698"/>
                </a:cubicBezTo>
                <a:cubicBezTo>
                  <a:pt x="1071" y="619"/>
                  <a:pt x="1062" y="544"/>
                  <a:pt x="1047" y="475"/>
                </a:cubicBezTo>
                <a:cubicBezTo>
                  <a:pt x="758" y="475"/>
                  <a:pt x="758" y="475"/>
                  <a:pt x="758" y="475"/>
                </a:cubicBezTo>
                <a:cubicBezTo>
                  <a:pt x="758" y="698"/>
                  <a:pt x="758" y="698"/>
                  <a:pt x="758" y="698"/>
                </a:cubicBezTo>
                <a:close/>
                <a:moveTo>
                  <a:pt x="1073" y="758"/>
                </a:moveTo>
                <a:cubicBezTo>
                  <a:pt x="758" y="758"/>
                  <a:pt x="758" y="758"/>
                  <a:pt x="758" y="758"/>
                </a:cubicBezTo>
                <a:cubicBezTo>
                  <a:pt x="758" y="979"/>
                  <a:pt x="758" y="979"/>
                  <a:pt x="758" y="979"/>
                </a:cubicBezTo>
                <a:cubicBezTo>
                  <a:pt x="1048" y="979"/>
                  <a:pt x="1048" y="979"/>
                  <a:pt x="1048" y="979"/>
                </a:cubicBezTo>
                <a:cubicBezTo>
                  <a:pt x="1063" y="910"/>
                  <a:pt x="1071" y="836"/>
                  <a:pt x="1073" y="758"/>
                </a:cubicBezTo>
                <a:close/>
                <a:moveTo>
                  <a:pt x="698" y="758"/>
                </a:moveTo>
                <a:cubicBezTo>
                  <a:pt x="383" y="758"/>
                  <a:pt x="383" y="758"/>
                  <a:pt x="383" y="758"/>
                </a:cubicBezTo>
                <a:cubicBezTo>
                  <a:pt x="385" y="836"/>
                  <a:pt x="393" y="910"/>
                  <a:pt x="408" y="979"/>
                </a:cubicBezTo>
                <a:cubicBezTo>
                  <a:pt x="698" y="979"/>
                  <a:pt x="698" y="979"/>
                  <a:pt x="698" y="979"/>
                </a:cubicBezTo>
                <a:cubicBezTo>
                  <a:pt x="698" y="758"/>
                  <a:pt x="698" y="758"/>
                  <a:pt x="698" y="758"/>
                </a:cubicBezTo>
                <a:close/>
                <a:moveTo>
                  <a:pt x="967" y="249"/>
                </a:moveTo>
                <a:cubicBezTo>
                  <a:pt x="911" y="145"/>
                  <a:pt x="838" y="76"/>
                  <a:pt x="758" y="63"/>
                </a:cubicBezTo>
                <a:cubicBezTo>
                  <a:pt x="758" y="414"/>
                  <a:pt x="758" y="414"/>
                  <a:pt x="758" y="414"/>
                </a:cubicBezTo>
                <a:cubicBezTo>
                  <a:pt x="1032" y="414"/>
                  <a:pt x="1032" y="414"/>
                  <a:pt x="1032" y="414"/>
                </a:cubicBezTo>
                <a:cubicBezTo>
                  <a:pt x="1015" y="353"/>
                  <a:pt x="993" y="297"/>
                  <a:pt x="967" y="249"/>
                </a:cubicBezTo>
                <a:close/>
                <a:moveTo>
                  <a:pt x="967" y="1207"/>
                </a:moveTo>
                <a:cubicBezTo>
                  <a:pt x="994" y="1158"/>
                  <a:pt x="1016" y="1101"/>
                  <a:pt x="1033" y="1039"/>
                </a:cubicBezTo>
                <a:cubicBezTo>
                  <a:pt x="758" y="1039"/>
                  <a:pt x="758" y="1039"/>
                  <a:pt x="758" y="1039"/>
                </a:cubicBezTo>
                <a:cubicBezTo>
                  <a:pt x="758" y="1393"/>
                  <a:pt x="758" y="1393"/>
                  <a:pt x="758" y="1393"/>
                </a:cubicBezTo>
                <a:cubicBezTo>
                  <a:pt x="838" y="1380"/>
                  <a:pt x="911" y="1311"/>
                  <a:pt x="967" y="1207"/>
                </a:cubicBezTo>
                <a:close/>
                <a:moveTo>
                  <a:pt x="489" y="1207"/>
                </a:moveTo>
                <a:cubicBezTo>
                  <a:pt x="545" y="1311"/>
                  <a:pt x="618" y="1380"/>
                  <a:pt x="698" y="1393"/>
                </a:cubicBezTo>
                <a:cubicBezTo>
                  <a:pt x="698" y="1039"/>
                  <a:pt x="698" y="1039"/>
                  <a:pt x="698" y="1039"/>
                </a:cubicBezTo>
                <a:cubicBezTo>
                  <a:pt x="423" y="1039"/>
                  <a:pt x="423" y="1039"/>
                  <a:pt x="423" y="1039"/>
                </a:cubicBezTo>
                <a:cubicBezTo>
                  <a:pt x="440" y="1101"/>
                  <a:pt x="462" y="1158"/>
                  <a:pt x="489" y="1207"/>
                </a:cubicBezTo>
                <a:close/>
                <a:moveTo>
                  <a:pt x="489" y="249"/>
                </a:moveTo>
                <a:cubicBezTo>
                  <a:pt x="463" y="297"/>
                  <a:pt x="441" y="353"/>
                  <a:pt x="423" y="414"/>
                </a:cubicBezTo>
                <a:cubicBezTo>
                  <a:pt x="698" y="414"/>
                  <a:pt x="698" y="414"/>
                  <a:pt x="698" y="414"/>
                </a:cubicBezTo>
                <a:cubicBezTo>
                  <a:pt x="698" y="63"/>
                  <a:pt x="698" y="63"/>
                  <a:pt x="698" y="63"/>
                </a:cubicBezTo>
                <a:cubicBezTo>
                  <a:pt x="618" y="76"/>
                  <a:pt x="545" y="145"/>
                  <a:pt x="489" y="249"/>
                </a:cubicBezTo>
                <a:close/>
              </a:path>
            </a:pathLst>
          </a:custGeom>
          <a:solidFill>
            <a:schemeClr val="bg1"/>
          </a:solidFill>
          <a:ln>
            <a:noFill/>
          </a:ln>
          <a:effectLst>
            <a:reflection blurRad="152400" stA="70000" endPos="54000" dist="88900" dir="5400000" sy="-100000" algn="bl" rotWithShape="0"/>
          </a:effectLst>
        </p:spPr>
        <p:txBody>
          <a:bodyPr vert="horz" wrap="square" lIns="68580" tIns="34290" rIns="68580" bIns="34290" numCol="1" anchor="t" anchorCtr="0" compatLnSpc="1"/>
          <a:lstStyle/>
          <a:p>
            <a:endParaRPr lang="zh-CN" altLang="en-US">
              <a:solidFill>
                <a:prstClr val="black"/>
              </a:solidFill>
              <a:latin typeface="Bebas" pitchFamily="2" charset="0"/>
              <a:ea typeface="微软雅黑" panose="020B0503020204020204" charset="-122"/>
              <a:sym typeface="Bebas" pitchFamily="2" charset="0"/>
            </a:endParaRPr>
          </a:p>
        </p:txBody>
      </p:sp>
      <p:sp>
        <p:nvSpPr>
          <p:cNvPr id="13" name="文本框 12"/>
          <p:cNvSpPr txBox="1"/>
          <p:nvPr/>
        </p:nvSpPr>
        <p:spPr>
          <a:xfrm>
            <a:off x="7377979" y="3818590"/>
            <a:ext cx="1878020" cy="615361"/>
          </a:xfrm>
          <a:prstGeom prst="rect">
            <a:avLst/>
          </a:prstGeom>
          <a:noFill/>
        </p:spPr>
        <p:txBody>
          <a:bodyPr wrap="square" rtlCol="0">
            <a:spAutoFit/>
          </a:bodyPr>
          <a:lstStyle/>
          <a:p>
            <a:pPr algn="ctr">
              <a:lnSpc>
                <a:spcPct val="130000"/>
              </a:lnSpc>
            </a:pPr>
            <a:r>
              <a:rPr lang="zh-CN" altLang="en-US" sz="900" dirty="0">
                <a:solidFill>
                  <a:schemeClr val="bg1"/>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endParaRPr lang="en-US" altLang="zh-CN" sz="9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4" name="椭圆 13"/>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17" name="文本框 16"/>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18" name="文本框 17"/>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产品功能</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40000">
                                          <p:cBhvr additive="base">
                                            <p:cTn id="11" dur="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ppt_h*1.125000"/>
                                              </p:val>
                                            </p:tav>
                                            <p:tav tm="100000">
                                              <p:val>
                                                <p:strVal val="#ppt_y"/>
                                              </p:val>
                                            </p:tav>
                                          </p:tavLst>
                                        </p:anim>
                                        <p:animEffect transition="in" filter="wipe(up)">
                                          <p:cBhvr>
                                            <p:cTn id="22" dur="500"/>
                                            <p:tgtEl>
                                              <p:spTgt spid="1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13" grpId="0"/>
          <p:bldP spid="14" grpId="0" animBg="1"/>
          <p:bldP spid="15" grpId="0" animBg="1"/>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ppt_h*1.125000"/>
                                              </p:val>
                                            </p:tav>
                                            <p:tav tm="100000">
                                              <p:val>
                                                <p:strVal val="#ppt_y"/>
                                              </p:val>
                                            </p:tav>
                                          </p:tavLst>
                                        </p:anim>
                                        <p:animEffect transition="in" filter="wipe(up)">
                                          <p:cBhvr>
                                            <p:cTn id="22" dur="500"/>
                                            <p:tgtEl>
                                              <p:spTgt spid="1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13" grpId="0"/>
          <p:bldP spid="14" grpId="0" animBg="1"/>
          <p:bldP spid="15" grpId="0" animBg="1"/>
          <p:bldP spid="16" grpId="0"/>
          <p:bldP spid="17" grpId="0"/>
          <p:bldP spid="1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997703" y="3044770"/>
            <a:ext cx="3254644" cy="1379349"/>
            <a:chOff x="883403" y="3006670"/>
            <a:chExt cx="3254644" cy="1379349"/>
          </a:xfrm>
        </p:grpSpPr>
        <p:sp>
          <p:nvSpPr>
            <p:cNvPr id="4" name="圆角矩形 3"/>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7" name="椭圆 6"/>
            <p:cNvSpPr/>
            <p:nvPr/>
          </p:nvSpPr>
          <p:spPr>
            <a:xfrm>
              <a:off x="1122937" y="3408309"/>
              <a:ext cx="643364" cy="643364"/>
            </a:xfrm>
            <a:prstGeom prst="ellipse">
              <a:avLst/>
            </a:prstGeom>
            <a:solidFill>
              <a:srgbClr val="4F4D5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12" name="Freeform 207"/>
            <p:cNvSpPr>
              <a:spLocks noEditPoints="1"/>
            </p:cNvSpPr>
            <p:nvPr/>
          </p:nvSpPr>
          <p:spPr bwMode="auto">
            <a:xfrm>
              <a:off x="1294786" y="3600837"/>
              <a:ext cx="295350" cy="258308"/>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F6F6F6"/>
            </a:solidFill>
            <a:ln>
              <a:noFill/>
            </a:ln>
          </p:spPr>
          <p:txBody>
            <a:bodyPr vert="horz" wrap="square" lIns="68580" tIns="34290" rIns="68580" bIns="34290" numCol="1" anchor="t" anchorCtr="0" compatLnSpc="1"/>
            <a:lstStyle/>
            <a:p>
              <a:pPr>
                <a:lnSpc>
                  <a:spcPct val="130000"/>
                </a:lnSpc>
              </a:pPr>
              <a:endParaRPr lang="zh-CN" altLang="en-US" dirty="0">
                <a:solidFill>
                  <a:prstClr val="black">
                    <a:lumMod val="75000"/>
                    <a:lumOff val="25000"/>
                  </a:prstClr>
                </a:solidFill>
                <a:latin typeface="方正黑体简体" panose="02010601030101010101" pitchFamily="2" charset="-122"/>
                <a:ea typeface="方正黑体简体" panose="02010601030101010101" pitchFamily="2" charset="-122"/>
                <a:cs typeface="+mn-ea"/>
                <a:sym typeface="+mn-lt"/>
              </a:endParaRPr>
            </a:p>
          </p:txBody>
        </p:sp>
        <p:sp>
          <p:nvSpPr>
            <p:cNvPr id="19"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0" name="文本框 19"/>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grpSp>
        <p:nvGrpSpPr>
          <p:cNvPr id="23" name="组合 22"/>
          <p:cNvGrpSpPr/>
          <p:nvPr/>
        </p:nvGrpSpPr>
        <p:grpSpPr>
          <a:xfrm>
            <a:off x="4438731" y="3044770"/>
            <a:ext cx="3254644" cy="1379349"/>
            <a:chOff x="883403" y="3006670"/>
            <a:chExt cx="3254644" cy="1379349"/>
          </a:xfrm>
        </p:grpSpPr>
        <p:sp>
          <p:nvSpPr>
            <p:cNvPr id="24" name="圆角矩形 23"/>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5" name="椭圆 24"/>
            <p:cNvSpPr/>
            <p:nvPr/>
          </p:nvSpPr>
          <p:spPr>
            <a:xfrm>
              <a:off x="1122937" y="3408309"/>
              <a:ext cx="643364" cy="643364"/>
            </a:xfrm>
            <a:prstGeom prst="ellipse">
              <a:avLst/>
            </a:prstGeom>
            <a:solidFill>
              <a:srgbClr val="1D4C77"/>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27"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8" name="文本框 27"/>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grpSp>
        <p:nvGrpSpPr>
          <p:cNvPr id="29" name="组合 28"/>
          <p:cNvGrpSpPr/>
          <p:nvPr/>
        </p:nvGrpSpPr>
        <p:grpSpPr>
          <a:xfrm>
            <a:off x="7879759" y="3044770"/>
            <a:ext cx="3254644" cy="1379349"/>
            <a:chOff x="883403" y="3006670"/>
            <a:chExt cx="3254644" cy="1379349"/>
          </a:xfrm>
        </p:grpSpPr>
        <p:sp>
          <p:nvSpPr>
            <p:cNvPr id="30" name="圆角矩形 29"/>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1" name="椭圆 30"/>
            <p:cNvSpPr/>
            <p:nvPr/>
          </p:nvSpPr>
          <p:spPr>
            <a:xfrm>
              <a:off x="1122937" y="3408309"/>
              <a:ext cx="643364" cy="643364"/>
            </a:xfrm>
            <a:prstGeom prst="ellipse">
              <a:avLst/>
            </a:prstGeom>
            <a:solidFill>
              <a:srgbClr val="4F4D5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33"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产品功能三</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4" name="文本框 33"/>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grpSp>
        <p:nvGrpSpPr>
          <p:cNvPr id="35" name="组合 34"/>
          <p:cNvGrpSpPr/>
          <p:nvPr/>
        </p:nvGrpSpPr>
        <p:grpSpPr>
          <a:xfrm>
            <a:off x="997703" y="4641010"/>
            <a:ext cx="3254644" cy="1379349"/>
            <a:chOff x="883403" y="3006670"/>
            <a:chExt cx="3254644" cy="1379349"/>
          </a:xfrm>
        </p:grpSpPr>
        <p:sp>
          <p:nvSpPr>
            <p:cNvPr id="36" name="圆角矩形 35"/>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7" name="椭圆 36"/>
            <p:cNvSpPr/>
            <p:nvPr/>
          </p:nvSpPr>
          <p:spPr>
            <a:xfrm>
              <a:off x="1122937" y="3408309"/>
              <a:ext cx="643364" cy="643364"/>
            </a:xfrm>
            <a:prstGeom prst="ellipse">
              <a:avLst/>
            </a:prstGeom>
            <a:solidFill>
              <a:srgbClr val="1D4C77"/>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39"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产品功能四</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0" name="文本框 39"/>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grpSp>
        <p:nvGrpSpPr>
          <p:cNvPr id="41" name="组合 40"/>
          <p:cNvGrpSpPr/>
          <p:nvPr/>
        </p:nvGrpSpPr>
        <p:grpSpPr>
          <a:xfrm>
            <a:off x="4438731" y="4641010"/>
            <a:ext cx="3254644" cy="1379349"/>
            <a:chOff x="883403" y="3006670"/>
            <a:chExt cx="3254644" cy="1379349"/>
          </a:xfrm>
        </p:grpSpPr>
        <p:sp>
          <p:nvSpPr>
            <p:cNvPr id="42" name="圆角矩形 41"/>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43" name="椭圆 42"/>
            <p:cNvSpPr/>
            <p:nvPr/>
          </p:nvSpPr>
          <p:spPr>
            <a:xfrm>
              <a:off x="1122937" y="3408309"/>
              <a:ext cx="643364" cy="643364"/>
            </a:xfrm>
            <a:prstGeom prst="ellipse">
              <a:avLst/>
            </a:prstGeom>
            <a:solidFill>
              <a:srgbClr val="4F4D5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45"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产品功能五</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6" name="文本框 45"/>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grpSp>
        <p:nvGrpSpPr>
          <p:cNvPr id="47" name="组合 46"/>
          <p:cNvGrpSpPr/>
          <p:nvPr/>
        </p:nvGrpSpPr>
        <p:grpSpPr>
          <a:xfrm>
            <a:off x="7879759" y="4641010"/>
            <a:ext cx="3254644" cy="1379349"/>
            <a:chOff x="883403" y="3006670"/>
            <a:chExt cx="3254644" cy="1379349"/>
          </a:xfrm>
        </p:grpSpPr>
        <p:sp>
          <p:nvSpPr>
            <p:cNvPr id="48" name="圆角矩形 47"/>
            <p:cNvSpPr/>
            <p:nvPr/>
          </p:nvSpPr>
          <p:spPr>
            <a:xfrm>
              <a:off x="883403" y="3006670"/>
              <a:ext cx="3254644" cy="1379349"/>
            </a:xfrm>
            <a:prstGeom prst="roundRect">
              <a:avLst>
                <a:gd name="adj" fmla="val 833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49" name="椭圆 48"/>
            <p:cNvSpPr/>
            <p:nvPr/>
          </p:nvSpPr>
          <p:spPr>
            <a:xfrm>
              <a:off x="1122937" y="3408309"/>
              <a:ext cx="643364" cy="643364"/>
            </a:xfrm>
            <a:prstGeom prst="ellipse">
              <a:avLst/>
            </a:prstGeom>
            <a:solidFill>
              <a:srgbClr val="1D4C77"/>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3300" dirty="0">
                <a:solidFill>
                  <a:srgbClr val="FEFABC"/>
                </a:solidFill>
                <a:latin typeface="方正黑体简体" panose="02010601030101010101" pitchFamily="2" charset="-122"/>
                <a:ea typeface="方正黑体简体" panose="02010601030101010101" pitchFamily="2" charset="-122"/>
                <a:cs typeface="+mn-ea"/>
                <a:sym typeface="+mn-lt"/>
              </a:endParaRPr>
            </a:p>
          </p:txBody>
        </p:sp>
        <p:sp>
          <p:nvSpPr>
            <p:cNvPr id="51" name="TextBox 7"/>
            <p:cNvSpPr txBox="1"/>
            <p:nvPr/>
          </p:nvSpPr>
          <p:spPr>
            <a:xfrm>
              <a:off x="1993832" y="319320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产品功能六</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2" name="文本框 51"/>
            <p:cNvSpPr txBox="1"/>
            <p:nvPr/>
          </p:nvSpPr>
          <p:spPr>
            <a:xfrm>
              <a:off x="1993833" y="3524742"/>
              <a:ext cx="1929671"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grpSp>
      <p:sp>
        <p:nvSpPr>
          <p:cNvPr id="10" name="Freeform 158"/>
          <p:cNvSpPr>
            <a:spLocks noEditPoints="1"/>
          </p:cNvSpPr>
          <p:nvPr/>
        </p:nvSpPr>
        <p:spPr bwMode="auto">
          <a:xfrm>
            <a:off x="4875179" y="3655541"/>
            <a:ext cx="249536" cy="258308"/>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rgbClr val="F6F6F6"/>
          </a:solidFill>
          <a:ln>
            <a:noFill/>
          </a:ln>
        </p:spPr>
        <p:txBody>
          <a:bodyPr vert="horz" wrap="square" lIns="68580" tIns="34290" rIns="68580" bIns="34290" numCol="1" anchor="t" anchorCtr="0" compatLnSpc="1"/>
          <a:lstStyle/>
          <a:p>
            <a:pPr>
              <a:lnSpc>
                <a:spcPct val="130000"/>
              </a:lnSpc>
            </a:pPr>
            <a:endParaRPr lang="zh-CN" altLang="en-US" dirty="0">
              <a:solidFill>
                <a:prstClr val="black">
                  <a:lumMod val="75000"/>
                  <a:lumOff val="25000"/>
                </a:prstClr>
              </a:solidFill>
              <a:latin typeface="方正黑体简体" panose="02010601030101010101" pitchFamily="2" charset="-122"/>
              <a:ea typeface="方正黑体简体" panose="02010601030101010101" pitchFamily="2" charset="-122"/>
              <a:cs typeface="+mn-ea"/>
              <a:sym typeface="+mn-lt"/>
            </a:endParaRPr>
          </a:p>
        </p:txBody>
      </p:sp>
      <p:sp>
        <p:nvSpPr>
          <p:cNvPr id="11" name="Freeform 204"/>
          <p:cNvSpPr>
            <a:spLocks noEditPoints="1"/>
          </p:cNvSpPr>
          <p:nvPr/>
        </p:nvSpPr>
        <p:spPr bwMode="auto">
          <a:xfrm>
            <a:off x="1409086" y="5232952"/>
            <a:ext cx="295350" cy="276828"/>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F6F6F6"/>
          </a:solidFill>
          <a:ln>
            <a:noFill/>
          </a:ln>
        </p:spPr>
        <p:txBody>
          <a:bodyPr vert="horz" wrap="square" lIns="68580" tIns="34290" rIns="68580" bIns="34290" numCol="1" anchor="t" anchorCtr="0" compatLnSpc="1"/>
          <a:lstStyle/>
          <a:p>
            <a:pPr>
              <a:lnSpc>
                <a:spcPct val="130000"/>
              </a:lnSpc>
            </a:pPr>
            <a:endParaRPr lang="zh-CN" altLang="en-US" dirty="0">
              <a:solidFill>
                <a:prstClr val="black">
                  <a:lumMod val="75000"/>
                  <a:lumOff val="25000"/>
                </a:prstClr>
              </a:solidFill>
              <a:latin typeface="方正黑体简体" panose="02010601030101010101" pitchFamily="2" charset="-122"/>
              <a:ea typeface="方正黑体简体" panose="02010601030101010101" pitchFamily="2" charset="-122"/>
              <a:cs typeface="+mn-ea"/>
              <a:sym typeface="+mn-lt"/>
            </a:endParaRPr>
          </a:p>
        </p:txBody>
      </p:sp>
      <p:sp>
        <p:nvSpPr>
          <p:cNvPr id="14" name="AutoShape 126"/>
          <p:cNvSpPr/>
          <p:nvPr/>
        </p:nvSpPr>
        <p:spPr bwMode="auto">
          <a:xfrm>
            <a:off x="8310251" y="5235880"/>
            <a:ext cx="267994" cy="2679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 name="AutoShape 59"/>
          <p:cNvSpPr/>
          <p:nvPr/>
        </p:nvSpPr>
        <p:spPr bwMode="auto">
          <a:xfrm>
            <a:off x="4842128" y="5225109"/>
            <a:ext cx="268890" cy="26770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方正黑体简体" panose="02010601030101010101" pitchFamily="2" charset="-122"/>
              <a:ea typeface="方正黑体简体" panose="02010601030101010101" pitchFamily="2" charset="-122"/>
              <a:cs typeface="+mn-ea"/>
              <a:sym typeface="+mn-lt"/>
            </a:endParaRPr>
          </a:p>
        </p:txBody>
      </p:sp>
      <p:sp>
        <p:nvSpPr>
          <p:cNvPr id="18" name="AutoShape 112"/>
          <p:cNvSpPr/>
          <p:nvPr/>
        </p:nvSpPr>
        <p:spPr bwMode="auto">
          <a:xfrm>
            <a:off x="8310251" y="3637783"/>
            <a:ext cx="268890" cy="26770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方正黑体简体" panose="02010601030101010101" pitchFamily="2" charset="-122"/>
              <a:ea typeface="方正黑体简体" panose="02010601030101010101" pitchFamily="2" charset="-122"/>
              <a:cs typeface="+mn-ea"/>
              <a:sym typeface="+mn-lt"/>
            </a:endParaRPr>
          </a:p>
        </p:txBody>
      </p:sp>
      <p:sp>
        <p:nvSpPr>
          <p:cNvPr id="53" name="TextBox 7"/>
          <p:cNvSpPr txBox="1"/>
          <p:nvPr/>
        </p:nvSpPr>
        <p:spPr>
          <a:xfrm>
            <a:off x="9618915" y="1756452"/>
            <a:ext cx="1515488" cy="372410"/>
          </a:xfrm>
          <a:prstGeom prst="rect">
            <a:avLst/>
          </a:prstGeom>
          <a:noFill/>
        </p:spPr>
        <p:txBody>
          <a:bodyPr wrap="square" rtlCol="0">
            <a:spAutoFit/>
          </a:bodyPr>
          <a:lstStyle/>
          <a:p>
            <a:pPr algn="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点击添加标题</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4" name="文本框 53"/>
          <p:cNvSpPr txBox="1"/>
          <p:nvPr/>
        </p:nvSpPr>
        <p:spPr>
          <a:xfrm>
            <a:off x="7314659" y="2137995"/>
            <a:ext cx="3819744" cy="492443"/>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sp>
        <p:nvSpPr>
          <p:cNvPr id="56" name="椭圆 55"/>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60" name="文本框 59"/>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61" name="文本框 60"/>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产品功能</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14:bounceEnd="40000">
                                          <p:cBhvr additive="base">
                                            <p:cTn id="7" dur="75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5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14:bounceEnd="40000">
                                          <p:cBhvr additive="base">
                                            <p:cTn id="11" dur="75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9"/>
                                            </p:tgtEl>
                                            <p:attrNameLst>
                                              <p:attrName>style.visibility</p:attrName>
                                            </p:attrNameLst>
                                          </p:cBhvr>
                                          <p:to>
                                            <p:strVal val="visible"/>
                                          </p:to>
                                        </p:set>
                                        <p:anim calcmode="lin" valueType="num">
                                          <p:cBhvr>
                                            <p:cTn id="15" dur="500" fill="hold"/>
                                            <p:tgtEl>
                                              <p:spTgt spid="59"/>
                                            </p:tgtEl>
                                            <p:attrNameLst>
                                              <p:attrName>ppt_w</p:attrName>
                                            </p:attrNameLst>
                                          </p:cBhvr>
                                          <p:tavLst>
                                            <p:tav tm="0">
                                              <p:val>
                                                <p:fltVal val="0"/>
                                              </p:val>
                                            </p:tav>
                                            <p:tav tm="100000">
                                              <p:val>
                                                <p:strVal val="#ppt_w"/>
                                              </p:val>
                                            </p:tav>
                                          </p:tavLst>
                                        </p:anim>
                                        <p:anim calcmode="lin" valueType="num">
                                          <p:cBhvr>
                                            <p:cTn id="16" dur="500" fill="hold"/>
                                            <p:tgtEl>
                                              <p:spTgt spid="59"/>
                                            </p:tgtEl>
                                            <p:attrNameLst>
                                              <p:attrName>ppt_h</p:attrName>
                                            </p:attrNameLst>
                                          </p:cBhvr>
                                          <p:tavLst>
                                            <p:tav tm="0">
                                              <p:val>
                                                <p:fltVal val="0"/>
                                              </p:val>
                                            </p:tav>
                                            <p:tav tm="100000">
                                              <p:val>
                                                <p:strVal val="#ppt_h"/>
                                              </p:val>
                                            </p:tav>
                                          </p:tavLst>
                                        </p:anim>
                                        <p:animEffect transition="in" filter="fade">
                                          <p:cBhvr>
                                            <p:cTn id="17" dur="500"/>
                                            <p:tgtEl>
                                              <p:spTgt spid="5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p:tgtEl>
                                              <p:spTgt spid="61"/>
                                            </p:tgtEl>
                                            <p:attrNameLst>
                                              <p:attrName>ppt_y</p:attrName>
                                            </p:attrNameLst>
                                          </p:cBhvr>
                                          <p:tavLst>
                                            <p:tav tm="0">
                                              <p:val>
                                                <p:strVal val="#ppt_y+#ppt_h*1.125000"/>
                                              </p:val>
                                            </p:tav>
                                            <p:tav tm="100000">
                                              <p:val>
                                                <p:strVal val="#ppt_y"/>
                                              </p:val>
                                            </p:tav>
                                          </p:tavLst>
                                        </p:anim>
                                        <p:animEffect transition="in" filter="wipe(up)">
                                          <p:cBhvr>
                                            <p:cTn id="22" dur="500"/>
                                            <p:tgtEl>
                                              <p:spTgt spid="6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Effect transition="in" filter="fade">
                                          <p:cBhvr>
                                            <p:cTn id="36" dur="75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1+#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1+#ppt_w/2"/>
                                              </p:val>
                                            </p:tav>
                                            <p:tav tm="100000">
                                              <p:val>
                                                <p:strVal val="#ppt_x"/>
                                              </p:val>
                                            </p:tav>
                                          </p:tavLst>
                                        </p:anim>
                                        <p:anim calcmode="lin" valueType="num">
                                          <p:cBhvr additive="base">
                                            <p:cTn id="4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fill="hold"/>
                                            <p:tgtEl>
                                              <p:spTgt spid="47"/>
                                            </p:tgtEl>
                                            <p:attrNameLst>
                                              <p:attrName>ppt_x</p:attrName>
                                            </p:attrNameLst>
                                          </p:cBhvr>
                                          <p:tavLst>
                                            <p:tav tm="0">
                                              <p:val>
                                                <p:strVal val="#ppt_x"/>
                                              </p:val>
                                            </p:tav>
                                            <p:tav tm="100000">
                                              <p:val>
                                                <p:strVal val="#ppt_x"/>
                                              </p:val>
                                            </p:tav>
                                          </p:tavLst>
                                        </p:anim>
                                        <p:anim calcmode="lin" valueType="num">
                                          <p:cBhvr additive="base">
                                            <p:cTn id="7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3" grpId="0"/>
          <p:bldP spid="54" grpId="0"/>
          <p:bldP spid="56" grpId="0" animBg="1"/>
          <p:bldP spid="58" grpId="0" animBg="1"/>
          <p:bldP spid="5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0-#ppt_w/2"/>
                                              </p:val>
                                            </p:tav>
                                            <p:tav tm="100000">
                                              <p:val>
                                                <p:strVal val="#ppt_x"/>
                                              </p:val>
                                            </p:tav>
                                          </p:tavLst>
                                        </p:anim>
                                        <p:anim calcmode="lin" valueType="num">
                                          <p:cBhvr additive="base">
                                            <p:cTn id="8" dur="750" fill="hold"/>
                                            <p:tgtEl>
                                              <p:spTgt spid="5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750" fill="hold"/>
                                            <p:tgtEl>
                                              <p:spTgt spid="58"/>
                                            </p:tgtEl>
                                            <p:attrNameLst>
                                              <p:attrName>ppt_x</p:attrName>
                                            </p:attrNameLst>
                                          </p:cBhvr>
                                          <p:tavLst>
                                            <p:tav tm="0">
                                              <p:val>
                                                <p:strVal val="1+#ppt_w/2"/>
                                              </p:val>
                                            </p:tav>
                                            <p:tav tm="100000">
                                              <p:val>
                                                <p:strVal val="#ppt_x"/>
                                              </p:val>
                                            </p:tav>
                                          </p:tavLst>
                                        </p:anim>
                                        <p:anim calcmode="lin" valueType="num">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9"/>
                                            </p:tgtEl>
                                            <p:attrNameLst>
                                              <p:attrName>style.visibility</p:attrName>
                                            </p:attrNameLst>
                                          </p:cBhvr>
                                          <p:to>
                                            <p:strVal val="visible"/>
                                          </p:to>
                                        </p:set>
                                        <p:anim calcmode="lin" valueType="num">
                                          <p:cBhvr>
                                            <p:cTn id="15" dur="500" fill="hold"/>
                                            <p:tgtEl>
                                              <p:spTgt spid="59"/>
                                            </p:tgtEl>
                                            <p:attrNameLst>
                                              <p:attrName>ppt_w</p:attrName>
                                            </p:attrNameLst>
                                          </p:cBhvr>
                                          <p:tavLst>
                                            <p:tav tm="0">
                                              <p:val>
                                                <p:fltVal val="0"/>
                                              </p:val>
                                            </p:tav>
                                            <p:tav tm="100000">
                                              <p:val>
                                                <p:strVal val="#ppt_w"/>
                                              </p:val>
                                            </p:tav>
                                          </p:tavLst>
                                        </p:anim>
                                        <p:anim calcmode="lin" valueType="num">
                                          <p:cBhvr>
                                            <p:cTn id="16" dur="500" fill="hold"/>
                                            <p:tgtEl>
                                              <p:spTgt spid="59"/>
                                            </p:tgtEl>
                                            <p:attrNameLst>
                                              <p:attrName>ppt_h</p:attrName>
                                            </p:attrNameLst>
                                          </p:cBhvr>
                                          <p:tavLst>
                                            <p:tav tm="0">
                                              <p:val>
                                                <p:fltVal val="0"/>
                                              </p:val>
                                            </p:tav>
                                            <p:tav tm="100000">
                                              <p:val>
                                                <p:strVal val="#ppt_h"/>
                                              </p:val>
                                            </p:tav>
                                          </p:tavLst>
                                        </p:anim>
                                        <p:animEffect transition="in" filter="fade">
                                          <p:cBhvr>
                                            <p:cTn id="17" dur="500"/>
                                            <p:tgtEl>
                                              <p:spTgt spid="5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p:tgtEl>
                                              <p:spTgt spid="61"/>
                                            </p:tgtEl>
                                            <p:attrNameLst>
                                              <p:attrName>ppt_y</p:attrName>
                                            </p:attrNameLst>
                                          </p:cBhvr>
                                          <p:tavLst>
                                            <p:tav tm="0">
                                              <p:val>
                                                <p:strVal val="#ppt_y+#ppt_h*1.125000"/>
                                              </p:val>
                                            </p:tav>
                                            <p:tav tm="100000">
                                              <p:val>
                                                <p:strVal val="#ppt_y"/>
                                              </p:val>
                                            </p:tav>
                                          </p:tavLst>
                                        </p:anim>
                                        <p:animEffect transition="in" filter="wipe(up)">
                                          <p:cBhvr>
                                            <p:cTn id="22" dur="500"/>
                                            <p:tgtEl>
                                              <p:spTgt spid="6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Effect transition="in" filter="fade">
                                          <p:cBhvr>
                                            <p:cTn id="36" dur="75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1+#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1+#ppt_w/2"/>
                                              </p:val>
                                            </p:tav>
                                            <p:tav tm="100000">
                                              <p:val>
                                                <p:strVal val="#ppt_x"/>
                                              </p:val>
                                            </p:tav>
                                          </p:tavLst>
                                        </p:anim>
                                        <p:anim calcmode="lin" valueType="num">
                                          <p:cBhvr additive="base">
                                            <p:cTn id="4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fill="hold"/>
                                            <p:tgtEl>
                                              <p:spTgt spid="47"/>
                                            </p:tgtEl>
                                            <p:attrNameLst>
                                              <p:attrName>ppt_x</p:attrName>
                                            </p:attrNameLst>
                                          </p:cBhvr>
                                          <p:tavLst>
                                            <p:tav tm="0">
                                              <p:val>
                                                <p:strVal val="#ppt_x"/>
                                              </p:val>
                                            </p:tav>
                                            <p:tav tm="100000">
                                              <p:val>
                                                <p:strVal val="#ppt_x"/>
                                              </p:val>
                                            </p:tav>
                                          </p:tavLst>
                                        </p:anim>
                                        <p:anim calcmode="lin" valueType="num">
                                          <p:cBhvr additive="base">
                                            <p:cTn id="7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3" grpId="0"/>
          <p:bldP spid="54" grpId="0"/>
          <p:bldP spid="56" grpId="0" animBg="1"/>
          <p:bldP spid="58" grpId="0" animBg="1"/>
          <p:bldP spid="59" grpId="0"/>
          <p:bldP spid="60" grpId="0"/>
          <p:bldP spid="6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flipH="1">
            <a:off x="106741" y="0"/>
            <a:ext cx="6436113" cy="6873596"/>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7309994 w 10639698"/>
              <a:gd name="connsiteY2-6" fmla="*/ 0 h 6866632"/>
              <a:gd name="connsiteX3-7" fmla="*/ 10639698 w 10639698"/>
              <a:gd name="connsiteY3-8" fmla="*/ 0 h 6866632"/>
              <a:gd name="connsiteX4-9" fmla="*/ 10639698 w 10639698"/>
              <a:gd name="connsiteY4-10" fmla="*/ 6857554 h 6866632"/>
              <a:gd name="connsiteX5-11" fmla="*/ 7496924 w 10639698"/>
              <a:gd name="connsiteY5-12" fmla="*/ 6857554 h 6866632"/>
              <a:gd name="connsiteX6-13" fmla="*/ 7486457 w 10639698"/>
              <a:gd name="connsiteY6-14" fmla="*/ 6866632 h 6866632"/>
              <a:gd name="connsiteX7-15" fmla="*/ 1572046 w 10639698"/>
              <a:gd name="connsiteY7-16" fmla="*/ 6866632 h 6866632"/>
              <a:gd name="connsiteX8-17" fmla="*/ 1483885 w 10639698"/>
              <a:gd name="connsiteY8-18" fmla="*/ 6790170 h 6866632"/>
              <a:gd name="connsiteX9-19" fmla="*/ 0 w 10639698"/>
              <a:gd name="connsiteY9-20" fmla="*/ 3433316 h 6866632"/>
              <a:gd name="connsiteX10-21" fmla="*/ 1483885 w 10639698"/>
              <a:gd name="connsiteY10-22" fmla="*/ 76463 h 6866632"/>
              <a:gd name="connsiteX11" fmla="*/ 1572046 w 10639698"/>
              <a:gd name="connsiteY11" fmla="*/ 0 h 6866632"/>
              <a:gd name="connsiteX0-23" fmla="*/ 1572046 w 10639698"/>
              <a:gd name="connsiteY0-24" fmla="*/ 0 h 6866632"/>
              <a:gd name="connsiteX1-25" fmla="*/ 5264571 w 10639698"/>
              <a:gd name="connsiteY1-26" fmla="*/ 0 h 6866632"/>
              <a:gd name="connsiteX2-27" fmla="*/ 10639698 w 10639698"/>
              <a:gd name="connsiteY2-28" fmla="*/ 0 h 6866632"/>
              <a:gd name="connsiteX3-29" fmla="*/ 10639698 w 10639698"/>
              <a:gd name="connsiteY3-30" fmla="*/ 6857554 h 6866632"/>
              <a:gd name="connsiteX4-31" fmla="*/ 7496924 w 10639698"/>
              <a:gd name="connsiteY4-32" fmla="*/ 6857554 h 6866632"/>
              <a:gd name="connsiteX5-33" fmla="*/ 7486457 w 10639698"/>
              <a:gd name="connsiteY5-34" fmla="*/ 6866632 h 6866632"/>
              <a:gd name="connsiteX6-35" fmla="*/ 1572046 w 10639698"/>
              <a:gd name="connsiteY6-36" fmla="*/ 6866632 h 6866632"/>
              <a:gd name="connsiteX7-37" fmla="*/ 1483885 w 10639698"/>
              <a:gd name="connsiteY7-38" fmla="*/ 6790170 h 6866632"/>
              <a:gd name="connsiteX8-39" fmla="*/ 0 w 10639698"/>
              <a:gd name="connsiteY8-40" fmla="*/ 3433316 h 6866632"/>
              <a:gd name="connsiteX9-41" fmla="*/ 1483885 w 10639698"/>
              <a:gd name="connsiteY9-42" fmla="*/ 76463 h 6866632"/>
              <a:gd name="connsiteX10-43" fmla="*/ 1572046 w 10639698"/>
              <a:gd name="connsiteY10-44" fmla="*/ 0 h 6866632"/>
              <a:gd name="connsiteX0-45" fmla="*/ 1572046 w 10639698"/>
              <a:gd name="connsiteY0-46" fmla="*/ 0 h 6866632"/>
              <a:gd name="connsiteX1-47" fmla="*/ 10639698 w 10639698"/>
              <a:gd name="connsiteY1-48" fmla="*/ 0 h 6866632"/>
              <a:gd name="connsiteX2-49" fmla="*/ 10639698 w 10639698"/>
              <a:gd name="connsiteY2-50" fmla="*/ 6857554 h 6866632"/>
              <a:gd name="connsiteX3-51" fmla="*/ 7496924 w 10639698"/>
              <a:gd name="connsiteY3-52" fmla="*/ 6857554 h 6866632"/>
              <a:gd name="connsiteX4-53" fmla="*/ 7486457 w 10639698"/>
              <a:gd name="connsiteY4-54" fmla="*/ 6866632 h 6866632"/>
              <a:gd name="connsiteX5-55" fmla="*/ 1572046 w 10639698"/>
              <a:gd name="connsiteY5-56" fmla="*/ 6866632 h 6866632"/>
              <a:gd name="connsiteX6-57" fmla="*/ 1483885 w 10639698"/>
              <a:gd name="connsiteY6-58" fmla="*/ 6790170 h 6866632"/>
              <a:gd name="connsiteX7-59" fmla="*/ 0 w 10639698"/>
              <a:gd name="connsiteY7-60" fmla="*/ 3433316 h 6866632"/>
              <a:gd name="connsiteX8-61" fmla="*/ 1483885 w 10639698"/>
              <a:gd name="connsiteY8-62" fmla="*/ 76463 h 6866632"/>
              <a:gd name="connsiteX9-63" fmla="*/ 1572046 w 10639698"/>
              <a:gd name="connsiteY9-64" fmla="*/ 0 h 6866632"/>
              <a:gd name="connsiteX0-65" fmla="*/ 1572046 w 10639698"/>
              <a:gd name="connsiteY0-66" fmla="*/ 0 h 6866632"/>
              <a:gd name="connsiteX1-67" fmla="*/ 10639698 w 10639698"/>
              <a:gd name="connsiteY1-68" fmla="*/ 0 h 6866632"/>
              <a:gd name="connsiteX2-69" fmla="*/ 10639698 w 10639698"/>
              <a:gd name="connsiteY2-70" fmla="*/ 6857554 h 6866632"/>
              <a:gd name="connsiteX3-71" fmla="*/ 7496924 w 10639698"/>
              <a:gd name="connsiteY3-72" fmla="*/ 6857554 h 6866632"/>
              <a:gd name="connsiteX4-73" fmla="*/ 1572046 w 10639698"/>
              <a:gd name="connsiteY4-74" fmla="*/ 6866632 h 6866632"/>
              <a:gd name="connsiteX5-75" fmla="*/ 1483885 w 10639698"/>
              <a:gd name="connsiteY5-76" fmla="*/ 6790170 h 6866632"/>
              <a:gd name="connsiteX6-77" fmla="*/ 0 w 10639698"/>
              <a:gd name="connsiteY6-78" fmla="*/ 3433316 h 6866632"/>
              <a:gd name="connsiteX7-79" fmla="*/ 1483885 w 10639698"/>
              <a:gd name="connsiteY7-80" fmla="*/ 76463 h 6866632"/>
              <a:gd name="connsiteX8-81" fmla="*/ 1572046 w 10639698"/>
              <a:gd name="connsiteY8-82" fmla="*/ 0 h 6866632"/>
              <a:gd name="connsiteX0-83" fmla="*/ 1572046 w 10639698"/>
              <a:gd name="connsiteY0-84" fmla="*/ 0 h 6866632"/>
              <a:gd name="connsiteX1-85" fmla="*/ 10639698 w 10639698"/>
              <a:gd name="connsiteY1-86" fmla="*/ 0 h 6866632"/>
              <a:gd name="connsiteX2-87" fmla="*/ 10639698 w 10639698"/>
              <a:gd name="connsiteY2-88" fmla="*/ 6857554 h 6866632"/>
              <a:gd name="connsiteX3-89" fmla="*/ 1572046 w 10639698"/>
              <a:gd name="connsiteY3-90" fmla="*/ 6866632 h 6866632"/>
              <a:gd name="connsiteX4-91" fmla="*/ 1483885 w 10639698"/>
              <a:gd name="connsiteY4-92" fmla="*/ 6790170 h 6866632"/>
              <a:gd name="connsiteX5-93" fmla="*/ 0 w 10639698"/>
              <a:gd name="connsiteY5-94" fmla="*/ 3433316 h 6866632"/>
              <a:gd name="connsiteX6-95" fmla="*/ 1483885 w 10639698"/>
              <a:gd name="connsiteY6-96" fmla="*/ 76463 h 6866632"/>
              <a:gd name="connsiteX7-97" fmla="*/ 1572046 w 10639698"/>
              <a:gd name="connsiteY7-98" fmla="*/ 0 h 6866632"/>
              <a:gd name="connsiteX0-99" fmla="*/ 1572046 w 10639698"/>
              <a:gd name="connsiteY0-100" fmla="*/ 0 h 6866632"/>
              <a:gd name="connsiteX1-101" fmla="*/ 6597087 w 10639698"/>
              <a:gd name="connsiteY1-102" fmla="*/ 32084 h 6866632"/>
              <a:gd name="connsiteX2-103" fmla="*/ 10639698 w 10639698"/>
              <a:gd name="connsiteY2-104" fmla="*/ 6857554 h 6866632"/>
              <a:gd name="connsiteX3-105" fmla="*/ 1572046 w 10639698"/>
              <a:gd name="connsiteY3-106" fmla="*/ 6866632 h 6866632"/>
              <a:gd name="connsiteX4-107" fmla="*/ 1483885 w 10639698"/>
              <a:gd name="connsiteY4-108" fmla="*/ 6790170 h 6866632"/>
              <a:gd name="connsiteX5-109" fmla="*/ 0 w 10639698"/>
              <a:gd name="connsiteY5-110" fmla="*/ 3433316 h 6866632"/>
              <a:gd name="connsiteX6-111" fmla="*/ 1483885 w 10639698"/>
              <a:gd name="connsiteY6-112" fmla="*/ 76463 h 6866632"/>
              <a:gd name="connsiteX7-113" fmla="*/ 1572046 w 10639698"/>
              <a:gd name="connsiteY7-114" fmla="*/ 0 h 6866632"/>
              <a:gd name="connsiteX0-115" fmla="*/ 1572046 w 6629171"/>
              <a:gd name="connsiteY0-116" fmla="*/ 0 h 6873596"/>
              <a:gd name="connsiteX1-117" fmla="*/ 6597087 w 6629171"/>
              <a:gd name="connsiteY1-118" fmla="*/ 32084 h 6873596"/>
              <a:gd name="connsiteX2-119" fmla="*/ 6629171 w 6629171"/>
              <a:gd name="connsiteY2-120" fmla="*/ 6873596 h 6873596"/>
              <a:gd name="connsiteX3-121" fmla="*/ 1572046 w 6629171"/>
              <a:gd name="connsiteY3-122" fmla="*/ 6866632 h 6873596"/>
              <a:gd name="connsiteX4-123" fmla="*/ 1483885 w 6629171"/>
              <a:gd name="connsiteY4-124" fmla="*/ 6790170 h 6873596"/>
              <a:gd name="connsiteX5-125" fmla="*/ 0 w 6629171"/>
              <a:gd name="connsiteY5-126" fmla="*/ 3433316 h 6873596"/>
              <a:gd name="connsiteX6-127" fmla="*/ 1483885 w 6629171"/>
              <a:gd name="connsiteY6-128" fmla="*/ 76463 h 6873596"/>
              <a:gd name="connsiteX7-129" fmla="*/ 1572046 w 6629171"/>
              <a:gd name="connsiteY7-130" fmla="*/ 0 h 6873596"/>
              <a:gd name="connsiteX0-131" fmla="*/ 1572046 w 6597087"/>
              <a:gd name="connsiteY0-132" fmla="*/ 0 h 6873596"/>
              <a:gd name="connsiteX1-133" fmla="*/ 6597087 w 6597087"/>
              <a:gd name="connsiteY1-134" fmla="*/ 32084 h 6873596"/>
              <a:gd name="connsiteX2-135" fmla="*/ 6581045 w 6597087"/>
              <a:gd name="connsiteY2-136" fmla="*/ 6873596 h 6873596"/>
              <a:gd name="connsiteX3-137" fmla="*/ 1572046 w 6597087"/>
              <a:gd name="connsiteY3-138" fmla="*/ 6866632 h 6873596"/>
              <a:gd name="connsiteX4-139" fmla="*/ 1483885 w 6597087"/>
              <a:gd name="connsiteY4-140" fmla="*/ 6790170 h 6873596"/>
              <a:gd name="connsiteX5-141" fmla="*/ 0 w 6597087"/>
              <a:gd name="connsiteY5-142" fmla="*/ 3433316 h 6873596"/>
              <a:gd name="connsiteX6-143" fmla="*/ 1483885 w 6597087"/>
              <a:gd name="connsiteY6-144" fmla="*/ 76463 h 6873596"/>
              <a:gd name="connsiteX7-145" fmla="*/ 1572046 w 6597087"/>
              <a:gd name="connsiteY7-146" fmla="*/ 0 h 6873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597087" h="6873596">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19" name="任意多边形 18"/>
          <p:cNvSpPr/>
          <p:nvPr/>
        </p:nvSpPr>
        <p:spPr>
          <a:xfrm flipH="1">
            <a:off x="-14607" y="6964"/>
            <a:ext cx="6163950"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10639698 w 10639698"/>
              <a:gd name="connsiteY2-6" fmla="*/ 0 h 6866632"/>
              <a:gd name="connsiteX3-7" fmla="*/ 10639698 w 10639698"/>
              <a:gd name="connsiteY3-8" fmla="*/ 6857554 h 6866632"/>
              <a:gd name="connsiteX4-9" fmla="*/ 7496924 w 10639698"/>
              <a:gd name="connsiteY4-10" fmla="*/ 6857554 h 6866632"/>
              <a:gd name="connsiteX5-11" fmla="*/ 7486457 w 10639698"/>
              <a:gd name="connsiteY5-12" fmla="*/ 6866632 h 6866632"/>
              <a:gd name="connsiteX6-13" fmla="*/ 1572046 w 10639698"/>
              <a:gd name="connsiteY6-14" fmla="*/ 6866632 h 6866632"/>
              <a:gd name="connsiteX7-15" fmla="*/ 1483885 w 10639698"/>
              <a:gd name="connsiteY7-16" fmla="*/ 6790170 h 6866632"/>
              <a:gd name="connsiteX8-17" fmla="*/ 0 w 10639698"/>
              <a:gd name="connsiteY8-18" fmla="*/ 3433316 h 6866632"/>
              <a:gd name="connsiteX9-19" fmla="*/ 1483885 w 10639698"/>
              <a:gd name="connsiteY9-20" fmla="*/ 76463 h 6866632"/>
              <a:gd name="connsiteX10-21" fmla="*/ 1572046 w 10639698"/>
              <a:gd name="connsiteY10-22" fmla="*/ 0 h 6866632"/>
              <a:gd name="connsiteX0-23" fmla="*/ 1572046 w 10639698"/>
              <a:gd name="connsiteY0-24" fmla="*/ 0 h 6866632"/>
              <a:gd name="connsiteX1-25" fmla="*/ 10639698 w 10639698"/>
              <a:gd name="connsiteY1-26" fmla="*/ 0 h 6866632"/>
              <a:gd name="connsiteX2-27" fmla="*/ 10639698 w 10639698"/>
              <a:gd name="connsiteY2-28" fmla="*/ 6857554 h 6866632"/>
              <a:gd name="connsiteX3-29" fmla="*/ 7496924 w 10639698"/>
              <a:gd name="connsiteY3-30" fmla="*/ 6857554 h 6866632"/>
              <a:gd name="connsiteX4-31" fmla="*/ 7486457 w 10639698"/>
              <a:gd name="connsiteY4-32" fmla="*/ 6866632 h 6866632"/>
              <a:gd name="connsiteX5-33" fmla="*/ 1572046 w 10639698"/>
              <a:gd name="connsiteY5-34" fmla="*/ 6866632 h 6866632"/>
              <a:gd name="connsiteX6-35" fmla="*/ 1483885 w 10639698"/>
              <a:gd name="connsiteY6-36" fmla="*/ 6790170 h 6866632"/>
              <a:gd name="connsiteX7-37" fmla="*/ 0 w 10639698"/>
              <a:gd name="connsiteY7-38" fmla="*/ 3433316 h 6866632"/>
              <a:gd name="connsiteX8-39" fmla="*/ 1483885 w 10639698"/>
              <a:gd name="connsiteY8-40" fmla="*/ 76463 h 6866632"/>
              <a:gd name="connsiteX9-41" fmla="*/ 1572046 w 10639698"/>
              <a:gd name="connsiteY9-42" fmla="*/ 0 h 6866632"/>
              <a:gd name="connsiteX0-43" fmla="*/ 1572046 w 10639698"/>
              <a:gd name="connsiteY0-44" fmla="*/ 0 h 6866632"/>
              <a:gd name="connsiteX1-45" fmla="*/ 10639698 w 10639698"/>
              <a:gd name="connsiteY1-46" fmla="*/ 0 h 6866632"/>
              <a:gd name="connsiteX2-47" fmla="*/ 10639698 w 10639698"/>
              <a:gd name="connsiteY2-48" fmla="*/ 6857554 h 6866632"/>
              <a:gd name="connsiteX3-49" fmla="*/ 7496924 w 10639698"/>
              <a:gd name="connsiteY3-50" fmla="*/ 6857554 h 6866632"/>
              <a:gd name="connsiteX4-51" fmla="*/ 1572046 w 10639698"/>
              <a:gd name="connsiteY4-52" fmla="*/ 6866632 h 6866632"/>
              <a:gd name="connsiteX5-53" fmla="*/ 1483885 w 10639698"/>
              <a:gd name="connsiteY5-54" fmla="*/ 6790170 h 6866632"/>
              <a:gd name="connsiteX6-55" fmla="*/ 0 w 10639698"/>
              <a:gd name="connsiteY6-56" fmla="*/ 3433316 h 6866632"/>
              <a:gd name="connsiteX7-57" fmla="*/ 1483885 w 10639698"/>
              <a:gd name="connsiteY7-58" fmla="*/ 76463 h 6866632"/>
              <a:gd name="connsiteX8-59" fmla="*/ 1572046 w 10639698"/>
              <a:gd name="connsiteY8-60" fmla="*/ 0 h 6866632"/>
              <a:gd name="connsiteX0-61" fmla="*/ 1572046 w 10639698"/>
              <a:gd name="connsiteY0-62" fmla="*/ 0 h 6866632"/>
              <a:gd name="connsiteX1-63" fmla="*/ 6163950 w 10639698"/>
              <a:gd name="connsiteY1-64" fmla="*/ 0 h 6866632"/>
              <a:gd name="connsiteX2-65" fmla="*/ 10639698 w 10639698"/>
              <a:gd name="connsiteY2-66" fmla="*/ 6857554 h 6866632"/>
              <a:gd name="connsiteX3-67" fmla="*/ 7496924 w 10639698"/>
              <a:gd name="connsiteY3-68" fmla="*/ 6857554 h 6866632"/>
              <a:gd name="connsiteX4-69" fmla="*/ 1572046 w 10639698"/>
              <a:gd name="connsiteY4-70" fmla="*/ 6866632 h 6866632"/>
              <a:gd name="connsiteX5-71" fmla="*/ 1483885 w 10639698"/>
              <a:gd name="connsiteY5-72" fmla="*/ 6790170 h 6866632"/>
              <a:gd name="connsiteX6-73" fmla="*/ 0 w 10639698"/>
              <a:gd name="connsiteY6-74" fmla="*/ 3433316 h 6866632"/>
              <a:gd name="connsiteX7-75" fmla="*/ 1483885 w 10639698"/>
              <a:gd name="connsiteY7-76" fmla="*/ 76463 h 6866632"/>
              <a:gd name="connsiteX8-77" fmla="*/ 1572046 w 10639698"/>
              <a:gd name="connsiteY8-78" fmla="*/ 0 h 6866632"/>
              <a:gd name="connsiteX0-79" fmla="*/ 1572046 w 10639698"/>
              <a:gd name="connsiteY0-80" fmla="*/ 0 h 6866632"/>
              <a:gd name="connsiteX1-81" fmla="*/ 6163950 w 10639698"/>
              <a:gd name="connsiteY1-82" fmla="*/ 0 h 6866632"/>
              <a:gd name="connsiteX2-83" fmla="*/ 10639698 w 10639698"/>
              <a:gd name="connsiteY2-84" fmla="*/ 6857554 h 6866632"/>
              <a:gd name="connsiteX3-85" fmla="*/ 1572046 w 10639698"/>
              <a:gd name="connsiteY3-86" fmla="*/ 6866632 h 6866632"/>
              <a:gd name="connsiteX4-87" fmla="*/ 1483885 w 10639698"/>
              <a:gd name="connsiteY4-88" fmla="*/ 6790170 h 6866632"/>
              <a:gd name="connsiteX5-89" fmla="*/ 0 w 10639698"/>
              <a:gd name="connsiteY5-90" fmla="*/ 3433316 h 6866632"/>
              <a:gd name="connsiteX6-91" fmla="*/ 1483885 w 10639698"/>
              <a:gd name="connsiteY6-92" fmla="*/ 76463 h 6866632"/>
              <a:gd name="connsiteX7-93" fmla="*/ 1572046 w 10639698"/>
              <a:gd name="connsiteY7-94" fmla="*/ 0 h 6866632"/>
              <a:gd name="connsiteX0-95" fmla="*/ 1572046 w 6163950"/>
              <a:gd name="connsiteY0-96" fmla="*/ 0 h 6866632"/>
              <a:gd name="connsiteX1-97" fmla="*/ 6163950 w 6163950"/>
              <a:gd name="connsiteY1-98" fmla="*/ 0 h 6866632"/>
              <a:gd name="connsiteX2-99" fmla="*/ 6147909 w 6163950"/>
              <a:gd name="connsiteY2-100" fmla="*/ 6857554 h 6866632"/>
              <a:gd name="connsiteX3-101" fmla="*/ 1572046 w 6163950"/>
              <a:gd name="connsiteY3-102" fmla="*/ 6866632 h 6866632"/>
              <a:gd name="connsiteX4-103" fmla="*/ 1483885 w 6163950"/>
              <a:gd name="connsiteY4-104" fmla="*/ 6790170 h 6866632"/>
              <a:gd name="connsiteX5-105" fmla="*/ 0 w 6163950"/>
              <a:gd name="connsiteY5-106" fmla="*/ 3433316 h 6866632"/>
              <a:gd name="connsiteX6-107" fmla="*/ 1483885 w 6163950"/>
              <a:gd name="connsiteY6-108" fmla="*/ 76463 h 6866632"/>
              <a:gd name="connsiteX7-109" fmla="*/ 1572046 w 6163950"/>
              <a:gd name="connsiteY7-110" fmla="*/ 0 h 6866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163950" h="6866632">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56692" r="-10408"/>
            </a:stretch>
          </a:blip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0" name="椭圆 19"/>
          <p:cNvSpPr/>
          <p:nvPr/>
        </p:nvSpPr>
        <p:spPr>
          <a:xfrm>
            <a:off x="1244079" y="1315264"/>
            <a:ext cx="2154014" cy="4050564"/>
          </a:xfrm>
          <a:prstGeom prst="ellipse">
            <a:avLst/>
          </a:prstGeom>
          <a:no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9900" dirty="0">
                <a:solidFill>
                  <a:srgbClr val="1D4C77"/>
                </a:solidFill>
                <a:latin typeface="Agency FB" panose="020B0503020202020204" pitchFamily="34" charset="0"/>
                <a:ea typeface="方正黑体简体" panose="02010601030101010101" pitchFamily="2" charset="-122"/>
              </a:rPr>
              <a:t>02</a:t>
            </a:r>
            <a:endParaRPr lang="zh-CN" altLang="en-US" sz="19900" dirty="0">
              <a:solidFill>
                <a:srgbClr val="1D4C77"/>
              </a:solidFill>
              <a:latin typeface="Agency FB" panose="020B0503020202020204" pitchFamily="34" charset="0"/>
              <a:ea typeface="方正黑体简体" panose="02010601030101010101" pitchFamily="2" charset="-122"/>
            </a:endParaRPr>
          </a:p>
        </p:txBody>
      </p:sp>
      <p:sp>
        <p:nvSpPr>
          <p:cNvPr id="23" name="文本框 22"/>
          <p:cNvSpPr txBox="1"/>
          <p:nvPr/>
        </p:nvSpPr>
        <p:spPr>
          <a:xfrm>
            <a:off x="1249642" y="4554194"/>
            <a:ext cx="214288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gency FB" panose="020B0503020202020204" pitchFamily="34" charset="0"/>
                <a:ea typeface="方正黑体简体" panose="02010601030101010101" pitchFamily="2" charset="-122"/>
              </a:rPr>
              <a:t>PART TWO</a:t>
            </a:r>
            <a:endParaRPr lang="zh-CN" altLang="en-US" sz="2800" b="1" spc="300" dirty="0">
              <a:solidFill>
                <a:srgbClr val="595959"/>
              </a:solidFill>
              <a:latin typeface="Agency FB" panose="020B0503020202020204" pitchFamily="34" charset="0"/>
              <a:ea typeface="方正黑体简体" panose="02010601030101010101" pitchFamily="2" charset="-122"/>
            </a:endParaRPr>
          </a:p>
        </p:txBody>
      </p:sp>
      <p:sp>
        <p:nvSpPr>
          <p:cNvPr id="6" name="矩形 5"/>
          <p:cNvSpPr/>
          <p:nvPr/>
        </p:nvSpPr>
        <p:spPr>
          <a:xfrm>
            <a:off x="5110016" y="2213811"/>
            <a:ext cx="6320589" cy="2775284"/>
          </a:xfrm>
          <a:prstGeom prst="rect">
            <a:avLst/>
          </a:prstGeom>
          <a:solidFill>
            <a:schemeClr val="bg1"/>
          </a:solidFill>
          <a:ln>
            <a:noFill/>
          </a:ln>
          <a:effectLst>
            <a:outerShdw blurRad="1016000" dist="381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04751" y="4048467"/>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 or print the presentation and make it into used in a wider field</a:t>
            </a:r>
          </a:p>
        </p:txBody>
      </p:sp>
      <p:sp>
        <p:nvSpPr>
          <p:cNvPr id="5" name="文本框 4"/>
          <p:cNvSpPr txBox="1"/>
          <p:nvPr/>
        </p:nvSpPr>
        <p:spPr>
          <a:xfrm>
            <a:off x="5675213" y="2796351"/>
            <a:ext cx="2448106"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rgbClr val="414141"/>
                </a:solidFill>
                <a:ea typeface="方正黑体简体" panose="02010601030101010101" pitchFamily="2" charset="-122"/>
              </a:rPr>
              <a:t>市场分析</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14:presetBounceEnd="48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48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48000">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770846" y="1591002"/>
          <a:ext cx="6894901" cy="4331885"/>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7756968" y="3241994"/>
            <a:ext cx="686373" cy="686373"/>
            <a:chOff x="5563444" y="2431497"/>
            <a:chExt cx="514780" cy="514780"/>
          </a:xfrm>
        </p:grpSpPr>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7" name="椭圆 46"/>
              <p:cNvSpPr/>
              <p:nvPr/>
            </p:nvSpPr>
            <p:spPr>
              <a:xfrm>
                <a:off x="6552150" y="1193250"/>
                <a:ext cx="1307513" cy="1307513"/>
              </a:xfrm>
              <a:prstGeom prst="ellipse">
                <a:avLst/>
              </a:pr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grp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28"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29"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30"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31"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32"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33"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grpSp>
      </p:grpSp>
      <p:grpSp>
        <p:nvGrpSpPr>
          <p:cNvPr id="12" name="组合 11"/>
          <p:cNvGrpSpPr/>
          <p:nvPr/>
        </p:nvGrpSpPr>
        <p:grpSpPr>
          <a:xfrm>
            <a:off x="7756972" y="1901550"/>
            <a:ext cx="686373" cy="686373"/>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0" name="椭圆 39"/>
            <p:cNvSpPr/>
            <p:nvPr/>
          </p:nvSpPr>
          <p:spPr>
            <a:xfrm>
              <a:off x="6552150" y="1193250"/>
              <a:ext cx="1307513" cy="1307513"/>
            </a:xfrm>
            <a:prstGeom prst="ellipse">
              <a:avLst/>
            </a:pr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grpSp>
      <p:grpSp>
        <p:nvGrpSpPr>
          <p:cNvPr id="76" name="Group 216"/>
          <p:cNvGrpSpPr/>
          <p:nvPr/>
        </p:nvGrpSpPr>
        <p:grpSpPr>
          <a:xfrm>
            <a:off x="7947553" y="2100917"/>
            <a:ext cx="305212" cy="246973"/>
            <a:chOff x="1209675" y="6354763"/>
            <a:chExt cx="449263" cy="363538"/>
          </a:xfrm>
          <a:solidFill>
            <a:srgbClr val="414141"/>
          </a:solidFill>
        </p:grpSpPr>
        <p:sp>
          <p:nvSpPr>
            <p:cNvPr id="77"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78"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79"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80"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grpSp>
      <p:grpSp>
        <p:nvGrpSpPr>
          <p:cNvPr id="4" name="组合 3"/>
          <p:cNvGrpSpPr/>
          <p:nvPr/>
        </p:nvGrpSpPr>
        <p:grpSpPr>
          <a:xfrm>
            <a:off x="7756968" y="4582439"/>
            <a:ext cx="686373" cy="686373"/>
            <a:chOff x="5563444" y="3436831"/>
            <a:chExt cx="514780" cy="514780"/>
          </a:xfrm>
        </p:grpSpPr>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3" name="椭圆 52"/>
              <p:cNvSpPr/>
              <p:nvPr/>
            </p:nvSpPr>
            <p:spPr>
              <a:xfrm>
                <a:off x="6552150" y="1193250"/>
                <a:ext cx="1307513" cy="1307513"/>
              </a:xfrm>
              <a:prstGeom prst="ellipse">
                <a:avLst/>
              </a:pr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grp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sp>
            <p:nvSpPr>
              <p:cNvPr id="83"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solidFill>
                <a:srgbClr val="414141"/>
              </a:solidFill>
              <a:ln>
                <a:noFill/>
              </a:ln>
            </p:spPr>
            <p:txBody>
              <a:bodyPr/>
              <a:lstStyle/>
              <a:p>
                <a:pPr defTabSz="1219200">
                  <a:defRPr/>
                </a:pPr>
                <a:endParaRPr lang="en-AU" sz="2400" kern="0">
                  <a:solidFill>
                    <a:schemeClr val="tx1">
                      <a:lumMod val="50000"/>
                      <a:lumOff val="50000"/>
                    </a:schemeClr>
                  </a:solidFill>
                  <a:latin typeface="微软雅黑" panose="020B0503020204020204" charset="-122"/>
                  <a:ea typeface="Microsoft YaHei UI" panose="020B0503020204020204" charset="-122"/>
                </a:endParaRPr>
              </a:p>
            </p:txBody>
          </p:sp>
        </p:grpSp>
      </p:grpSp>
      <p:grpSp>
        <p:nvGrpSpPr>
          <p:cNvPr id="5" name="组合 4"/>
          <p:cNvGrpSpPr/>
          <p:nvPr/>
        </p:nvGrpSpPr>
        <p:grpSpPr>
          <a:xfrm>
            <a:off x="8564970" y="1931262"/>
            <a:ext cx="2737142" cy="1340257"/>
            <a:chOff x="8143732" y="1931262"/>
            <a:chExt cx="2737142" cy="1340257"/>
          </a:xfrm>
        </p:grpSpPr>
        <p:cxnSp>
          <p:nvCxnSpPr>
            <p:cNvPr id="44" name="直接连接符 43"/>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8143732" y="2378967"/>
              <a:ext cx="2737142" cy="892552"/>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65" name="TextBox 7"/>
            <p:cNvSpPr txBox="1"/>
            <p:nvPr/>
          </p:nvSpPr>
          <p:spPr>
            <a:xfrm>
              <a:off x="8143732" y="1931262"/>
              <a:ext cx="1323439" cy="372410"/>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需求类别一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66" name="组合 65"/>
          <p:cNvGrpSpPr/>
          <p:nvPr/>
        </p:nvGrpSpPr>
        <p:grpSpPr>
          <a:xfrm>
            <a:off x="8564970" y="3182664"/>
            <a:ext cx="2737142" cy="1340257"/>
            <a:chOff x="8143732" y="1931262"/>
            <a:chExt cx="2737142" cy="1340257"/>
          </a:xfrm>
        </p:grpSpPr>
        <p:cxnSp>
          <p:nvCxnSpPr>
            <p:cNvPr id="67" name="直接连接符 66"/>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8143732" y="2378967"/>
              <a:ext cx="2737142" cy="892552"/>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69" name="TextBox 7"/>
            <p:cNvSpPr txBox="1"/>
            <p:nvPr/>
          </p:nvSpPr>
          <p:spPr>
            <a:xfrm>
              <a:off x="8143732" y="1931262"/>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需求类别二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70" name="组合 69"/>
          <p:cNvGrpSpPr/>
          <p:nvPr/>
        </p:nvGrpSpPr>
        <p:grpSpPr>
          <a:xfrm>
            <a:off x="8564970" y="4523109"/>
            <a:ext cx="2737142" cy="1340257"/>
            <a:chOff x="8143732" y="1931262"/>
            <a:chExt cx="2737142" cy="1340257"/>
          </a:xfrm>
        </p:grpSpPr>
        <p:cxnSp>
          <p:nvCxnSpPr>
            <p:cNvPr id="71" name="直接连接符 70"/>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8143732" y="2378967"/>
              <a:ext cx="2737142" cy="892552"/>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73" name="TextBox 7"/>
            <p:cNvSpPr txBox="1"/>
            <p:nvPr/>
          </p:nvSpPr>
          <p:spPr>
            <a:xfrm>
              <a:off x="8143732" y="1931262"/>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需求类别三</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sp>
        <p:nvSpPr>
          <p:cNvPr id="48" name="椭圆 47"/>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02</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54" name="文本框 53"/>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55" name="文本框 54"/>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需求分析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40000">
                                          <p:cBhvr additive="base">
                                            <p:cTn id="7" dur="750" fill="hold"/>
                                            <p:tgtEl>
                                              <p:spTgt spid="4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14:bounceEnd="40000">
                                          <p:cBhvr additive="base">
                                            <p:cTn id="11" dur="75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4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p:tgtEl>
                                              <p:spTgt spid="55"/>
                                            </p:tgtEl>
                                            <p:attrNameLst>
                                              <p:attrName>ppt_y</p:attrName>
                                            </p:attrNameLst>
                                          </p:cBhvr>
                                          <p:tavLst>
                                            <p:tav tm="0">
                                              <p:val>
                                                <p:strVal val="#ppt_y+#ppt_h*1.125000"/>
                                              </p:val>
                                            </p:tav>
                                            <p:tav tm="100000">
                                              <p:val>
                                                <p:strVal val="#ppt_y"/>
                                              </p:val>
                                            </p:tav>
                                          </p:tavLst>
                                        </p:anim>
                                        <p:animEffect transition="in" filter="wipe(up)">
                                          <p:cBhvr>
                                            <p:cTn id="22" dur="500"/>
                                            <p:tgtEl>
                                              <p:spTgt spid="5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500"/>
                                            <p:tgtEl>
                                              <p:spTgt spid="54"/>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5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1+#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1+#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1+#ppt_w/2"/>
                                              </p:val>
                                            </p:tav>
                                            <p:tav tm="100000">
                                              <p:val>
                                                <p:strVal val="#ppt_x"/>
                                              </p:val>
                                            </p:tav>
                                          </p:tavLst>
                                        </p:anim>
                                        <p:anim calcmode="lin" valueType="num">
                                          <p:cBhvr additive="base">
                                            <p:cTn id="54" dur="500" fill="hold"/>
                                            <p:tgtEl>
                                              <p:spTgt spid="66"/>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fill="hold"/>
                                            <p:tgtEl>
                                              <p:spTgt spid="70"/>
                                            </p:tgtEl>
                                            <p:attrNameLst>
                                              <p:attrName>ppt_x</p:attrName>
                                            </p:attrNameLst>
                                          </p:cBhvr>
                                          <p:tavLst>
                                            <p:tav tm="0">
                                              <p:val>
                                                <p:strVal val="1+#ppt_w/2"/>
                                              </p:val>
                                            </p:tav>
                                            <p:tav tm="100000">
                                              <p:val>
                                                <p:strVal val="#ppt_x"/>
                                              </p:val>
                                            </p:tav>
                                          </p:tavLst>
                                        </p:anim>
                                        <p:anim calcmode="lin" valueType="num">
                                          <p:cBhvr additive="base">
                                            <p:cTn id="58"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8" grpId="0" animBg="1"/>
          <p:bldP spid="49" grpId="0" animBg="1"/>
          <p:bldP spid="50" grpId="0"/>
          <p:bldP spid="54" grpId="0"/>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750" fill="hold"/>
                                            <p:tgtEl>
                                              <p:spTgt spid="49"/>
                                            </p:tgtEl>
                                            <p:attrNameLst>
                                              <p:attrName>ppt_x</p:attrName>
                                            </p:attrNameLst>
                                          </p:cBhvr>
                                          <p:tavLst>
                                            <p:tav tm="0">
                                              <p:val>
                                                <p:strVal val="1+#ppt_w/2"/>
                                              </p:val>
                                            </p:tav>
                                            <p:tav tm="100000">
                                              <p:val>
                                                <p:strVal val="#ppt_x"/>
                                              </p:val>
                                            </p:tav>
                                          </p:tavLst>
                                        </p:anim>
                                        <p:anim calcmode="lin" valueType="num">
                                          <p:cBhvr additive="base">
                                            <p:cTn id="12" dur="750" fill="hold"/>
                                            <p:tgtEl>
                                              <p:spTgt spid="4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p:tgtEl>
                                              <p:spTgt spid="55"/>
                                            </p:tgtEl>
                                            <p:attrNameLst>
                                              <p:attrName>ppt_y</p:attrName>
                                            </p:attrNameLst>
                                          </p:cBhvr>
                                          <p:tavLst>
                                            <p:tav tm="0">
                                              <p:val>
                                                <p:strVal val="#ppt_y+#ppt_h*1.125000"/>
                                              </p:val>
                                            </p:tav>
                                            <p:tav tm="100000">
                                              <p:val>
                                                <p:strVal val="#ppt_y"/>
                                              </p:val>
                                            </p:tav>
                                          </p:tavLst>
                                        </p:anim>
                                        <p:animEffect transition="in" filter="wipe(up)">
                                          <p:cBhvr>
                                            <p:cTn id="22" dur="500"/>
                                            <p:tgtEl>
                                              <p:spTgt spid="5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500"/>
                                            <p:tgtEl>
                                              <p:spTgt spid="54"/>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5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1+#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1+#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1+#ppt_w/2"/>
                                              </p:val>
                                            </p:tav>
                                            <p:tav tm="100000">
                                              <p:val>
                                                <p:strVal val="#ppt_x"/>
                                              </p:val>
                                            </p:tav>
                                          </p:tavLst>
                                        </p:anim>
                                        <p:anim calcmode="lin" valueType="num">
                                          <p:cBhvr additive="base">
                                            <p:cTn id="54" dur="500" fill="hold"/>
                                            <p:tgtEl>
                                              <p:spTgt spid="66"/>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fill="hold"/>
                                            <p:tgtEl>
                                              <p:spTgt spid="70"/>
                                            </p:tgtEl>
                                            <p:attrNameLst>
                                              <p:attrName>ppt_x</p:attrName>
                                            </p:attrNameLst>
                                          </p:cBhvr>
                                          <p:tavLst>
                                            <p:tav tm="0">
                                              <p:val>
                                                <p:strVal val="1+#ppt_w/2"/>
                                              </p:val>
                                            </p:tav>
                                            <p:tav tm="100000">
                                              <p:val>
                                                <p:strVal val="#ppt_x"/>
                                              </p:val>
                                            </p:tav>
                                          </p:tavLst>
                                        </p:anim>
                                        <p:anim calcmode="lin" valueType="num">
                                          <p:cBhvr additive="base">
                                            <p:cTn id="58"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8" grpId="0" animBg="1"/>
          <p:bldP spid="49" grpId="0" animBg="1"/>
          <p:bldP spid="50" grpId="0"/>
          <p:bldP spid="54" grpId="0"/>
          <p:bldP spid="5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6433152" y="4032632"/>
            <a:ext cx="4140486" cy="164085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654139" y="4032632"/>
            <a:ext cx="4140486" cy="164085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433152" y="1827642"/>
            <a:ext cx="4140486" cy="164085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654139" y="1827642"/>
            <a:ext cx="4140486" cy="1640854"/>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941741" y="2506540"/>
            <a:ext cx="2397788" cy="2397788"/>
          </a:xfrm>
          <a:prstGeom prst="ellipse">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447595" y="2112335"/>
            <a:ext cx="2619991" cy="1074063"/>
            <a:chOff x="2447595" y="2112335"/>
            <a:chExt cx="2619991" cy="1074063"/>
          </a:xfrm>
        </p:grpSpPr>
        <p:sp>
          <p:nvSpPr>
            <p:cNvPr id="18" name="TextBox 7"/>
            <p:cNvSpPr txBox="1"/>
            <p:nvPr/>
          </p:nvSpPr>
          <p:spPr>
            <a:xfrm>
              <a:off x="2447595" y="2112335"/>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项目分析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9" name="文本框 18"/>
            <p:cNvSpPr txBox="1"/>
            <p:nvPr/>
          </p:nvSpPr>
          <p:spPr>
            <a:xfrm>
              <a:off x="2447595" y="2474023"/>
              <a:ext cx="2619991" cy="712375"/>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cxnSp>
          <p:nvCxnSpPr>
            <p:cNvPr id="43" name="直接连接符 42"/>
            <p:cNvCxnSpPr/>
            <p:nvPr/>
          </p:nvCxnSpPr>
          <p:spPr>
            <a:xfrm>
              <a:off x="2545662" y="2450889"/>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2447595" y="4191196"/>
            <a:ext cx="2619991" cy="1054186"/>
            <a:chOff x="2447595" y="4191196"/>
            <a:chExt cx="2619991" cy="1054186"/>
          </a:xfrm>
        </p:grpSpPr>
        <p:sp>
          <p:nvSpPr>
            <p:cNvPr id="55" name="TextBox 7"/>
            <p:cNvSpPr txBox="1"/>
            <p:nvPr/>
          </p:nvSpPr>
          <p:spPr>
            <a:xfrm>
              <a:off x="2447595" y="4191196"/>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项目分析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6" name="文本框 55"/>
            <p:cNvSpPr txBox="1"/>
            <p:nvPr/>
          </p:nvSpPr>
          <p:spPr>
            <a:xfrm>
              <a:off x="2447595" y="4552885"/>
              <a:ext cx="2619991" cy="692497"/>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cxnSp>
          <p:nvCxnSpPr>
            <p:cNvPr id="57" name="直接连接符 56"/>
            <p:cNvCxnSpPr/>
            <p:nvPr/>
          </p:nvCxnSpPr>
          <p:spPr>
            <a:xfrm>
              <a:off x="2545662" y="4529751"/>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7270333" y="4321484"/>
            <a:ext cx="2619991" cy="1035143"/>
            <a:chOff x="7270333" y="4321484"/>
            <a:chExt cx="2619991" cy="1035143"/>
          </a:xfrm>
        </p:grpSpPr>
        <p:sp>
          <p:nvSpPr>
            <p:cNvPr id="58" name="TextBox 7"/>
            <p:cNvSpPr txBox="1"/>
            <p:nvPr/>
          </p:nvSpPr>
          <p:spPr>
            <a:xfrm>
              <a:off x="8566885" y="4321484"/>
              <a:ext cx="1323439" cy="345736"/>
            </a:xfrm>
            <a:prstGeom prst="rect">
              <a:avLst/>
            </a:prstGeom>
            <a:noFill/>
          </p:spPr>
          <p:txBody>
            <a:bodyPr wrap="square" rtlCol="0">
              <a:spAutoFit/>
            </a:bodyPr>
            <a:lstStyle/>
            <a:p>
              <a:pPr algn="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项目分析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9" name="文本框 58"/>
            <p:cNvSpPr txBox="1"/>
            <p:nvPr/>
          </p:nvSpPr>
          <p:spPr>
            <a:xfrm>
              <a:off x="7270333" y="4683173"/>
              <a:ext cx="2619991" cy="673454"/>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a:t>
              </a:r>
            </a:p>
          </p:txBody>
        </p:sp>
        <p:cxnSp>
          <p:nvCxnSpPr>
            <p:cNvPr id="60" name="直接连接符 59"/>
            <p:cNvCxnSpPr/>
            <p:nvPr/>
          </p:nvCxnSpPr>
          <p:spPr>
            <a:xfrm>
              <a:off x="9360363" y="4660039"/>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7270333" y="2044183"/>
            <a:ext cx="2619991" cy="1054185"/>
            <a:chOff x="7270333" y="2044183"/>
            <a:chExt cx="2619991" cy="1054185"/>
          </a:xfrm>
        </p:grpSpPr>
        <p:sp>
          <p:nvSpPr>
            <p:cNvPr id="64" name="TextBox 7"/>
            <p:cNvSpPr txBox="1"/>
            <p:nvPr/>
          </p:nvSpPr>
          <p:spPr>
            <a:xfrm>
              <a:off x="8566885" y="2044183"/>
              <a:ext cx="1323439" cy="345736"/>
            </a:xfrm>
            <a:prstGeom prst="rect">
              <a:avLst/>
            </a:prstGeom>
            <a:noFill/>
          </p:spPr>
          <p:txBody>
            <a:bodyPr wrap="square" rtlCol="0">
              <a:spAutoFit/>
            </a:bodyPr>
            <a:lstStyle/>
            <a:p>
              <a:pPr algn="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项目分析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5" name="文本框 64"/>
            <p:cNvSpPr txBox="1"/>
            <p:nvPr/>
          </p:nvSpPr>
          <p:spPr>
            <a:xfrm>
              <a:off x="7270333" y="2405871"/>
              <a:ext cx="2619991" cy="692497"/>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点击输入简要文字解说，解说文字尽量概括精炼，不用多余的文字修饰，简洁精准的解说所提炼的核心概念</a:t>
              </a:r>
            </a:p>
          </p:txBody>
        </p:sp>
        <p:cxnSp>
          <p:nvCxnSpPr>
            <p:cNvPr id="66" name="直接连接符 65"/>
            <p:cNvCxnSpPr/>
            <p:nvPr/>
          </p:nvCxnSpPr>
          <p:spPr>
            <a:xfrm>
              <a:off x="9360363" y="238273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6"/>
          <p:cNvSpPr txBox="1"/>
          <p:nvPr/>
        </p:nvSpPr>
        <p:spPr>
          <a:xfrm>
            <a:off x="5352049" y="2968531"/>
            <a:ext cx="562975" cy="575157"/>
          </a:xfrm>
          <a:prstGeom prst="rect">
            <a:avLst/>
          </a:prstGeom>
          <a:noFill/>
        </p:spPr>
        <p:txBody>
          <a:bodyPr wrap="none" rtlCol="0">
            <a:spAutoFit/>
          </a:bodyPr>
          <a:lstStyle/>
          <a:p>
            <a:pPr>
              <a:lnSpc>
                <a:spcPct val="130000"/>
              </a:lnSpc>
            </a:pPr>
            <a:r>
              <a:rPr lang="en-US" altLang="zh-CN" sz="2665" dirty="0">
                <a:solidFill>
                  <a:schemeClr val="bg1"/>
                </a:solidFill>
                <a:latin typeface="方正黑体简体" panose="02010601030101010101" pitchFamily="2" charset="-122"/>
                <a:ea typeface="方正黑体简体" panose="02010601030101010101" pitchFamily="2" charset="-122"/>
                <a:cs typeface="+mn-ea"/>
                <a:sym typeface="+mn-lt"/>
              </a:rPr>
              <a:t>01</a:t>
            </a:r>
          </a:p>
        </p:txBody>
      </p:sp>
      <p:sp>
        <p:nvSpPr>
          <p:cNvPr id="68" name="TextBox 6"/>
          <p:cNvSpPr txBox="1"/>
          <p:nvPr/>
        </p:nvSpPr>
        <p:spPr>
          <a:xfrm>
            <a:off x="6301604" y="2968531"/>
            <a:ext cx="562975" cy="575157"/>
          </a:xfrm>
          <a:prstGeom prst="rect">
            <a:avLst/>
          </a:prstGeom>
          <a:noFill/>
        </p:spPr>
        <p:txBody>
          <a:bodyPr wrap="none" rtlCol="0">
            <a:spAutoFit/>
          </a:bodyPr>
          <a:lstStyle/>
          <a:p>
            <a:pPr>
              <a:lnSpc>
                <a:spcPct val="130000"/>
              </a:lnSpc>
            </a:pPr>
            <a:r>
              <a:rPr lang="en-US" altLang="zh-CN" sz="2665" dirty="0">
                <a:solidFill>
                  <a:schemeClr val="bg1"/>
                </a:solidFill>
                <a:latin typeface="方正黑体简体" panose="02010601030101010101" pitchFamily="2" charset="-122"/>
                <a:ea typeface="方正黑体简体" panose="02010601030101010101" pitchFamily="2" charset="-122"/>
                <a:cs typeface="+mn-ea"/>
                <a:sym typeface="+mn-lt"/>
              </a:rPr>
              <a:t>02</a:t>
            </a:r>
          </a:p>
        </p:txBody>
      </p:sp>
      <p:sp>
        <p:nvSpPr>
          <p:cNvPr id="69" name="TextBox 6"/>
          <p:cNvSpPr txBox="1"/>
          <p:nvPr/>
        </p:nvSpPr>
        <p:spPr>
          <a:xfrm>
            <a:off x="5352050" y="3795039"/>
            <a:ext cx="562975" cy="575157"/>
          </a:xfrm>
          <a:prstGeom prst="rect">
            <a:avLst/>
          </a:prstGeom>
          <a:noFill/>
        </p:spPr>
        <p:txBody>
          <a:bodyPr wrap="none" rtlCol="0">
            <a:spAutoFit/>
          </a:bodyPr>
          <a:lstStyle/>
          <a:p>
            <a:pPr>
              <a:lnSpc>
                <a:spcPct val="130000"/>
              </a:lnSpc>
            </a:pPr>
            <a:r>
              <a:rPr lang="en-US" altLang="zh-CN" sz="2665" dirty="0">
                <a:solidFill>
                  <a:schemeClr val="bg1"/>
                </a:solidFill>
                <a:latin typeface="方正黑体简体" panose="02010601030101010101" pitchFamily="2" charset="-122"/>
                <a:ea typeface="方正黑体简体" panose="02010601030101010101" pitchFamily="2" charset="-122"/>
                <a:cs typeface="+mn-ea"/>
                <a:sym typeface="+mn-lt"/>
              </a:rPr>
              <a:t>03</a:t>
            </a:r>
          </a:p>
        </p:txBody>
      </p:sp>
      <p:sp>
        <p:nvSpPr>
          <p:cNvPr id="70" name="TextBox 6"/>
          <p:cNvSpPr txBox="1"/>
          <p:nvPr/>
        </p:nvSpPr>
        <p:spPr>
          <a:xfrm>
            <a:off x="6301604" y="3795039"/>
            <a:ext cx="562975" cy="575157"/>
          </a:xfrm>
          <a:prstGeom prst="rect">
            <a:avLst/>
          </a:prstGeom>
          <a:noFill/>
        </p:spPr>
        <p:txBody>
          <a:bodyPr wrap="none" rtlCol="0">
            <a:spAutoFit/>
          </a:bodyPr>
          <a:lstStyle/>
          <a:p>
            <a:pPr>
              <a:lnSpc>
                <a:spcPct val="130000"/>
              </a:lnSpc>
            </a:pPr>
            <a:r>
              <a:rPr lang="en-US" altLang="zh-CN" sz="2665" dirty="0">
                <a:solidFill>
                  <a:schemeClr val="bg1"/>
                </a:solidFill>
                <a:latin typeface="方正黑体简体" panose="02010601030101010101" pitchFamily="2" charset="-122"/>
                <a:ea typeface="方正黑体简体" panose="02010601030101010101" pitchFamily="2" charset="-122"/>
                <a:cs typeface="+mn-ea"/>
                <a:sym typeface="+mn-lt"/>
              </a:rPr>
              <a:t>04</a:t>
            </a:r>
          </a:p>
        </p:txBody>
      </p:sp>
      <p:sp>
        <p:nvSpPr>
          <p:cNvPr id="31" name="Freeform 5"/>
          <p:cNvSpPr>
            <a:spLocks noEditPoints="1"/>
          </p:cNvSpPr>
          <p:nvPr/>
        </p:nvSpPr>
        <p:spPr bwMode="auto">
          <a:xfrm>
            <a:off x="1908204" y="4705441"/>
            <a:ext cx="332118" cy="332741"/>
          </a:xfrm>
          <a:custGeom>
            <a:avLst/>
            <a:gdLst>
              <a:gd name="T0" fmla="*/ 136 w 226"/>
              <a:gd name="T1" fmla="*/ 0 h 226"/>
              <a:gd name="T2" fmla="*/ 226 w 226"/>
              <a:gd name="T3" fmla="*/ 90 h 226"/>
              <a:gd name="T4" fmla="*/ 196 w 226"/>
              <a:gd name="T5" fmla="*/ 100 h 226"/>
              <a:gd name="T6" fmla="*/ 126 w 226"/>
              <a:gd name="T7" fmla="*/ 30 h 226"/>
              <a:gd name="T8" fmla="*/ 136 w 226"/>
              <a:gd name="T9" fmla="*/ 0 h 226"/>
              <a:gd name="T10" fmla="*/ 179 w 226"/>
              <a:gd name="T11" fmla="*/ 116 h 226"/>
              <a:gd name="T12" fmla="*/ 110 w 226"/>
              <a:gd name="T13" fmla="*/ 46 h 226"/>
              <a:gd name="T14" fmla="*/ 40 w 226"/>
              <a:gd name="T15" fmla="*/ 76 h 226"/>
              <a:gd name="T16" fmla="*/ 0 w 226"/>
              <a:gd name="T17" fmla="*/ 196 h 226"/>
              <a:gd name="T18" fmla="*/ 30 w 226"/>
              <a:gd name="T19" fmla="*/ 226 h 226"/>
              <a:gd name="T20" fmla="*/ 150 w 226"/>
              <a:gd name="T21" fmla="*/ 186 h 226"/>
              <a:gd name="T22" fmla="*/ 179 w 226"/>
              <a:gd name="T23" fmla="*/ 116 h 226"/>
              <a:gd name="T24" fmla="*/ 34 w 226"/>
              <a:gd name="T25" fmla="*/ 210 h 226"/>
              <a:gd name="T26" fmla="*/ 30 w 226"/>
              <a:gd name="T27" fmla="*/ 206 h 226"/>
              <a:gd name="T28" fmla="*/ 92 w 226"/>
              <a:gd name="T29" fmla="*/ 144 h 226"/>
              <a:gd name="T30" fmla="*/ 116 w 226"/>
              <a:gd name="T31" fmla="*/ 140 h 226"/>
              <a:gd name="T32" fmla="*/ 116 w 226"/>
              <a:gd name="T33" fmla="*/ 110 h 226"/>
              <a:gd name="T34" fmla="*/ 86 w 226"/>
              <a:gd name="T35" fmla="*/ 110 h 226"/>
              <a:gd name="T36" fmla="*/ 82 w 226"/>
              <a:gd name="T37" fmla="*/ 134 h 226"/>
              <a:gd name="T38" fmla="*/ 20 w 226"/>
              <a:gd name="T39" fmla="*/ 196 h 226"/>
              <a:gd name="T40" fmla="*/ 16 w 226"/>
              <a:gd name="T41" fmla="*/ 192 h 226"/>
              <a:gd name="T42" fmla="*/ 51 w 226"/>
              <a:gd name="T43" fmla="*/ 87 h 226"/>
              <a:gd name="T44" fmla="*/ 106 w 226"/>
              <a:gd name="T45" fmla="*/ 63 h 226"/>
              <a:gd name="T46" fmla="*/ 163 w 226"/>
              <a:gd name="T47" fmla="*/ 119 h 226"/>
              <a:gd name="T48" fmla="*/ 139 w 226"/>
              <a:gd name="T49" fmla="*/ 174 h 226"/>
              <a:gd name="T50" fmla="*/ 34 w 226"/>
              <a:gd name="T51"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sp>
        <p:nvSpPr>
          <p:cNvPr id="32" name="Freeform 7"/>
          <p:cNvSpPr/>
          <p:nvPr/>
        </p:nvSpPr>
        <p:spPr bwMode="auto">
          <a:xfrm>
            <a:off x="1903537" y="2522100"/>
            <a:ext cx="335229" cy="283607"/>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sp>
        <p:nvSpPr>
          <p:cNvPr id="33" name="Freeform 13"/>
          <p:cNvSpPr>
            <a:spLocks noEditPoints="1"/>
          </p:cNvSpPr>
          <p:nvPr/>
        </p:nvSpPr>
        <p:spPr bwMode="auto">
          <a:xfrm>
            <a:off x="10006689" y="4705441"/>
            <a:ext cx="336471" cy="317190"/>
          </a:xfrm>
          <a:custGeom>
            <a:avLst/>
            <a:gdLst>
              <a:gd name="T0" fmla="*/ 113 w 226"/>
              <a:gd name="T1" fmla="*/ 114 h 213"/>
              <a:gd name="T2" fmla="*/ 104 w 226"/>
              <a:gd name="T3" fmla="*/ 111 h 213"/>
              <a:gd name="T4" fmla="*/ 102 w 226"/>
              <a:gd name="T5" fmla="*/ 91 h 213"/>
              <a:gd name="T6" fmla="*/ 173 w 226"/>
              <a:gd name="T7" fmla="*/ 6 h 213"/>
              <a:gd name="T8" fmla="*/ 192 w 226"/>
              <a:gd name="T9" fmla="*/ 5 h 213"/>
              <a:gd name="T10" fmla="*/ 194 w 226"/>
              <a:gd name="T11" fmla="*/ 24 h 213"/>
              <a:gd name="T12" fmla="*/ 124 w 226"/>
              <a:gd name="T13" fmla="*/ 109 h 213"/>
              <a:gd name="T14" fmla="*/ 113 w 226"/>
              <a:gd name="T15" fmla="*/ 114 h 213"/>
              <a:gd name="T16" fmla="*/ 226 w 226"/>
              <a:gd name="T17" fmla="*/ 100 h 213"/>
              <a:gd name="T18" fmla="*/ 226 w 226"/>
              <a:gd name="T19" fmla="*/ 114 h 213"/>
              <a:gd name="T20" fmla="*/ 212 w 226"/>
              <a:gd name="T21" fmla="*/ 128 h 213"/>
              <a:gd name="T22" fmla="*/ 197 w 226"/>
              <a:gd name="T23" fmla="*/ 213 h 213"/>
              <a:gd name="T24" fmla="*/ 28 w 226"/>
              <a:gd name="T25" fmla="*/ 213 h 213"/>
              <a:gd name="T26" fmla="*/ 14 w 226"/>
              <a:gd name="T27" fmla="*/ 128 h 213"/>
              <a:gd name="T28" fmla="*/ 0 w 226"/>
              <a:gd name="T29" fmla="*/ 114 h 213"/>
              <a:gd name="T30" fmla="*/ 0 w 226"/>
              <a:gd name="T31" fmla="*/ 100 h 213"/>
              <a:gd name="T32" fmla="*/ 14 w 226"/>
              <a:gd name="T33" fmla="*/ 86 h 213"/>
              <a:gd name="T34" fmla="*/ 97 w 226"/>
              <a:gd name="T35" fmla="*/ 86 h 213"/>
              <a:gd name="T36" fmla="*/ 97 w 226"/>
              <a:gd name="T37" fmla="*/ 86 h 213"/>
              <a:gd name="T38" fmla="*/ 99 w 226"/>
              <a:gd name="T39" fmla="*/ 116 h 213"/>
              <a:gd name="T40" fmla="*/ 113 w 226"/>
              <a:gd name="T41" fmla="*/ 121 h 213"/>
              <a:gd name="T42" fmla="*/ 129 w 226"/>
              <a:gd name="T43" fmla="*/ 114 h 213"/>
              <a:gd name="T44" fmla="*/ 152 w 226"/>
              <a:gd name="T45" fmla="*/ 86 h 213"/>
              <a:gd name="T46" fmla="*/ 212 w 226"/>
              <a:gd name="T47" fmla="*/ 86 h 213"/>
              <a:gd name="T48" fmla="*/ 226 w 226"/>
              <a:gd name="T49" fmla="*/ 100 h 213"/>
              <a:gd name="T50" fmla="*/ 63 w 226"/>
              <a:gd name="T51" fmla="*/ 149 h 213"/>
              <a:gd name="T52" fmla="*/ 56 w 226"/>
              <a:gd name="T53" fmla="*/ 142 h 213"/>
              <a:gd name="T54" fmla="*/ 49 w 226"/>
              <a:gd name="T55" fmla="*/ 149 h 213"/>
              <a:gd name="T56" fmla="*/ 49 w 226"/>
              <a:gd name="T57" fmla="*/ 192 h 213"/>
              <a:gd name="T58" fmla="*/ 56 w 226"/>
              <a:gd name="T59" fmla="*/ 199 h 213"/>
              <a:gd name="T60" fmla="*/ 63 w 226"/>
              <a:gd name="T61" fmla="*/ 192 h 213"/>
              <a:gd name="T62" fmla="*/ 63 w 226"/>
              <a:gd name="T63" fmla="*/ 149 h 213"/>
              <a:gd name="T64" fmla="*/ 92 w 226"/>
              <a:gd name="T65" fmla="*/ 149 h 213"/>
              <a:gd name="T66" fmla="*/ 85 w 226"/>
              <a:gd name="T67" fmla="*/ 142 h 213"/>
              <a:gd name="T68" fmla="*/ 78 w 226"/>
              <a:gd name="T69" fmla="*/ 149 h 213"/>
              <a:gd name="T70" fmla="*/ 78 w 226"/>
              <a:gd name="T71" fmla="*/ 192 h 213"/>
              <a:gd name="T72" fmla="*/ 85 w 226"/>
              <a:gd name="T73" fmla="*/ 199 h 213"/>
              <a:gd name="T74" fmla="*/ 92 w 226"/>
              <a:gd name="T75" fmla="*/ 192 h 213"/>
              <a:gd name="T76" fmla="*/ 92 w 226"/>
              <a:gd name="T77" fmla="*/ 149 h 213"/>
              <a:gd name="T78" fmla="*/ 120 w 226"/>
              <a:gd name="T79" fmla="*/ 149 h 213"/>
              <a:gd name="T80" fmla="*/ 113 w 226"/>
              <a:gd name="T81" fmla="*/ 142 h 213"/>
              <a:gd name="T82" fmla="*/ 106 w 226"/>
              <a:gd name="T83" fmla="*/ 149 h 213"/>
              <a:gd name="T84" fmla="*/ 106 w 226"/>
              <a:gd name="T85" fmla="*/ 192 h 213"/>
              <a:gd name="T86" fmla="*/ 113 w 226"/>
              <a:gd name="T87" fmla="*/ 199 h 213"/>
              <a:gd name="T88" fmla="*/ 120 w 226"/>
              <a:gd name="T89" fmla="*/ 192 h 213"/>
              <a:gd name="T90" fmla="*/ 120 w 226"/>
              <a:gd name="T91" fmla="*/ 149 h 213"/>
              <a:gd name="T92" fmla="*/ 148 w 226"/>
              <a:gd name="T93" fmla="*/ 149 h 213"/>
              <a:gd name="T94" fmla="*/ 141 w 226"/>
              <a:gd name="T95" fmla="*/ 142 h 213"/>
              <a:gd name="T96" fmla="*/ 134 w 226"/>
              <a:gd name="T97" fmla="*/ 149 h 213"/>
              <a:gd name="T98" fmla="*/ 134 w 226"/>
              <a:gd name="T99" fmla="*/ 192 h 213"/>
              <a:gd name="T100" fmla="*/ 141 w 226"/>
              <a:gd name="T101" fmla="*/ 199 h 213"/>
              <a:gd name="T102" fmla="*/ 148 w 226"/>
              <a:gd name="T103" fmla="*/ 192 h 213"/>
              <a:gd name="T104" fmla="*/ 148 w 226"/>
              <a:gd name="T105" fmla="*/ 149 h 213"/>
              <a:gd name="T106" fmla="*/ 176 w 226"/>
              <a:gd name="T107" fmla="*/ 149 h 213"/>
              <a:gd name="T108" fmla="*/ 169 w 226"/>
              <a:gd name="T109" fmla="*/ 142 h 213"/>
              <a:gd name="T110" fmla="*/ 162 w 226"/>
              <a:gd name="T111" fmla="*/ 149 h 213"/>
              <a:gd name="T112" fmla="*/ 162 w 226"/>
              <a:gd name="T113" fmla="*/ 192 h 213"/>
              <a:gd name="T114" fmla="*/ 169 w 226"/>
              <a:gd name="T115" fmla="*/ 199 h 213"/>
              <a:gd name="T116" fmla="*/ 176 w 226"/>
              <a:gd name="T117" fmla="*/ 192 h 213"/>
              <a:gd name="T118" fmla="*/ 176 w 226"/>
              <a:gd name="T119"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13">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sp>
        <p:nvSpPr>
          <p:cNvPr id="34" name="Freeform 9"/>
          <p:cNvSpPr/>
          <p:nvPr/>
        </p:nvSpPr>
        <p:spPr bwMode="auto">
          <a:xfrm>
            <a:off x="10007353" y="2474023"/>
            <a:ext cx="330873" cy="229497"/>
          </a:xfrm>
          <a:custGeom>
            <a:avLst/>
            <a:gdLst>
              <a:gd name="T0" fmla="*/ 211 w 225"/>
              <a:gd name="T1" fmla="*/ 0 h 156"/>
              <a:gd name="T2" fmla="*/ 169 w 225"/>
              <a:gd name="T3" fmla="*/ 0 h 156"/>
              <a:gd name="T4" fmla="*/ 155 w 225"/>
              <a:gd name="T5" fmla="*/ 15 h 156"/>
              <a:gd name="T6" fmla="*/ 42 w 225"/>
              <a:gd name="T7" fmla="*/ 15 h 156"/>
              <a:gd name="T8" fmla="*/ 42 w 225"/>
              <a:gd name="T9" fmla="*/ 29 h 156"/>
              <a:gd name="T10" fmla="*/ 208 w 225"/>
              <a:gd name="T11" fmla="*/ 29 h 156"/>
              <a:gd name="T12" fmla="*/ 189 w 225"/>
              <a:gd name="T13" fmla="*/ 124 h 156"/>
              <a:gd name="T14" fmla="*/ 169 w 225"/>
              <a:gd name="T15" fmla="*/ 43 h 156"/>
              <a:gd name="T16" fmla="*/ 0 w 225"/>
              <a:gd name="T17" fmla="*/ 43 h 156"/>
              <a:gd name="T18" fmla="*/ 28 w 225"/>
              <a:gd name="T19" fmla="*/ 156 h 156"/>
              <a:gd name="T20" fmla="*/ 197 w 225"/>
              <a:gd name="T21" fmla="*/ 156 h 156"/>
              <a:gd name="T22" fmla="*/ 225 w 225"/>
              <a:gd name="T23" fmla="*/ 15 h 156"/>
              <a:gd name="T24" fmla="*/ 211 w 225"/>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56">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sp>
        <p:nvSpPr>
          <p:cNvPr id="36" name="椭圆 35"/>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02</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45" name="文本框 44"/>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46" name="文本框 45"/>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项目分析</a:t>
            </a:r>
          </a:p>
        </p:txBody>
      </p:sp>
      <p:sp>
        <p:nvSpPr>
          <p:cNvPr id="47" name="TextBox 6"/>
          <p:cNvSpPr txBox="1"/>
          <p:nvPr/>
        </p:nvSpPr>
        <p:spPr>
          <a:xfrm>
            <a:off x="5956032" y="3336383"/>
            <a:ext cx="423514" cy="732508"/>
          </a:xfrm>
          <a:prstGeom prst="rect">
            <a:avLst/>
          </a:prstGeom>
          <a:noFill/>
        </p:spPr>
        <p:txBody>
          <a:bodyPr wrap="none" rtlCol="0">
            <a:spAutoFit/>
          </a:bodyPr>
          <a:lstStyle/>
          <a:p>
            <a:pPr>
              <a:lnSpc>
                <a:spcPct val="130000"/>
              </a:lnSpc>
            </a:pPr>
            <a:r>
              <a:rPr lang="en-US" altLang="zh-CN" sz="3200" dirty="0">
                <a:solidFill>
                  <a:schemeClr val="bg1"/>
                </a:solidFill>
                <a:latin typeface="方正黑体简体" panose="02010601030101010101" pitchFamily="2" charset="-122"/>
                <a:ea typeface="方正黑体简体" panose="02010601030101010101" pitchFamily="2" charset="-122"/>
                <a:cs typeface="+mn-ea"/>
                <a:sym typeface="+mn-lt"/>
              </a:rPr>
              <a:t>+</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40000">
                                          <p:cBhvr additive="base">
                                            <p:cTn id="7" dur="75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40000">
                                          <p:cBhvr additive="base">
                                            <p:cTn id="11" dur="75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7"/>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p:tgtEl>
                                              <p:spTgt spid="46"/>
                                            </p:tgtEl>
                                            <p:attrNameLst>
                                              <p:attrName>ppt_y</p:attrName>
                                            </p:attrNameLst>
                                          </p:cBhvr>
                                          <p:tavLst>
                                            <p:tav tm="0">
                                              <p:val>
                                                <p:strVal val="#ppt_y+#ppt_h*1.125000"/>
                                              </p:val>
                                            </p:tav>
                                            <p:tav tm="100000">
                                              <p:val>
                                                <p:strVal val="#ppt_y"/>
                                              </p:val>
                                            </p:tav>
                                          </p:tavLst>
                                        </p:anim>
                                        <p:animEffect transition="in" filter="wipe(up)">
                                          <p:cBhvr>
                                            <p:cTn id="22" dur="500"/>
                                            <p:tgtEl>
                                              <p:spTgt spid="4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1+#ppt_w/2"/>
                                              </p:val>
                                            </p:tav>
                                            <p:tav tm="100000">
                                              <p:val>
                                                <p:strVal val="#ppt_x"/>
                                              </p:val>
                                            </p:tav>
                                          </p:tavLst>
                                        </p:anim>
                                        <p:anim calcmode="lin" valueType="num">
                                          <p:cBhvr additive="base">
                                            <p:cTn id="34" dur="500" fill="hold"/>
                                            <p:tgtEl>
                                              <p:spTgt spid="4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1+#ppt_w/2"/>
                                              </p:val>
                                            </p:tav>
                                            <p:tav tm="100000">
                                              <p:val>
                                                <p:strVal val="#ppt_x"/>
                                              </p:val>
                                            </p:tav>
                                          </p:tavLst>
                                        </p:anim>
                                        <p:anim calcmode="lin" valueType="num">
                                          <p:cBhvr additive="base">
                                            <p:cTn id="38" dur="500" fill="hold"/>
                                            <p:tgtEl>
                                              <p:spTgt spid="4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300" fill="hold"/>
                                            <p:tgtEl>
                                              <p:spTgt spid="47"/>
                                            </p:tgtEl>
                                            <p:attrNameLst>
                                              <p:attrName>ppt_x</p:attrName>
                                            </p:attrNameLst>
                                          </p:cBhvr>
                                          <p:tavLst>
                                            <p:tav tm="0">
                                              <p:val>
                                                <p:strVal val="0-#ppt_w/2"/>
                                              </p:val>
                                            </p:tav>
                                            <p:tav tm="100000">
                                              <p:val>
                                                <p:strVal val="#ppt_x"/>
                                              </p:val>
                                            </p:tav>
                                          </p:tavLst>
                                        </p:anim>
                                        <p:anim calcmode="lin" valueType="num">
                                          <p:cBhvr additive="base">
                                            <p:cTn id="47" dur="300" fill="hold"/>
                                            <p:tgtEl>
                                              <p:spTgt spid="47"/>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300" fill="hold"/>
                                            <p:tgtEl>
                                              <p:spTgt spid="67"/>
                                            </p:tgtEl>
                                            <p:attrNameLst>
                                              <p:attrName>ppt_x</p:attrName>
                                            </p:attrNameLst>
                                          </p:cBhvr>
                                          <p:tavLst>
                                            <p:tav tm="0">
                                              <p:val>
                                                <p:strVal val="0-#ppt_w/2"/>
                                              </p:val>
                                            </p:tav>
                                            <p:tav tm="100000">
                                              <p:val>
                                                <p:strVal val="#ppt_x"/>
                                              </p:val>
                                            </p:tav>
                                          </p:tavLst>
                                        </p:anim>
                                        <p:anim calcmode="lin" valueType="num">
                                          <p:cBhvr additive="base">
                                            <p:cTn id="58" dur="3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2" presetClass="entr" presetSubtype="8" fill="hold"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additive="base">
                                            <p:cTn id="62" dur="300" fill="hold"/>
                                            <p:tgtEl>
                                              <p:spTgt spid="68"/>
                                            </p:tgtEl>
                                            <p:attrNameLst>
                                              <p:attrName>ppt_x</p:attrName>
                                            </p:attrNameLst>
                                          </p:cBhvr>
                                          <p:tavLst>
                                            <p:tav tm="0">
                                              <p:val>
                                                <p:strVal val="0-#ppt_w/2"/>
                                              </p:val>
                                            </p:tav>
                                            <p:tav tm="100000">
                                              <p:val>
                                                <p:strVal val="#ppt_x"/>
                                              </p:val>
                                            </p:tav>
                                          </p:tavLst>
                                        </p:anim>
                                        <p:anim calcmode="lin" valueType="num">
                                          <p:cBhvr additive="base">
                                            <p:cTn id="63" dur="300" fill="hold"/>
                                            <p:tgtEl>
                                              <p:spTgt spid="68"/>
                                            </p:tgtEl>
                                            <p:attrNameLst>
                                              <p:attrName>ppt_y</p:attrName>
                                            </p:attrNameLst>
                                          </p:cBhvr>
                                          <p:tavLst>
                                            <p:tav tm="0">
                                              <p:val>
                                                <p:strVal val="#ppt_y"/>
                                              </p:val>
                                            </p:tav>
                                            <p:tav tm="100000">
                                              <p:val>
                                                <p:strVal val="#ppt_y"/>
                                              </p:val>
                                            </p:tav>
                                          </p:tavLst>
                                        </p:anim>
                                      </p:childTnLst>
                                    </p:cTn>
                                  </p:par>
                                </p:childTnLst>
                              </p:cTn>
                            </p:par>
                            <p:par>
                              <p:cTn id="64" fill="hold">
                                <p:stCondLst>
                                  <p:cond delay="1000"/>
                                </p:stCondLst>
                                <p:childTnLst>
                                  <p:par>
                                    <p:cTn id="65" presetID="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300" fill="hold"/>
                                            <p:tgtEl>
                                              <p:spTgt spid="69"/>
                                            </p:tgtEl>
                                            <p:attrNameLst>
                                              <p:attrName>ppt_x</p:attrName>
                                            </p:attrNameLst>
                                          </p:cBhvr>
                                          <p:tavLst>
                                            <p:tav tm="0">
                                              <p:val>
                                                <p:strVal val="0-#ppt_w/2"/>
                                              </p:val>
                                            </p:tav>
                                            <p:tav tm="100000">
                                              <p:val>
                                                <p:strVal val="#ppt_x"/>
                                              </p:val>
                                            </p:tav>
                                          </p:tavLst>
                                        </p:anim>
                                        <p:anim calcmode="lin" valueType="num">
                                          <p:cBhvr additive="base">
                                            <p:cTn id="68" dur="300" fill="hold"/>
                                            <p:tgtEl>
                                              <p:spTgt spid="69"/>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2" presetClass="entr" presetSubtype="8" fill="hold" nodeType="after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additive="base">
                                            <p:cTn id="72" dur="300" fill="hold"/>
                                            <p:tgtEl>
                                              <p:spTgt spid="70"/>
                                            </p:tgtEl>
                                            <p:attrNameLst>
                                              <p:attrName>ppt_x</p:attrName>
                                            </p:attrNameLst>
                                          </p:cBhvr>
                                          <p:tavLst>
                                            <p:tav tm="0">
                                              <p:val>
                                                <p:strVal val="0-#ppt_w/2"/>
                                              </p:val>
                                            </p:tav>
                                            <p:tav tm="100000">
                                              <p:val>
                                                <p:strVal val="#ppt_x"/>
                                              </p:val>
                                            </p:tav>
                                          </p:tavLst>
                                        </p:anim>
                                        <p:anim calcmode="lin" valueType="num">
                                          <p:cBhvr additive="base">
                                            <p:cTn id="73" dur="300" fill="hold"/>
                                            <p:tgtEl>
                                              <p:spTgt spid="70"/>
                                            </p:tgtEl>
                                            <p:attrNameLst>
                                              <p:attrName>ppt_y</p:attrName>
                                            </p:attrNameLst>
                                          </p:cBhvr>
                                          <p:tavLst>
                                            <p:tav tm="0">
                                              <p:val>
                                                <p:strVal val="#ppt_y"/>
                                              </p:val>
                                            </p:tav>
                                            <p:tav tm="100000">
                                              <p:val>
                                                <p:strVal val="#ppt_y"/>
                                              </p:val>
                                            </p:tav>
                                          </p:tavLst>
                                        </p:anim>
                                      </p:childTnLst>
                                    </p:cTn>
                                  </p:par>
                                  <p:par>
                                    <p:cTn id="74" presetID="14" presetClass="entr" presetSubtype="5" fill="hold" grpId="0" nodeType="withEffect">
                                      <p:stCondLst>
                                        <p:cond delay="1000"/>
                                      </p:stCondLst>
                                      <p:childTnLst>
                                        <p:set>
                                          <p:cBhvr>
                                            <p:cTn id="75" dur="1" fill="hold">
                                              <p:stCondLst>
                                                <p:cond delay="0"/>
                                              </p:stCondLst>
                                            </p:cTn>
                                            <p:tgtEl>
                                              <p:spTgt spid="32"/>
                                            </p:tgtEl>
                                            <p:attrNameLst>
                                              <p:attrName>style.visibility</p:attrName>
                                            </p:attrNameLst>
                                          </p:cBhvr>
                                          <p:to>
                                            <p:strVal val="visible"/>
                                          </p:to>
                                        </p:set>
                                        <p:animEffect transition="in" filter="randombar(vertical)">
                                          <p:cBhvr>
                                            <p:cTn id="76" dur="500"/>
                                            <p:tgtEl>
                                              <p:spTgt spid="32"/>
                                            </p:tgtEl>
                                          </p:cBhvr>
                                        </p:animEffect>
                                      </p:childTnLst>
                                    </p:cTn>
                                  </p:par>
                                  <p:par>
                                    <p:cTn id="77" presetID="14" presetClass="entr" presetSubtype="5" fill="hold" grpId="0" nodeType="withEffect">
                                      <p:stCondLst>
                                        <p:cond delay="1000"/>
                                      </p:stCondLst>
                                      <p:childTnLst>
                                        <p:set>
                                          <p:cBhvr>
                                            <p:cTn id="78" dur="1" fill="hold">
                                              <p:stCondLst>
                                                <p:cond delay="0"/>
                                              </p:stCondLst>
                                            </p:cTn>
                                            <p:tgtEl>
                                              <p:spTgt spid="33"/>
                                            </p:tgtEl>
                                            <p:attrNameLst>
                                              <p:attrName>style.visibility</p:attrName>
                                            </p:attrNameLst>
                                          </p:cBhvr>
                                          <p:to>
                                            <p:strVal val="visible"/>
                                          </p:to>
                                        </p:set>
                                        <p:animEffect transition="in" filter="randombar(vertical)">
                                          <p:cBhvr>
                                            <p:cTn id="79" dur="500"/>
                                            <p:tgtEl>
                                              <p:spTgt spid="33"/>
                                            </p:tgtEl>
                                          </p:cBhvr>
                                        </p:animEffect>
                                      </p:childTnLst>
                                    </p:cTn>
                                  </p:par>
                                  <p:par>
                                    <p:cTn id="80" presetID="14" presetClass="entr" presetSubtype="5" fill="hold" grpId="0" nodeType="withEffect">
                                      <p:stCondLst>
                                        <p:cond delay="1000"/>
                                      </p:stCondLst>
                                      <p:childTnLst>
                                        <p:set>
                                          <p:cBhvr>
                                            <p:cTn id="81" dur="1" fill="hold">
                                              <p:stCondLst>
                                                <p:cond delay="0"/>
                                              </p:stCondLst>
                                            </p:cTn>
                                            <p:tgtEl>
                                              <p:spTgt spid="31"/>
                                            </p:tgtEl>
                                            <p:attrNameLst>
                                              <p:attrName>style.visibility</p:attrName>
                                            </p:attrNameLst>
                                          </p:cBhvr>
                                          <p:to>
                                            <p:strVal val="visible"/>
                                          </p:to>
                                        </p:set>
                                        <p:animEffect transition="in" filter="randombar(vertical)">
                                          <p:cBhvr>
                                            <p:cTn id="82" dur="500"/>
                                            <p:tgtEl>
                                              <p:spTgt spid="31"/>
                                            </p:tgtEl>
                                          </p:cBhvr>
                                        </p:animEffect>
                                      </p:childTnLst>
                                    </p:cTn>
                                  </p:par>
                                  <p:par>
                                    <p:cTn id="83" presetID="14" presetClass="entr" presetSubtype="5" fill="hold" grpId="0" nodeType="withEffect">
                                      <p:stCondLst>
                                        <p:cond delay="1000"/>
                                      </p:stCondLst>
                                      <p:childTnLst>
                                        <p:set>
                                          <p:cBhvr>
                                            <p:cTn id="84" dur="1" fill="hold">
                                              <p:stCondLst>
                                                <p:cond delay="0"/>
                                              </p:stCondLst>
                                            </p:cTn>
                                            <p:tgtEl>
                                              <p:spTgt spid="34"/>
                                            </p:tgtEl>
                                            <p:attrNameLst>
                                              <p:attrName>style.visibility</p:attrName>
                                            </p:attrNameLst>
                                          </p:cBhvr>
                                          <p:to>
                                            <p:strVal val="visible"/>
                                          </p:to>
                                        </p:set>
                                        <p:animEffect transition="in" filter="randombar(vertical)">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500" fill="hold"/>
                                            <p:tgtEl>
                                              <p:spTgt spid="6"/>
                                            </p:tgtEl>
                                            <p:attrNameLst>
                                              <p:attrName>ppt_w</p:attrName>
                                            </p:attrNameLst>
                                          </p:cBhvr>
                                          <p:tavLst>
                                            <p:tav tm="0">
                                              <p:val>
                                                <p:fltVal val="0"/>
                                              </p:val>
                                            </p:tav>
                                            <p:tav tm="100000">
                                              <p:val>
                                                <p:strVal val="#ppt_w"/>
                                              </p:val>
                                            </p:tav>
                                          </p:tavLst>
                                        </p:anim>
                                        <p:anim calcmode="lin" valueType="num">
                                          <p:cBhvr>
                                            <p:cTn id="91" dur="500" fill="hold"/>
                                            <p:tgtEl>
                                              <p:spTgt spid="6"/>
                                            </p:tgtEl>
                                            <p:attrNameLst>
                                              <p:attrName>ppt_h</p:attrName>
                                            </p:attrNameLst>
                                          </p:cBhvr>
                                          <p:tavLst>
                                            <p:tav tm="0">
                                              <p:val>
                                                <p:fltVal val="0"/>
                                              </p:val>
                                            </p:tav>
                                            <p:tav tm="100000">
                                              <p:val>
                                                <p:strVal val="#ppt_h"/>
                                              </p:val>
                                            </p:tav>
                                          </p:tavLst>
                                        </p:anim>
                                        <p:animEffect transition="in" filter="fade">
                                          <p:cBhvr>
                                            <p:cTn id="92" dur="500"/>
                                            <p:tgtEl>
                                              <p:spTgt spid="6"/>
                                            </p:tgtEl>
                                          </p:cBhvr>
                                        </p:animEffect>
                                      </p:childTnLst>
                                    </p:cTn>
                                  </p:par>
                                  <p:par>
                                    <p:cTn id="93" presetID="53" presetClass="entr" presetSubtype="16" fill="hold" nodeType="with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childTnLst>
                                    </p:cTn>
                                  </p:par>
                                  <p:par>
                                    <p:cTn id="98" presetID="53" presetClass="entr" presetSubtype="16" fill="hold" nodeType="with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p:cTn id="100" dur="500" fill="hold"/>
                                            <p:tgtEl>
                                              <p:spTgt spid="3"/>
                                            </p:tgtEl>
                                            <p:attrNameLst>
                                              <p:attrName>ppt_w</p:attrName>
                                            </p:attrNameLst>
                                          </p:cBhvr>
                                          <p:tavLst>
                                            <p:tav tm="0">
                                              <p:val>
                                                <p:fltVal val="0"/>
                                              </p:val>
                                            </p:tav>
                                            <p:tav tm="100000">
                                              <p:val>
                                                <p:strVal val="#ppt_w"/>
                                              </p:val>
                                            </p:tav>
                                          </p:tavLst>
                                        </p:anim>
                                        <p:anim calcmode="lin" valueType="num">
                                          <p:cBhvr>
                                            <p:cTn id="101" dur="500" fill="hold"/>
                                            <p:tgtEl>
                                              <p:spTgt spid="3"/>
                                            </p:tgtEl>
                                            <p:attrNameLst>
                                              <p:attrName>ppt_h</p:attrName>
                                            </p:attrNameLst>
                                          </p:cBhvr>
                                          <p:tavLst>
                                            <p:tav tm="0">
                                              <p:val>
                                                <p:fltVal val="0"/>
                                              </p:val>
                                            </p:tav>
                                            <p:tav tm="100000">
                                              <p:val>
                                                <p:strVal val="#ppt_h"/>
                                              </p:val>
                                            </p:tav>
                                          </p:tavLst>
                                        </p:anim>
                                        <p:animEffect transition="in" filter="fade">
                                          <p:cBhvr>
                                            <p:cTn id="102" dur="500"/>
                                            <p:tgtEl>
                                              <p:spTgt spid="3"/>
                                            </p:tgtEl>
                                          </p:cBhvr>
                                        </p:animEffect>
                                      </p:childTnLst>
                                    </p:cTn>
                                  </p:par>
                                  <p:par>
                                    <p:cTn id="103" presetID="53" presetClass="entr" presetSubtype="16" fill="hold" nodeType="withEffect">
                                      <p:stCondLst>
                                        <p:cond delay="0"/>
                                      </p:stCondLst>
                                      <p:childTnLst>
                                        <p:set>
                                          <p:cBhvr>
                                            <p:cTn id="104" dur="1" fill="hold">
                                              <p:stCondLst>
                                                <p:cond delay="0"/>
                                              </p:stCondLst>
                                            </p:cTn>
                                            <p:tgtEl>
                                              <p:spTgt spid="2"/>
                                            </p:tgtEl>
                                            <p:attrNameLst>
                                              <p:attrName>style.visibility</p:attrName>
                                            </p:attrNameLst>
                                          </p:cBhvr>
                                          <p:to>
                                            <p:strVal val="visible"/>
                                          </p:to>
                                        </p:set>
                                        <p:anim calcmode="lin" valueType="num">
                                          <p:cBhvr>
                                            <p:cTn id="105" dur="500" fill="hold"/>
                                            <p:tgtEl>
                                              <p:spTgt spid="2"/>
                                            </p:tgtEl>
                                            <p:attrNameLst>
                                              <p:attrName>ppt_w</p:attrName>
                                            </p:attrNameLst>
                                          </p:cBhvr>
                                          <p:tavLst>
                                            <p:tav tm="0">
                                              <p:val>
                                                <p:fltVal val="0"/>
                                              </p:val>
                                            </p:tav>
                                            <p:tav tm="100000">
                                              <p:val>
                                                <p:strVal val="#ppt_w"/>
                                              </p:val>
                                            </p:tav>
                                          </p:tavLst>
                                        </p:anim>
                                        <p:anim calcmode="lin" valueType="num">
                                          <p:cBhvr>
                                            <p:cTn id="106" dur="500" fill="hold"/>
                                            <p:tgtEl>
                                              <p:spTgt spid="2"/>
                                            </p:tgtEl>
                                            <p:attrNameLst>
                                              <p:attrName>ppt_h</p:attrName>
                                            </p:attrNameLst>
                                          </p:cBhvr>
                                          <p:tavLst>
                                            <p:tav tm="0">
                                              <p:val>
                                                <p:fltVal val="0"/>
                                              </p:val>
                                            </p:tav>
                                            <p:tav tm="100000">
                                              <p:val>
                                                <p:strVal val="#ppt_h"/>
                                              </p:val>
                                            </p:tav>
                                          </p:tavLst>
                                        </p:anim>
                                        <p:animEffect transition="in" filter="fade">
                                          <p:cBhvr>
                                            <p:cTn id="10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1" grpId="0" animBg="1"/>
          <p:bldP spid="5" grpId="0" animBg="1"/>
          <p:bldP spid="7" grpId="0" animBg="1"/>
          <p:bldP spid="31" grpId="0" animBg="1"/>
          <p:bldP spid="32" grpId="0" animBg="1"/>
          <p:bldP spid="33" grpId="0" animBg="1"/>
          <p:bldP spid="34" grpId="0" animBg="1"/>
          <p:bldP spid="36" grpId="0" animBg="1"/>
          <p:bldP spid="37" grpId="0" animBg="1"/>
          <p:bldP spid="38" grpId="0"/>
          <p:bldP spid="45"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p:tgtEl>
                                              <p:spTgt spid="46"/>
                                            </p:tgtEl>
                                            <p:attrNameLst>
                                              <p:attrName>ppt_y</p:attrName>
                                            </p:attrNameLst>
                                          </p:cBhvr>
                                          <p:tavLst>
                                            <p:tav tm="0">
                                              <p:val>
                                                <p:strVal val="#ppt_y+#ppt_h*1.125000"/>
                                              </p:val>
                                            </p:tav>
                                            <p:tav tm="100000">
                                              <p:val>
                                                <p:strVal val="#ppt_y"/>
                                              </p:val>
                                            </p:tav>
                                          </p:tavLst>
                                        </p:anim>
                                        <p:animEffect transition="in" filter="wipe(up)">
                                          <p:cBhvr>
                                            <p:cTn id="22" dur="500"/>
                                            <p:tgtEl>
                                              <p:spTgt spid="4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1+#ppt_w/2"/>
                                              </p:val>
                                            </p:tav>
                                            <p:tav tm="100000">
                                              <p:val>
                                                <p:strVal val="#ppt_x"/>
                                              </p:val>
                                            </p:tav>
                                          </p:tavLst>
                                        </p:anim>
                                        <p:anim calcmode="lin" valueType="num">
                                          <p:cBhvr additive="base">
                                            <p:cTn id="34" dur="500" fill="hold"/>
                                            <p:tgtEl>
                                              <p:spTgt spid="4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1+#ppt_w/2"/>
                                              </p:val>
                                            </p:tav>
                                            <p:tav tm="100000">
                                              <p:val>
                                                <p:strVal val="#ppt_x"/>
                                              </p:val>
                                            </p:tav>
                                          </p:tavLst>
                                        </p:anim>
                                        <p:anim calcmode="lin" valueType="num">
                                          <p:cBhvr additive="base">
                                            <p:cTn id="38" dur="500" fill="hold"/>
                                            <p:tgtEl>
                                              <p:spTgt spid="4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300" fill="hold"/>
                                            <p:tgtEl>
                                              <p:spTgt spid="47"/>
                                            </p:tgtEl>
                                            <p:attrNameLst>
                                              <p:attrName>ppt_x</p:attrName>
                                            </p:attrNameLst>
                                          </p:cBhvr>
                                          <p:tavLst>
                                            <p:tav tm="0">
                                              <p:val>
                                                <p:strVal val="0-#ppt_w/2"/>
                                              </p:val>
                                            </p:tav>
                                            <p:tav tm="100000">
                                              <p:val>
                                                <p:strVal val="#ppt_x"/>
                                              </p:val>
                                            </p:tav>
                                          </p:tavLst>
                                        </p:anim>
                                        <p:anim calcmode="lin" valueType="num">
                                          <p:cBhvr additive="base">
                                            <p:cTn id="47" dur="300" fill="hold"/>
                                            <p:tgtEl>
                                              <p:spTgt spid="47"/>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300" fill="hold"/>
                                            <p:tgtEl>
                                              <p:spTgt spid="67"/>
                                            </p:tgtEl>
                                            <p:attrNameLst>
                                              <p:attrName>ppt_x</p:attrName>
                                            </p:attrNameLst>
                                          </p:cBhvr>
                                          <p:tavLst>
                                            <p:tav tm="0">
                                              <p:val>
                                                <p:strVal val="0-#ppt_w/2"/>
                                              </p:val>
                                            </p:tav>
                                            <p:tav tm="100000">
                                              <p:val>
                                                <p:strVal val="#ppt_x"/>
                                              </p:val>
                                            </p:tav>
                                          </p:tavLst>
                                        </p:anim>
                                        <p:anim calcmode="lin" valueType="num">
                                          <p:cBhvr additive="base">
                                            <p:cTn id="58" dur="3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2" presetClass="entr" presetSubtype="8" fill="hold"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additive="base">
                                            <p:cTn id="62" dur="300" fill="hold"/>
                                            <p:tgtEl>
                                              <p:spTgt spid="68"/>
                                            </p:tgtEl>
                                            <p:attrNameLst>
                                              <p:attrName>ppt_x</p:attrName>
                                            </p:attrNameLst>
                                          </p:cBhvr>
                                          <p:tavLst>
                                            <p:tav tm="0">
                                              <p:val>
                                                <p:strVal val="0-#ppt_w/2"/>
                                              </p:val>
                                            </p:tav>
                                            <p:tav tm="100000">
                                              <p:val>
                                                <p:strVal val="#ppt_x"/>
                                              </p:val>
                                            </p:tav>
                                          </p:tavLst>
                                        </p:anim>
                                        <p:anim calcmode="lin" valueType="num">
                                          <p:cBhvr additive="base">
                                            <p:cTn id="63" dur="300" fill="hold"/>
                                            <p:tgtEl>
                                              <p:spTgt spid="68"/>
                                            </p:tgtEl>
                                            <p:attrNameLst>
                                              <p:attrName>ppt_y</p:attrName>
                                            </p:attrNameLst>
                                          </p:cBhvr>
                                          <p:tavLst>
                                            <p:tav tm="0">
                                              <p:val>
                                                <p:strVal val="#ppt_y"/>
                                              </p:val>
                                            </p:tav>
                                            <p:tav tm="100000">
                                              <p:val>
                                                <p:strVal val="#ppt_y"/>
                                              </p:val>
                                            </p:tav>
                                          </p:tavLst>
                                        </p:anim>
                                      </p:childTnLst>
                                    </p:cTn>
                                  </p:par>
                                </p:childTnLst>
                              </p:cTn>
                            </p:par>
                            <p:par>
                              <p:cTn id="64" fill="hold">
                                <p:stCondLst>
                                  <p:cond delay="1000"/>
                                </p:stCondLst>
                                <p:childTnLst>
                                  <p:par>
                                    <p:cTn id="65" presetID="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300" fill="hold"/>
                                            <p:tgtEl>
                                              <p:spTgt spid="69"/>
                                            </p:tgtEl>
                                            <p:attrNameLst>
                                              <p:attrName>ppt_x</p:attrName>
                                            </p:attrNameLst>
                                          </p:cBhvr>
                                          <p:tavLst>
                                            <p:tav tm="0">
                                              <p:val>
                                                <p:strVal val="0-#ppt_w/2"/>
                                              </p:val>
                                            </p:tav>
                                            <p:tav tm="100000">
                                              <p:val>
                                                <p:strVal val="#ppt_x"/>
                                              </p:val>
                                            </p:tav>
                                          </p:tavLst>
                                        </p:anim>
                                        <p:anim calcmode="lin" valueType="num">
                                          <p:cBhvr additive="base">
                                            <p:cTn id="68" dur="300" fill="hold"/>
                                            <p:tgtEl>
                                              <p:spTgt spid="69"/>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2" presetClass="entr" presetSubtype="8" fill="hold" nodeType="after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additive="base">
                                            <p:cTn id="72" dur="300" fill="hold"/>
                                            <p:tgtEl>
                                              <p:spTgt spid="70"/>
                                            </p:tgtEl>
                                            <p:attrNameLst>
                                              <p:attrName>ppt_x</p:attrName>
                                            </p:attrNameLst>
                                          </p:cBhvr>
                                          <p:tavLst>
                                            <p:tav tm="0">
                                              <p:val>
                                                <p:strVal val="0-#ppt_w/2"/>
                                              </p:val>
                                            </p:tav>
                                            <p:tav tm="100000">
                                              <p:val>
                                                <p:strVal val="#ppt_x"/>
                                              </p:val>
                                            </p:tav>
                                          </p:tavLst>
                                        </p:anim>
                                        <p:anim calcmode="lin" valueType="num">
                                          <p:cBhvr additive="base">
                                            <p:cTn id="73" dur="300" fill="hold"/>
                                            <p:tgtEl>
                                              <p:spTgt spid="70"/>
                                            </p:tgtEl>
                                            <p:attrNameLst>
                                              <p:attrName>ppt_y</p:attrName>
                                            </p:attrNameLst>
                                          </p:cBhvr>
                                          <p:tavLst>
                                            <p:tav tm="0">
                                              <p:val>
                                                <p:strVal val="#ppt_y"/>
                                              </p:val>
                                            </p:tav>
                                            <p:tav tm="100000">
                                              <p:val>
                                                <p:strVal val="#ppt_y"/>
                                              </p:val>
                                            </p:tav>
                                          </p:tavLst>
                                        </p:anim>
                                      </p:childTnLst>
                                    </p:cTn>
                                  </p:par>
                                  <p:par>
                                    <p:cTn id="74" presetID="14" presetClass="entr" presetSubtype="5" fill="hold" grpId="0" nodeType="withEffect">
                                      <p:stCondLst>
                                        <p:cond delay="1000"/>
                                      </p:stCondLst>
                                      <p:childTnLst>
                                        <p:set>
                                          <p:cBhvr>
                                            <p:cTn id="75" dur="1" fill="hold">
                                              <p:stCondLst>
                                                <p:cond delay="0"/>
                                              </p:stCondLst>
                                            </p:cTn>
                                            <p:tgtEl>
                                              <p:spTgt spid="32"/>
                                            </p:tgtEl>
                                            <p:attrNameLst>
                                              <p:attrName>style.visibility</p:attrName>
                                            </p:attrNameLst>
                                          </p:cBhvr>
                                          <p:to>
                                            <p:strVal val="visible"/>
                                          </p:to>
                                        </p:set>
                                        <p:animEffect transition="in" filter="randombar(vertical)">
                                          <p:cBhvr>
                                            <p:cTn id="76" dur="500"/>
                                            <p:tgtEl>
                                              <p:spTgt spid="32"/>
                                            </p:tgtEl>
                                          </p:cBhvr>
                                        </p:animEffect>
                                      </p:childTnLst>
                                    </p:cTn>
                                  </p:par>
                                  <p:par>
                                    <p:cTn id="77" presetID="14" presetClass="entr" presetSubtype="5" fill="hold" grpId="0" nodeType="withEffect">
                                      <p:stCondLst>
                                        <p:cond delay="1000"/>
                                      </p:stCondLst>
                                      <p:childTnLst>
                                        <p:set>
                                          <p:cBhvr>
                                            <p:cTn id="78" dur="1" fill="hold">
                                              <p:stCondLst>
                                                <p:cond delay="0"/>
                                              </p:stCondLst>
                                            </p:cTn>
                                            <p:tgtEl>
                                              <p:spTgt spid="33"/>
                                            </p:tgtEl>
                                            <p:attrNameLst>
                                              <p:attrName>style.visibility</p:attrName>
                                            </p:attrNameLst>
                                          </p:cBhvr>
                                          <p:to>
                                            <p:strVal val="visible"/>
                                          </p:to>
                                        </p:set>
                                        <p:animEffect transition="in" filter="randombar(vertical)">
                                          <p:cBhvr>
                                            <p:cTn id="79" dur="500"/>
                                            <p:tgtEl>
                                              <p:spTgt spid="33"/>
                                            </p:tgtEl>
                                          </p:cBhvr>
                                        </p:animEffect>
                                      </p:childTnLst>
                                    </p:cTn>
                                  </p:par>
                                  <p:par>
                                    <p:cTn id="80" presetID="14" presetClass="entr" presetSubtype="5" fill="hold" grpId="0" nodeType="withEffect">
                                      <p:stCondLst>
                                        <p:cond delay="1000"/>
                                      </p:stCondLst>
                                      <p:childTnLst>
                                        <p:set>
                                          <p:cBhvr>
                                            <p:cTn id="81" dur="1" fill="hold">
                                              <p:stCondLst>
                                                <p:cond delay="0"/>
                                              </p:stCondLst>
                                            </p:cTn>
                                            <p:tgtEl>
                                              <p:spTgt spid="31"/>
                                            </p:tgtEl>
                                            <p:attrNameLst>
                                              <p:attrName>style.visibility</p:attrName>
                                            </p:attrNameLst>
                                          </p:cBhvr>
                                          <p:to>
                                            <p:strVal val="visible"/>
                                          </p:to>
                                        </p:set>
                                        <p:animEffect transition="in" filter="randombar(vertical)">
                                          <p:cBhvr>
                                            <p:cTn id="82" dur="500"/>
                                            <p:tgtEl>
                                              <p:spTgt spid="31"/>
                                            </p:tgtEl>
                                          </p:cBhvr>
                                        </p:animEffect>
                                      </p:childTnLst>
                                    </p:cTn>
                                  </p:par>
                                  <p:par>
                                    <p:cTn id="83" presetID="14" presetClass="entr" presetSubtype="5" fill="hold" grpId="0" nodeType="withEffect">
                                      <p:stCondLst>
                                        <p:cond delay="1000"/>
                                      </p:stCondLst>
                                      <p:childTnLst>
                                        <p:set>
                                          <p:cBhvr>
                                            <p:cTn id="84" dur="1" fill="hold">
                                              <p:stCondLst>
                                                <p:cond delay="0"/>
                                              </p:stCondLst>
                                            </p:cTn>
                                            <p:tgtEl>
                                              <p:spTgt spid="34"/>
                                            </p:tgtEl>
                                            <p:attrNameLst>
                                              <p:attrName>style.visibility</p:attrName>
                                            </p:attrNameLst>
                                          </p:cBhvr>
                                          <p:to>
                                            <p:strVal val="visible"/>
                                          </p:to>
                                        </p:set>
                                        <p:animEffect transition="in" filter="randombar(vertical)">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500" fill="hold"/>
                                            <p:tgtEl>
                                              <p:spTgt spid="6"/>
                                            </p:tgtEl>
                                            <p:attrNameLst>
                                              <p:attrName>ppt_w</p:attrName>
                                            </p:attrNameLst>
                                          </p:cBhvr>
                                          <p:tavLst>
                                            <p:tav tm="0">
                                              <p:val>
                                                <p:fltVal val="0"/>
                                              </p:val>
                                            </p:tav>
                                            <p:tav tm="100000">
                                              <p:val>
                                                <p:strVal val="#ppt_w"/>
                                              </p:val>
                                            </p:tav>
                                          </p:tavLst>
                                        </p:anim>
                                        <p:anim calcmode="lin" valueType="num">
                                          <p:cBhvr>
                                            <p:cTn id="91" dur="500" fill="hold"/>
                                            <p:tgtEl>
                                              <p:spTgt spid="6"/>
                                            </p:tgtEl>
                                            <p:attrNameLst>
                                              <p:attrName>ppt_h</p:attrName>
                                            </p:attrNameLst>
                                          </p:cBhvr>
                                          <p:tavLst>
                                            <p:tav tm="0">
                                              <p:val>
                                                <p:fltVal val="0"/>
                                              </p:val>
                                            </p:tav>
                                            <p:tav tm="100000">
                                              <p:val>
                                                <p:strVal val="#ppt_h"/>
                                              </p:val>
                                            </p:tav>
                                          </p:tavLst>
                                        </p:anim>
                                        <p:animEffect transition="in" filter="fade">
                                          <p:cBhvr>
                                            <p:cTn id="92" dur="500"/>
                                            <p:tgtEl>
                                              <p:spTgt spid="6"/>
                                            </p:tgtEl>
                                          </p:cBhvr>
                                        </p:animEffect>
                                      </p:childTnLst>
                                    </p:cTn>
                                  </p:par>
                                  <p:par>
                                    <p:cTn id="93" presetID="53" presetClass="entr" presetSubtype="16" fill="hold" nodeType="with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childTnLst>
                                    </p:cTn>
                                  </p:par>
                                  <p:par>
                                    <p:cTn id="98" presetID="53" presetClass="entr" presetSubtype="16" fill="hold" nodeType="with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p:cTn id="100" dur="500" fill="hold"/>
                                            <p:tgtEl>
                                              <p:spTgt spid="3"/>
                                            </p:tgtEl>
                                            <p:attrNameLst>
                                              <p:attrName>ppt_w</p:attrName>
                                            </p:attrNameLst>
                                          </p:cBhvr>
                                          <p:tavLst>
                                            <p:tav tm="0">
                                              <p:val>
                                                <p:fltVal val="0"/>
                                              </p:val>
                                            </p:tav>
                                            <p:tav tm="100000">
                                              <p:val>
                                                <p:strVal val="#ppt_w"/>
                                              </p:val>
                                            </p:tav>
                                          </p:tavLst>
                                        </p:anim>
                                        <p:anim calcmode="lin" valueType="num">
                                          <p:cBhvr>
                                            <p:cTn id="101" dur="500" fill="hold"/>
                                            <p:tgtEl>
                                              <p:spTgt spid="3"/>
                                            </p:tgtEl>
                                            <p:attrNameLst>
                                              <p:attrName>ppt_h</p:attrName>
                                            </p:attrNameLst>
                                          </p:cBhvr>
                                          <p:tavLst>
                                            <p:tav tm="0">
                                              <p:val>
                                                <p:fltVal val="0"/>
                                              </p:val>
                                            </p:tav>
                                            <p:tav tm="100000">
                                              <p:val>
                                                <p:strVal val="#ppt_h"/>
                                              </p:val>
                                            </p:tav>
                                          </p:tavLst>
                                        </p:anim>
                                        <p:animEffect transition="in" filter="fade">
                                          <p:cBhvr>
                                            <p:cTn id="102" dur="500"/>
                                            <p:tgtEl>
                                              <p:spTgt spid="3"/>
                                            </p:tgtEl>
                                          </p:cBhvr>
                                        </p:animEffect>
                                      </p:childTnLst>
                                    </p:cTn>
                                  </p:par>
                                  <p:par>
                                    <p:cTn id="103" presetID="53" presetClass="entr" presetSubtype="16" fill="hold" nodeType="withEffect">
                                      <p:stCondLst>
                                        <p:cond delay="0"/>
                                      </p:stCondLst>
                                      <p:childTnLst>
                                        <p:set>
                                          <p:cBhvr>
                                            <p:cTn id="104" dur="1" fill="hold">
                                              <p:stCondLst>
                                                <p:cond delay="0"/>
                                              </p:stCondLst>
                                            </p:cTn>
                                            <p:tgtEl>
                                              <p:spTgt spid="2"/>
                                            </p:tgtEl>
                                            <p:attrNameLst>
                                              <p:attrName>style.visibility</p:attrName>
                                            </p:attrNameLst>
                                          </p:cBhvr>
                                          <p:to>
                                            <p:strVal val="visible"/>
                                          </p:to>
                                        </p:set>
                                        <p:anim calcmode="lin" valueType="num">
                                          <p:cBhvr>
                                            <p:cTn id="105" dur="500" fill="hold"/>
                                            <p:tgtEl>
                                              <p:spTgt spid="2"/>
                                            </p:tgtEl>
                                            <p:attrNameLst>
                                              <p:attrName>ppt_w</p:attrName>
                                            </p:attrNameLst>
                                          </p:cBhvr>
                                          <p:tavLst>
                                            <p:tav tm="0">
                                              <p:val>
                                                <p:fltVal val="0"/>
                                              </p:val>
                                            </p:tav>
                                            <p:tav tm="100000">
                                              <p:val>
                                                <p:strVal val="#ppt_w"/>
                                              </p:val>
                                            </p:tav>
                                          </p:tavLst>
                                        </p:anim>
                                        <p:anim calcmode="lin" valueType="num">
                                          <p:cBhvr>
                                            <p:cTn id="106" dur="500" fill="hold"/>
                                            <p:tgtEl>
                                              <p:spTgt spid="2"/>
                                            </p:tgtEl>
                                            <p:attrNameLst>
                                              <p:attrName>ppt_h</p:attrName>
                                            </p:attrNameLst>
                                          </p:cBhvr>
                                          <p:tavLst>
                                            <p:tav tm="0">
                                              <p:val>
                                                <p:fltVal val="0"/>
                                              </p:val>
                                            </p:tav>
                                            <p:tav tm="100000">
                                              <p:val>
                                                <p:strVal val="#ppt_h"/>
                                              </p:val>
                                            </p:tav>
                                          </p:tavLst>
                                        </p:anim>
                                        <p:animEffect transition="in" filter="fade">
                                          <p:cBhvr>
                                            <p:cTn id="10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1" grpId="0" animBg="1"/>
          <p:bldP spid="5" grpId="0" animBg="1"/>
          <p:bldP spid="7" grpId="0" animBg="1"/>
          <p:bldP spid="31" grpId="0" animBg="1"/>
          <p:bldP spid="32" grpId="0" animBg="1"/>
          <p:bldP spid="33" grpId="0" animBg="1"/>
          <p:bldP spid="34" grpId="0" animBg="1"/>
          <p:bldP spid="36" grpId="0" animBg="1"/>
          <p:bldP spid="37" grpId="0" animBg="1"/>
          <p:bldP spid="38" grpId="0"/>
          <p:bldP spid="45" grpId="0"/>
          <p:bldP spid="4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982979" y="1217873"/>
            <a:ext cx="8946866" cy="4646849"/>
            <a:chOff x="982979" y="1217873"/>
            <a:chExt cx="8946866" cy="4646849"/>
          </a:xfrm>
          <a:effectLst>
            <a:outerShdw blurRad="254000" dist="63500" dir="2700000" algn="tl" rotWithShape="0">
              <a:prstClr val="black">
                <a:alpha val="30000"/>
              </a:prstClr>
            </a:outerShdw>
          </a:effectLst>
        </p:grpSpPr>
        <p:sp>
          <p:nvSpPr>
            <p:cNvPr id="14" name="Freeform 13"/>
            <p:cNvSpPr/>
            <p:nvPr/>
          </p:nvSpPr>
          <p:spPr>
            <a:xfrm>
              <a:off x="982979" y="1217873"/>
              <a:ext cx="8946866" cy="4646849"/>
            </a:xfrm>
            <a:custGeom>
              <a:avLst/>
              <a:gdLst>
                <a:gd name="connsiteX0" fmla="*/ 57203 w 8946866"/>
                <a:gd name="connsiteY0" fmla="*/ 0 h 4646849"/>
                <a:gd name="connsiteX1" fmla="*/ 8742674 w 8946866"/>
                <a:gd name="connsiteY1" fmla="*/ 0 h 4646849"/>
                <a:gd name="connsiteX2" fmla="*/ 8799877 w 8946866"/>
                <a:gd name="connsiteY2" fmla="*/ 57203 h 4646849"/>
                <a:gd name="connsiteX3" fmla="*/ 8799877 w 8946866"/>
                <a:gd name="connsiteY3" fmla="*/ 728281 h 4646849"/>
                <a:gd name="connsiteX4" fmla="*/ 8946866 w 8946866"/>
                <a:gd name="connsiteY4" fmla="*/ 875270 h 4646849"/>
                <a:gd name="connsiteX5" fmla="*/ 8799877 w 8946866"/>
                <a:gd name="connsiteY5" fmla="*/ 1022259 h 4646849"/>
                <a:gd name="connsiteX6" fmla="*/ 8799877 w 8946866"/>
                <a:gd name="connsiteY6" fmla="*/ 4589646 h 4646849"/>
                <a:gd name="connsiteX7" fmla="*/ 8742674 w 8946866"/>
                <a:gd name="connsiteY7" fmla="*/ 4646849 h 4646849"/>
                <a:gd name="connsiteX8" fmla="*/ 57203 w 8946866"/>
                <a:gd name="connsiteY8" fmla="*/ 4646849 h 4646849"/>
                <a:gd name="connsiteX9" fmla="*/ 0 w 8946866"/>
                <a:gd name="connsiteY9" fmla="*/ 4589646 h 4646849"/>
                <a:gd name="connsiteX10" fmla="*/ 0 w 8946866"/>
                <a:gd name="connsiteY10" fmla="*/ 57203 h 4646849"/>
                <a:gd name="connsiteX11" fmla="*/ 57203 w 8946866"/>
                <a:gd name="connsiteY11" fmla="*/ 0 h 464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6866" h="4646849">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5" name="Title 3"/>
            <p:cNvSpPr txBox="1"/>
            <p:nvPr/>
          </p:nvSpPr>
          <p:spPr>
            <a:xfrm>
              <a:off x="6001253" y="1863647"/>
              <a:ext cx="3288555"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市场分析数据</a:t>
              </a:r>
              <a:endParaRPr lang="en-US"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 name="Title 3"/>
            <p:cNvSpPr txBox="1"/>
            <p:nvPr/>
          </p:nvSpPr>
          <p:spPr>
            <a:xfrm>
              <a:off x="6038324" y="2252404"/>
              <a:ext cx="32885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en-US" sz="11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Sample text here</a:t>
              </a:r>
              <a:endParaRPr lang="en-US" sz="5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 name="Title 3"/>
            <p:cNvSpPr txBox="1"/>
            <p:nvPr/>
          </p:nvSpPr>
          <p:spPr>
            <a:xfrm>
              <a:off x="6038325" y="2736477"/>
              <a:ext cx="3288555" cy="2908214"/>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您的内容打在这里，或者通过复制您的文本后，在此框中选择粘贴并选择只保留文字您的内容的文本后在此。</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a:t>
              </a:r>
            </a:p>
          </p:txBody>
        </p:sp>
        <p:cxnSp>
          <p:nvCxnSpPr>
            <p:cNvPr id="8" name="Straight Connector 7"/>
            <p:cNvCxnSpPr/>
            <p:nvPr/>
          </p:nvCxnSpPr>
          <p:spPr>
            <a:xfrm>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10147835" y="2087545"/>
            <a:ext cx="0" cy="4770455"/>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pPr>
            <a:endParaRPr lang="en-US" sz="2400" dirty="0">
              <a:latin typeface="方正黑体简体" panose="02010601030101010101" pitchFamily="2" charset="-122"/>
              <a:ea typeface="方正黑体简体" panose="02010601030101010101" pitchFamily="2" charset="-122"/>
              <a:cs typeface="+mn-ea"/>
              <a:sym typeface="+mn-lt"/>
            </a:endParaRPr>
          </a:p>
        </p:txBody>
      </p:sp>
      <p:pic>
        <p:nvPicPr>
          <p:cNvPr id="4" name="图片占位符 3"/>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24402" r="24402"/>
          <a:stretch>
            <a:fillRect/>
          </a:stretch>
        </p:blipFill>
        <p:spPr>
          <a:xfrm>
            <a:off x="0" y="727075"/>
            <a:ext cx="4271963" cy="5565775"/>
          </a:xfrm>
          <a:custGeom>
            <a:avLst/>
            <a:gdLst/>
            <a:ahLst/>
            <a:cxnLst/>
            <a:rect l="l" t="t" r="r" b="b"/>
            <a:pathLst>
              <a:path w="4271367" h="5566172">
                <a:moveTo>
                  <a:pt x="2247305" y="0"/>
                </a:moveTo>
                <a:cubicBezTo>
                  <a:pt x="2542480" y="0"/>
                  <a:pt x="2814092" y="39688"/>
                  <a:pt x="3062139" y="119063"/>
                </a:cubicBezTo>
                <a:cubicBezTo>
                  <a:pt x="3310186" y="198438"/>
                  <a:pt x="3523506" y="311299"/>
                  <a:pt x="3702100" y="457647"/>
                </a:cubicBezTo>
                <a:cubicBezTo>
                  <a:pt x="3880694" y="603995"/>
                  <a:pt x="4020220" y="780728"/>
                  <a:pt x="4120679" y="987847"/>
                </a:cubicBezTo>
                <a:cubicBezTo>
                  <a:pt x="4221138" y="1194966"/>
                  <a:pt x="4271367" y="1426270"/>
                  <a:pt x="4271367" y="1681758"/>
                </a:cubicBezTo>
                <a:lnTo>
                  <a:pt x="2969121" y="1681758"/>
                </a:lnTo>
                <a:cubicBezTo>
                  <a:pt x="2969121" y="1580059"/>
                  <a:pt x="2953618" y="1486421"/>
                  <a:pt x="2922612" y="1400845"/>
                </a:cubicBezTo>
                <a:cubicBezTo>
                  <a:pt x="2891607" y="1315269"/>
                  <a:pt x="2844478" y="1242095"/>
                  <a:pt x="2781226" y="1181323"/>
                </a:cubicBezTo>
                <a:cubicBezTo>
                  <a:pt x="2717974" y="1120552"/>
                  <a:pt x="2639839" y="1072803"/>
                  <a:pt x="2546821" y="1038076"/>
                </a:cubicBezTo>
                <a:cubicBezTo>
                  <a:pt x="2453804" y="1003350"/>
                  <a:pt x="2344043" y="985987"/>
                  <a:pt x="2217539" y="985987"/>
                </a:cubicBezTo>
                <a:cubicBezTo>
                  <a:pt x="2093516" y="985987"/>
                  <a:pt x="1984375" y="1000249"/>
                  <a:pt x="1890118" y="1028775"/>
                </a:cubicBezTo>
                <a:cubicBezTo>
                  <a:pt x="1795860" y="1057300"/>
                  <a:pt x="1717105" y="1096988"/>
                  <a:pt x="1653853" y="1147837"/>
                </a:cubicBezTo>
                <a:cubicBezTo>
                  <a:pt x="1590601" y="1198687"/>
                  <a:pt x="1542852" y="1256978"/>
                  <a:pt x="1510606" y="1322710"/>
                </a:cubicBezTo>
                <a:cubicBezTo>
                  <a:pt x="1478360" y="1388442"/>
                  <a:pt x="1462237" y="1458516"/>
                  <a:pt x="1462237" y="1532930"/>
                </a:cubicBezTo>
                <a:cubicBezTo>
                  <a:pt x="1462237" y="1614785"/>
                  <a:pt x="1485181" y="1688579"/>
                  <a:pt x="1531070" y="1754312"/>
                </a:cubicBezTo>
                <a:cubicBezTo>
                  <a:pt x="1576958" y="1820044"/>
                  <a:pt x="1642691" y="1882056"/>
                  <a:pt x="1728267" y="1940347"/>
                </a:cubicBezTo>
                <a:cubicBezTo>
                  <a:pt x="1813843" y="1998638"/>
                  <a:pt x="1918023" y="2053208"/>
                  <a:pt x="2040806" y="2104058"/>
                </a:cubicBezTo>
                <a:cubicBezTo>
                  <a:pt x="2163589" y="2154908"/>
                  <a:pt x="2301875" y="2205137"/>
                  <a:pt x="2455664" y="2254746"/>
                </a:cubicBezTo>
                <a:cubicBezTo>
                  <a:pt x="2743398" y="2346524"/>
                  <a:pt x="3000127" y="2448223"/>
                  <a:pt x="3225850" y="2559844"/>
                </a:cubicBezTo>
                <a:cubicBezTo>
                  <a:pt x="3451573" y="2671465"/>
                  <a:pt x="3641948" y="2799209"/>
                  <a:pt x="3796978" y="2943076"/>
                </a:cubicBezTo>
                <a:cubicBezTo>
                  <a:pt x="3952007" y="3086944"/>
                  <a:pt x="4069830" y="3249414"/>
                  <a:pt x="4150445" y="3430489"/>
                </a:cubicBezTo>
                <a:cubicBezTo>
                  <a:pt x="4231060" y="3611563"/>
                  <a:pt x="4271367" y="3816202"/>
                  <a:pt x="4271367" y="4044405"/>
                </a:cubicBezTo>
                <a:cubicBezTo>
                  <a:pt x="4271367" y="4287491"/>
                  <a:pt x="4223618" y="4503911"/>
                  <a:pt x="4128120" y="4693667"/>
                </a:cubicBezTo>
                <a:cubicBezTo>
                  <a:pt x="4032622" y="4883423"/>
                  <a:pt x="3897437" y="5042794"/>
                  <a:pt x="3722564" y="5171778"/>
                </a:cubicBezTo>
                <a:cubicBezTo>
                  <a:pt x="3547691" y="5300762"/>
                  <a:pt x="3336851" y="5398741"/>
                  <a:pt x="3090044" y="5465713"/>
                </a:cubicBezTo>
                <a:cubicBezTo>
                  <a:pt x="2843238" y="5532686"/>
                  <a:pt x="2568525" y="5566172"/>
                  <a:pt x="2265908" y="5566172"/>
                </a:cubicBezTo>
                <a:cubicBezTo>
                  <a:pt x="2079873" y="5566172"/>
                  <a:pt x="1895078" y="5550669"/>
                  <a:pt x="1711524" y="5519663"/>
                </a:cubicBezTo>
                <a:cubicBezTo>
                  <a:pt x="1527969" y="5488658"/>
                  <a:pt x="1352476" y="5440909"/>
                  <a:pt x="1185044" y="5376416"/>
                </a:cubicBezTo>
                <a:cubicBezTo>
                  <a:pt x="1017613" y="5311924"/>
                  <a:pt x="861343" y="5230689"/>
                  <a:pt x="716235" y="5132710"/>
                </a:cubicBezTo>
                <a:cubicBezTo>
                  <a:pt x="571128" y="5034732"/>
                  <a:pt x="445864" y="4917530"/>
                  <a:pt x="340444" y="4781104"/>
                </a:cubicBezTo>
                <a:cubicBezTo>
                  <a:pt x="235025" y="4644678"/>
                  <a:pt x="151929" y="4489649"/>
                  <a:pt x="91157" y="4316016"/>
                </a:cubicBezTo>
                <a:cubicBezTo>
                  <a:pt x="30386" y="4142384"/>
                  <a:pt x="0" y="3948907"/>
                  <a:pt x="0" y="3735586"/>
                </a:cubicBezTo>
                <a:lnTo>
                  <a:pt x="1309688" y="3735586"/>
                </a:lnTo>
                <a:cubicBezTo>
                  <a:pt x="1309688" y="3894336"/>
                  <a:pt x="1330772" y="4027661"/>
                  <a:pt x="1372940" y="4135562"/>
                </a:cubicBezTo>
                <a:cubicBezTo>
                  <a:pt x="1415108" y="4243462"/>
                  <a:pt x="1477120" y="4330899"/>
                  <a:pt x="1558975" y="4397871"/>
                </a:cubicBezTo>
                <a:cubicBezTo>
                  <a:pt x="1640830" y="4464844"/>
                  <a:pt x="1740669" y="4512593"/>
                  <a:pt x="1858491" y="4541118"/>
                </a:cubicBezTo>
                <a:cubicBezTo>
                  <a:pt x="1976314" y="4569644"/>
                  <a:pt x="2112120" y="4583907"/>
                  <a:pt x="2265908" y="4583907"/>
                </a:cubicBezTo>
                <a:cubicBezTo>
                  <a:pt x="2389932" y="4583907"/>
                  <a:pt x="2495972" y="4569644"/>
                  <a:pt x="2584029" y="4541118"/>
                </a:cubicBezTo>
                <a:cubicBezTo>
                  <a:pt x="2672085" y="4512593"/>
                  <a:pt x="2744639" y="4474146"/>
                  <a:pt x="2801690" y="4425777"/>
                </a:cubicBezTo>
                <a:cubicBezTo>
                  <a:pt x="2858740" y="4377408"/>
                  <a:pt x="2900288" y="4320977"/>
                  <a:pt x="2926333" y="4256485"/>
                </a:cubicBezTo>
                <a:cubicBezTo>
                  <a:pt x="2952378" y="4191993"/>
                  <a:pt x="2965401" y="4123780"/>
                  <a:pt x="2965401" y="4051846"/>
                </a:cubicBezTo>
                <a:cubicBezTo>
                  <a:pt x="2965401" y="3967510"/>
                  <a:pt x="2953618" y="3891236"/>
                  <a:pt x="2930054" y="3823023"/>
                </a:cubicBezTo>
                <a:cubicBezTo>
                  <a:pt x="2906490" y="3754810"/>
                  <a:pt x="2859981" y="3690318"/>
                  <a:pt x="2790528" y="3629546"/>
                </a:cubicBezTo>
                <a:cubicBezTo>
                  <a:pt x="2721074" y="3568775"/>
                  <a:pt x="2623716" y="3508623"/>
                  <a:pt x="2498452" y="3449092"/>
                </a:cubicBezTo>
                <a:cubicBezTo>
                  <a:pt x="2373188" y="3389561"/>
                  <a:pt x="2208858" y="3326309"/>
                  <a:pt x="2005459" y="3259336"/>
                </a:cubicBezTo>
                <a:cubicBezTo>
                  <a:pt x="1767334" y="3179961"/>
                  <a:pt x="1537891" y="3090665"/>
                  <a:pt x="1317129" y="2991446"/>
                </a:cubicBezTo>
                <a:cubicBezTo>
                  <a:pt x="1096367" y="2892227"/>
                  <a:pt x="900410" y="2774405"/>
                  <a:pt x="729258" y="2637979"/>
                </a:cubicBezTo>
                <a:cubicBezTo>
                  <a:pt x="558106" y="2501553"/>
                  <a:pt x="421060" y="2342183"/>
                  <a:pt x="318120" y="2159868"/>
                </a:cubicBezTo>
                <a:cubicBezTo>
                  <a:pt x="215181" y="1977554"/>
                  <a:pt x="163711" y="1764854"/>
                  <a:pt x="163711" y="1521768"/>
                </a:cubicBezTo>
                <a:cubicBezTo>
                  <a:pt x="163711" y="1288604"/>
                  <a:pt x="215801" y="1078384"/>
                  <a:pt x="319981" y="891109"/>
                </a:cubicBezTo>
                <a:cubicBezTo>
                  <a:pt x="424160" y="703833"/>
                  <a:pt x="569268" y="544464"/>
                  <a:pt x="755303" y="412998"/>
                </a:cubicBezTo>
                <a:cubicBezTo>
                  <a:pt x="941338" y="281533"/>
                  <a:pt x="1161480" y="179835"/>
                  <a:pt x="1415728" y="107901"/>
                </a:cubicBezTo>
                <a:cubicBezTo>
                  <a:pt x="1669976" y="35967"/>
                  <a:pt x="1947168" y="0"/>
                  <a:pt x="2247305" y="0"/>
                </a:cubicBezTo>
                <a:close/>
              </a:path>
            </a:pathLst>
          </a:cu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0-#ppt_w/2"/>
                                          </p:val>
                                        </p:tav>
                                        <p:tav tm="100000">
                                          <p:val>
                                            <p:strVal val="#ppt_x"/>
                                          </p:val>
                                        </p:tav>
                                      </p:tavLst>
                                    </p:anim>
                                    <p:anim calcmode="lin" valueType="num">
                                      <p:cBhvr additive="base">
                                        <p:cTn id="8" dur="2000" fill="hold"/>
                                        <p:tgtEl>
                                          <p:spTgt spid="19"/>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0147835" y="0"/>
            <a:ext cx="0" cy="685800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pPr>
            <a:endParaRPr lang="en-US" sz="2400" dirty="0">
              <a:latin typeface="方正黑体简体" panose="02010601030101010101" pitchFamily="2" charset="-122"/>
              <a:ea typeface="方正黑体简体" panose="02010601030101010101" pitchFamily="2" charset="-122"/>
              <a:cs typeface="+mn-ea"/>
              <a:sym typeface="+mn-lt"/>
            </a:endParaRPr>
          </a:p>
        </p:txBody>
      </p:sp>
      <p:grpSp>
        <p:nvGrpSpPr>
          <p:cNvPr id="9" name="Group 8"/>
          <p:cNvGrpSpPr/>
          <p:nvPr/>
        </p:nvGrpSpPr>
        <p:grpSpPr>
          <a:xfrm>
            <a:off x="982979" y="1217873"/>
            <a:ext cx="8946866" cy="4646849"/>
            <a:chOff x="982979" y="1217873"/>
            <a:chExt cx="8946866" cy="4646849"/>
          </a:xfrm>
          <a:effectLst>
            <a:outerShdw blurRad="254000" dist="63500" dir="2700000" algn="tl" rotWithShape="0">
              <a:prstClr val="black">
                <a:alpha val="30000"/>
              </a:prstClr>
            </a:outerShdw>
          </a:effectLst>
        </p:grpSpPr>
        <p:sp>
          <p:nvSpPr>
            <p:cNvPr id="14" name="Freeform 13"/>
            <p:cNvSpPr/>
            <p:nvPr/>
          </p:nvSpPr>
          <p:spPr>
            <a:xfrm>
              <a:off x="982979" y="1217873"/>
              <a:ext cx="8946866" cy="4646849"/>
            </a:xfrm>
            <a:custGeom>
              <a:avLst/>
              <a:gdLst>
                <a:gd name="connsiteX0" fmla="*/ 57203 w 8946866"/>
                <a:gd name="connsiteY0" fmla="*/ 0 h 4646849"/>
                <a:gd name="connsiteX1" fmla="*/ 8742674 w 8946866"/>
                <a:gd name="connsiteY1" fmla="*/ 0 h 4646849"/>
                <a:gd name="connsiteX2" fmla="*/ 8799877 w 8946866"/>
                <a:gd name="connsiteY2" fmla="*/ 57203 h 4646849"/>
                <a:gd name="connsiteX3" fmla="*/ 8799877 w 8946866"/>
                <a:gd name="connsiteY3" fmla="*/ 728281 h 4646849"/>
                <a:gd name="connsiteX4" fmla="*/ 8946866 w 8946866"/>
                <a:gd name="connsiteY4" fmla="*/ 875270 h 4646849"/>
                <a:gd name="connsiteX5" fmla="*/ 8799877 w 8946866"/>
                <a:gd name="connsiteY5" fmla="*/ 1022259 h 4646849"/>
                <a:gd name="connsiteX6" fmla="*/ 8799877 w 8946866"/>
                <a:gd name="connsiteY6" fmla="*/ 4589646 h 4646849"/>
                <a:gd name="connsiteX7" fmla="*/ 8742674 w 8946866"/>
                <a:gd name="connsiteY7" fmla="*/ 4646849 h 4646849"/>
                <a:gd name="connsiteX8" fmla="*/ 57203 w 8946866"/>
                <a:gd name="connsiteY8" fmla="*/ 4646849 h 4646849"/>
                <a:gd name="connsiteX9" fmla="*/ 0 w 8946866"/>
                <a:gd name="connsiteY9" fmla="*/ 4589646 h 4646849"/>
                <a:gd name="connsiteX10" fmla="*/ 0 w 8946866"/>
                <a:gd name="connsiteY10" fmla="*/ 57203 h 4646849"/>
                <a:gd name="connsiteX11" fmla="*/ 57203 w 8946866"/>
                <a:gd name="connsiteY11" fmla="*/ 0 h 464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6866" h="4646849">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cxnSp>
          <p:nvCxnSpPr>
            <p:cNvPr id="8" name="Straight Connector 7"/>
            <p:cNvCxnSpPr/>
            <p:nvPr/>
          </p:nvCxnSpPr>
          <p:spPr>
            <a:xfrm>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5" name="Title 3"/>
            <p:cNvSpPr txBox="1"/>
            <p:nvPr/>
          </p:nvSpPr>
          <p:spPr>
            <a:xfrm>
              <a:off x="6703141" y="1900718"/>
              <a:ext cx="2623738"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市场分析数据</a:t>
              </a:r>
              <a:endParaRPr lang="en-US" altLang="zh-CN"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 name="Title 3"/>
            <p:cNvSpPr txBox="1"/>
            <p:nvPr/>
          </p:nvSpPr>
          <p:spPr>
            <a:xfrm>
              <a:off x="6751663" y="2264055"/>
              <a:ext cx="2623738"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en-US" sz="11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Sample text here</a:t>
              </a:r>
              <a:endParaRPr lang="en-US" sz="5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 name="Title 3"/>
            <p:cNvSpPr txBox="1"/>
            <p:nvPr/>
          </p:nvSpPr>
          <p:spPr>
            <a:xfrm>
              <a:off x="6703142" y="2736477"/>
              <a:ext cx="2623738" cy="2908214"/>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您的内容打在这里，或者通过复制您的文本后，在此框中选择粘贴并选择只保留文字您的内容的文本后在此。</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a:t>
              </a:r>
            </a:p>
          </p:txBody>
        </p:sp>
      </p:grpSp>
      <p:pic>
        <p:nvPicPr>
          <p:cNvPr id="3" name="图片占位符 2"/>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801688"/>
            <a:ext cx="6443663" cy="5416550"/>
          </a:xfrm>
          <a:custGeom>
            <a:avLst/>
            <a:gdLst/>
            <a:ahLst/>
            <a:cxnLst/>
            <a:rect l="l" t="t" r="r" b="b"/>
            <a:pathLst>
              <a:path w="6444258" h="5417344">
                <a:moveTo>
                  <a:pt x="0" y="0"/>
                </a:moveTo>
                <a:lnTo>
                  <a:pt x="1298526" y="0"/>
                </a:lnTo>
                <a:lnTo>
                  <a:pt x="1919883" y="3397002"/>
                </a:lnTo>
                <a:lnTo>
                  <a:pt x="2664024" y="0"/>
                </a:lnTo>
                <a:lnTo>
                  <a:pt x="3772793" y="0"/>
                </a:lnTo>
                <a:lnTo>
                  <a:pt x="4528096" y="3397002"/>
                </a:lnTo>
                <a:lnTo>
                  <a:pt x="5149453" y="0"/>
                </a:lnTo>
                <a:lnTo>
                  <a:pt x="6444258" y="0"/>
                </a:lnTo>
                <a:lnTo>
                  <a:pt x="5294560" y="5417344"/>
                </a:lnTo>
                <a:lnTo>
                  <a:pt x="3940225" y="5417344"/>
                </a:lnTo>
                <a:lnTo>
                  <a:pt x="3214688" y="2329161"/>
                </a:lnTo>
                <a:lnTo>
                  <a:pt x="2504033" y="5417344"/>
                </a:lnTo>
                <a:lnTo>
                  <a:pt x="1153418" y="5417344"/>
                </a:lnTo>
                <a:close/>
              </a:path>
            </a:pathLst>
          </a:cu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2" presetClass="entr" presetSubtype="8" decel="5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0-#ppt_w/2"/>
                                          </p:val>
                                        </p:tav>
                                        <p:tav tm="100000">
                                          <p:val>
                                            <p:strVal val="#ppt_x"/>
                                          </p:val>
                                        </p:tav>
                                      </p:tavLst>
                                    </p:anim>
                                    <p:anim calcmode="lin" valueType="num">
                                      <p:cBhvr additive="base">
                                        <p:cTn id="23"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任意多边形 61"/>
          <p:cNvSpPr/>
          <p:nvPr/>
        </p:nvSpPr>
        <p:spPr>
          <a:xfrm>
            <a:off x="1072926"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39" name="任意多边形 38"/>
          <p:cNvSpPr/>
          <p:nvPr/>
        </p:nvSpPr>
        <p:spPr>
          <a:xfrm>
            <a:off x="1551509"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9224" t="-15381" r="1" b="-7775"/>
            </a:stretch>
          </a:blip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7" name="矩形 26"/>
          <p:cNvSpPr/>
          <p:nvPr/>
        </p:nvSpPr>
        <p:spPr>
          <a:xfrm>
            <a:off x="5780162" y="1233945"/>
            <a:ext cx="4731596" cy="96032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rot="5400000">
            <a:off x="1147717" y="3042765"/>
            <a:ext cx="4136750" cy="830997"/>
          </a:xfrm>
          <a:prstGeom prst="rect">
            <a:avLst/>
          </a:prstGeom>
          <a:noFill/>
        </p:spPr>
        <p:txBody>
          <a:bodyPr wrap="square" rtlCol="0">
            <a:spAutoFit/>
            <a:scene3d>
              <a:camera prst="orthographicFront"/>
              <a:lightRig rig="threePt" dir="t"/>
            </a:scene3d>
            <a:sp3d contourW="12700"/>
          </a:bodyPr>
          <a:lstStyle/>
          <a:p>
            <a:pPr algn="dist"/>
            <a:r>
              <a:rPr lang="en-US" altLang="zh-CN" sz="4800" dirty="0">
                <a:solidFill>
                  <a:srgbClr val="595959">
                    <a:alpha val="29000"/>
                  </a:srgbClr>
                </a:solidFill>
                <a:latin typeface="方正大标宋简体" panose="03000509000000000000" pitchFamily="65" charset="-122"/>
                <a:ea typeface="方正大标宋简体" panose="03000509000000000000" pitchFamily="65" charset="-122"/>
              </a:rPr>
              <a:t>CONTENTS</a:t>
            </a:r>
            <a:endParaRPr lang="zh-CN" altLang="en-US" sz="4800" dirty="0">
              <a:solidFill>
                <a:srgbClr val="595959">
                  <a:alpha val="29000"/>
                </a:srgbClr>
              </a:solidFill>
              <a:latin typeface="方正大标宋简体" panose="03000509000000000000" pitchFamily="65" charset="-122"/>
              <a:ea typeface="方正大标宋简体" panose="03000509000000000000" pitchFamily="65" charset="-122"/>
            </a:endParaRPr>
          </a:p>
        </p:txBody>
      </p:sp>
      <p:sp>
        <p:nvSpPr>
          <p:cNvPr id="40" name="文本框 39"/>
          <p:cNvSpPr txBox="1"/>
          <p:nvPr/>
        </p:nvSpPr>
        <p:spPr>
          <a:xfrm>
            <a:off x="3525433" y="2396433"/>
            <a:ext cx="909515" cy="2123658"/>
          </a:xfrm>
          <a:prstGeom prst="rect">
            <a:avLst/>
          </a:prstGeom>
          <a:noFill/>
        </p:spPr>
        <p:txBody>
          <a:bodyPr wrap="square" rtlCol="0">
            <a:spAutoFit/>
            <a:scene3d>
              <a:camera prst="orthographicFront"/>
              <a:lightRig rig="threePt" dir="t"/>
            </a:scene3d>
            <a:sp3d contourW="12700"/>
          </a:bodyPr>
          <a:lstStyle/>
          <a:p>
            <a:pPr algn="ctr"/>
            <a:r>
              <a:rPr lang="zh-CN" altLang="en-US" sz="6600" b="1" dirty="0">
                <a:solidFill>
                  <a:srgbClr val="1D4C77"/>
                </a:solidFill>
                <a:ea typeface="方正黑体简体" panose="02010601030101010101" pitchFamily="2" charset="-122"/>
              </a:rPr>
              <a:t>目录</a:t>
            </a:r>
          </a:p>
        </p:txBody>
      </p:sp>
      <p:grpSp>
        <p:nvGrpSpPr>
          <p:cNvPr id="35" name="组合 34"/>
          <p:cNvGrpSpPr/>
          <p:nvPr/>
        </p:nvGrpSpPr>
        <p:grpSpPr>
          <a:xfrm>
            <a:off x="5950840" y="1359729"/>
            <a:ext cx="4678803" cy="709923"/>
            <a:chOff x="5591150" y="1307383"/>
            <a:chExt cx="4678803" cy="709923"/>
          </a:xfrm>
        </p:grpSpPr>
        <p:grpSp>
          <p:nvGrpSpPr>
            <p:cNvPr id="10" name="组合 9"/>
            <p:cNvGrpSpPr/>
            <p:nvPr/>
          </p:nvGrpSpPr>
          <p:grpSpPr>
            <a:xfrm>
              <a:off x="6503453" y="1307383"/>
              <a:ext cx="3766500" cy="709923"/>
              <a:chOff x="6299634" y="1672225"/>
              <a:chExt cx="3766991" cy="710015"/>
            </a:xfrm>
          </p:grpSpPr>
          <p:sp>
            <p:nvSpPr>
              <p:cNvPr id="7" name="文本框 6"/>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a:t>
                </a:r>
              </a:p>
            </p:txBody>
          </p:sp>
          <p:sp>
            <p:nvSpPr>
              <p:cNvPr id="8" name="文本框 7"/>
              <p:cNvSpPr txBox="1"/>
              <p:nvPr/>
            </p:nvSpPr>
            <p:spPr>
              <a:xfrm>
                <a:off x="6299634" y="1672225"/>
                <a:ext cx="3239770"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方正黑体简体" panose="02010601030101010101" pitchFamily="2" charset="-122"/>
                  </a:rPr>
                  <a:t>项目介绍</a:t>
                </a:r>
                <a:r>
                  <a:rPr lang="en-US" altLang="zh-CN" sz="2800" b="1" dirty="0">
                    <a:solidFill>
                      <a:schemeClr val="tx1">
                        <a:lumMod val="75000"/>
                        <a:lumOff val="25000"/>
                      </a:schemeClr>
                    </a:solidFill>
                    <a:ea typeface="方正黑体简体" panose="02010601030101010101" pitchFamily="2" charset="-122"/>
                  </a:rPr>
                  <a:t>/</a:t>
                </a:r>
                <a:r>
                  <a:rPr lang="en-US" altLang="zh-CN" i="1" dirty="0">
                    <a:solidFill>
                      <a:schemeClr val="tx1">
                        <a:lumMod val="75000"/>
                        <a:lumOff val="25000"/>
                      </a:schemeClr>
                    </a:solidFill>
                    <a:ea typeface="方正黑体简体" panose="02010601030101010101" pitchFamily="2" charset="-122"/>
                  </a:rPr>
                  <a:t>BUSINESS PLAN</a:t>
                </a:r>
                <a:endParaRPr lang="zh-CN" altLang="en-US" i="1" dirty="0">
                  <a:solidFill>
                    <a:schemeClr val="tx1">
                      <a:lumMod val="75000"/>
                      <a:lumOff val="25000"/>
                    </a:schemeClr>
                  </a:solidFill>
                  <a:ea typeface="方正黑体简体" panose="02010601030101010101" pitchFamily="2" charset="-122"/>
                </a:endParaRPr>
              </a:p>
            </p:txBody>
          </p:sp>
        </p:grpSp>
        <p:sp>
          <p:nvSpPr>
            <p:cNvPr id="41" name="椭圆 40"/>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solidFill>
                    <a:srgbClr val="1D4C77"/>
                  </a:solidFill>
                  <a:latin typeface="Agency FB" panose="020B0503020202020204" pitchFamily="34" charset="0"/>
                  <a:ea typeface="方正黑体简体" panose="02010601030101010101" pitchFamily="2" charset="-122"/>
                </a:rPr>
                <a:t>01</a:t>
              </a:r>
              <a:endParaRPr lang="zh-CN" altLang="en-US" sz="2800" b="1" dirty="0">
                <a:solidFill>
                  <a:srgbClr val="1D4C77"/>
                </a:solidFill>
                <a:latin typeface="Agency FB" panose="020B0503020202020204" pitchFamily="34" charset="0"/>
                <a:ea typeface="方正黑体简体" panose="02010601030101010101" pitchFamily="2" charset="-122"/>
              </a:endParaRPr>
            </a:p>
          </p:txBody>
        </p:sp>
      </p:grpSp>
      <p:sp>
        <p:nvSpPr>
          <p:cNvPr id="31" name="矩形 30"/>
          <p:cNvSpPr/>
          <p:nvPr/>
        </p:nvSpPr>
        <p:spPr>
          <a:xfrm>
            <a:off x="5780162" y="2396433"/>
            <a:ext cx="4731596" cy="96032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780162" y="3558921"/>
            <a:ext cx="4731596" cy="96032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780162" y="4721409"/>
            <a:ext cx="4731596" cy="96032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5950840" y="2522439"/>
            <a:ext cx="4678803" cy="709923"/>
            <a:chOff x="5591150" y="1307383"/>
            <a:chExt cx="4678803" cy="709923"/>
          </a:xfrm>
        </p:grpSpPr>
        <p:grpSp>
          <p:nvGrpSpPr>
            <p:cNvPr id="37" name="组合 36"/>
            <p:cNvGrpSpPr/>
            <p:nvPr/>
          </p:nvGrpSpPr>
          <p:grpSpPr>
            <a:xfrm>
              <a:off x="6503453" y="1307383"/>
              <a:ext cx="3766500" cy="709923"/>
              <a:chOff x="6299634" y="1672225"/>
              <a:chExt cx="3766991" cy="710015"/>
            </a:xfrm>
          </p:grpSpPr>
          <p:sp>
            <p:nvSpPr>
              <p:cNvPr id="63" name="文本框 62"/>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a:t>
                </a:r>
              </a:p>
            </p:txBody>
          </p:sp>
          <p:sp>
            <p:nvSpPr>
              <p:cNvPr id="64" name="文本框 63"/>
              <p:cNvSpPr txBox="1"/>
              <p:nvPr/>
            </p:nvSpPr>
            <p:spPr>
              <a:xfrm>
                <a:off x="6299634" y="1672225"/>
                <a:ext cx="3234962"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方正黑体简体" panose="02010601030101010101" pitchFamily="2" charset="-122"/>
                  </a:rPr>
                  <a:t>市场分析</a:t>
                </a:r>
                <a:r>
                  <a:rPr lang="en-US" altLang="zh-CN" sz="2800" b="1" dirty="0">
                    <a:solidFill>
                      <a:schemeClr val="tx1">
                        <a:lumMod val="75000"/>
                        <a:lumOff val="25000"/>
                      </a:schemeClr>
                    </a:solidFill>
                    <a:ea typeface="方正黑体简体" panose="02010601030101010101" pitchFamily="2" charset="-122"/>
                  </a:rPr>
                  <a:t>/</a:t>
                </a:r>
                <a:r>
                  <a:rPr lang="en-US" altLang="zh-CN" i="1" dirty="0">
                    <a:solidFill>
                      <a:schemeClr val="tx1">
                        <a:lumMod val="75000"/>
                        <a:lumOff val="25000"/>
                      </a:schemeClr>
                    </a:solidFill>
                    <a:ea typeface="方正黑体简体" panose="02010601030101010101" pitchFamily="2" charset="-122"/>
                  </a:rPr>
                  <a:t>BUSINESS PLAN</a:t>
                </a:r>
                <a:endParaRPr lang="zh-CN" altLang="en-US" i="1" dirty="0">
                  <a:solidFill>
                    <a:schemeClr val="tx1">
                      <a:lumMod val="75000"/>
                      <a:lumOff val="25000"/>
                    </a:schemeClr>
                  </a:solidFill>
                  <a:ea typeface="方正黑体简体" panose="02010601030101010101" pitchFamily="2" charset="-122"/>
                </a:endParaRPr>
              </a:p>
            </p:txBody>
          </p:sp>
        </p:grpSp>
        <p:sp>
          <p:nvSpPr>
            <p:cNvPr id="38" name="椭圆 37"/>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solidFill>
                    <a:srgbClr val="1D4C77"/>
                  </a:solidFill>
                  <a:latin typeface="Agency FB" panose="020B0503020202020204" pitchFamily="34" charset="0"/>
                  <a:ea typeface="方正黑体简体" panose="02010601030101010101" pitchFamily="2" charset="-122"/>
                </a:rPr>
                <a:t>02</a:t>
              </a:r>
              <a:endParaRPr lang="zh-CN" altLang="en-US" sz="2800" b="1" dirty="0">
                <a:solidFill>
                  <a:srgbClr val="1D4C77"/>
                </a:solidFill>
                <a:latin typeface="Agency FB" panose="020B0503020202020204" pitchFamily="34" charset="0"/>
                <a:ea typeface="方正黑体简体" panose="02010601030101010101" pitchFamily="2" charset="-122"/>
              </a:endParaRPr>
            </a:p>
          </p:txBody>
        </p:sp>
      </p:grpSp>
      <p:grpSp>
        <p:nvGrpSpPr>
          <p:cNvPr id="65" name="组合 64"/>
          <p:cNvGrpSpPr/>
          <p:nvPr/>
        </p:nvGrpSpPr>
        <p:grpSpPr>
          <a:xfrm>
            <a:off x="5950840" y="3685149"/>
            <a:ext cx="4678803" cy="709923"/>
            <a:chOff x="5591150" y="1307383"/>
            <a:chExt cx="4678803" cy="709923"/>
          </a:xfrm>
        </p:grpSpPr>
        <p:grpSp>
          <p:nvGrpSpPr>
            <p:cNvPr id="66" name="组合 65"/>
            <p:cNvGrpSpPr/>
            <p:nvPr/>
          </p:nvGrpSpPr>
          <p:grpSpPr>
            <a:xfrm>
              <a:off x="6503453" y="1307383"/>
              <a:ext cx="3766500" cy="709923"/>
              <a:chOff x="6299634" y="1672225"/>
              <a:chExt cx="3766991" cy="710015"/>
            </a:xfrm>
          </p:grpSpPr>
          <p:sp>
            <p:nvSpPr>
              <p:cNvPr id="68" name="文本框 67"/>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a:t>
                </a:r>
              </a:p>
            </p:txBody>
          </p:sp>
          <p:sp>
            <p:nvSpPr>
              <p:cNvPr id="69" name="文本框 68"/>
              <p:cNvSpPr txBox="1"/>
              <p:nvPr/>
            </p:nvSpPr>
            <p:spPr>
              <a:xfrm>
                <a:off x="6299634" y="1672225"/>
                <a:ext cx="3234962"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方正黑体简体" panose="02010601030101010101" pitchFamily="2" charset="-122"/>
                  </a:rPr>
                  <a:t>项目规划</a:t>
                </a:r>
                <a:r>
                  <a:rPr lang="en-US" altLang="zh-CN" sz="2800" b="1" dirty="0">
                    <a:solidFill>
                      <a:schemeClr val="tx1">
                        <a:lumMod val="75000"/>
                        <a:lumOff val="25000"/>
                      </a:schemeClr>
                    </a:solidFill>
                    <a:ea typeface="方正黑体简体" panose="02010601030101010101" pitchFamily="2" charset="-122"/>
                  </a:rPr>
                  <a:t>/</a:t>
                </a:r>
                <a:r>
                  <a:rPr lang="en-US" altLang="zh-CN" i="1" dirty="0">
                    <a:solidFill>
                      <a:schemeClr val="tx1">
                        <a:lumMod val="75000"/>
                        <a:lumOff val="25000"/>
                      </a:schemeClr>
                    </a:solidFill>
                    <a:ea typeface="方正黑体简体" panose="02010601030101010101" pitchFamily="2" charset="-122"/>
                  </a:rPr>
                  <a:t>BUSINESS PLAN</a:t>
                </a:r>
                <a:endParaRPr lang="zh-CN" altLang="en-US" i="1" dirty="0">
                  <a:solidFill>
                    <a:schemeClr val="tx1">
                      <a:lumMod val="75000"/>
                      <a:lumOff val="25000"/>
                    </a:schemeClr>
                  </a:solidFill>
                  <a:ea typeface="方正黑体简体" panose="02010601030101010101" pitchFamily="2" charset="-122"/>
                </a:endParaRPr>
              </a:p>
            </p:txBody>
          </p:sp>
        </p:grpSp>
        <p:sp>
          <p:nvSpPr>
            <p:cNvPr id="67" name="椭圆 66"/>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solidFill>
                    <a:srgbClr val="1D4C77"/>
                  </a:solidFill>
                  <a:latin typeface="Agency FB" panose="020B0503020202020204" pitchFamily="34" charset="0"/>
                  <a:ea typeface="方正黑体简体" panose="02010601030101010101" pitchFamily="2" charset="-122"/>
                </a:rPr>
                <a:t>03</a:t>
              </a:r>
              <a:endParaRPr lang="zh-CN" altLang="en-US" sz="2800" b="1" dirty="0">
                <a:solidFill>
                  <a:srgbClr val="1D4C77"/>
                </a:solidFill>
                <a:latin typeface="Agency FB" panose="020B0503020202020204" pitchFamily="34" charset="0"/>
                <a:ea typeface="方正黑体简体" panose="02010601030101010101" pitchFamily="2" charset="-122"/>
              </a:endParaRPr>
            </a:p>
          </p:txBody>
        </p:sp>
      </p:grpSp>
      <p:grpSp>
        <p:nvGrpSpPr>
          <p:cNvPr id="70" name="组合 69"/>
          <p:cNvGrpSpPr/>
          <p:nvPr/>
        </p:nvGrpSpPr>
        <p:grpSpPr>
          <a:xfrm>
            <a:off x="5950840" y="4847859"/>
            <a:ext cx="4678803" cy="709923"/>
            <a:chOff x="5591150" y="1307383"/>
            <a:chExt cx="4678803" cy="709923"/>
          </a:xfrm>
        </p:grpSpPr>
        <p:grpSp>
          <p:nvGrpSpPr>
            <p:cNvPr id="71" name="组合 70"/>
            <p:cNvGrpSpPr/>
            <p:nvPr/>
          </p:nvGrpSpPr>
          <p:grpSpPr>
            <a:xfrm>
              <a:off x="6503453" y="1307383"/>
              <a:ext cx="3766500" cy="709923"/>
              <a:chOff x="6299634" y="1672225"/>
              <a:chExt cx="3766991" cy="710015"/>
            </a:xfrm>
          </p:grpSpPr>
          <p:sp>
            <p:nvSpPr>
              <p:cNvPr id="73" name="文本框 72"/>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a:t>
                </a:r>
              </a:p>
            </p:txBody>
          </p:sp>
          <p:sp>
            <p:nvSpPr>
              <p:cNvPr id="74" name="文本框 73"/>
              <p:cNvSpPr txBox="1"/>
              <p:nvPr/>
            </p:nvSpPr>
            <p:spPr>
              <a:xfrm>
                <a:off x="6299634" y="1672225"/>
                <a:ext cx="3234962"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方正黑体简体" panose="02010601030101010101" pitchFamily="2" charset="-122"/>
                  </a:rPr>
                  <a:t>投资回报</a:t>
                </a:r>
                <a:r>
                  <a:rPr lang="en-US" altLang="zh-CN" sz="2800" b="1" dirty="0">
                    <a:solidFill>
                      <a:schemeClr val="tx1">
                        <a:lumMod val="75000"/>
                        <a:lumOff val="25000"/>
                      </a:schemeClr>
                    </a:solidFill>
                    <a:ea typeface="方正黑体简体" panose="02010601030101010101" pitchFamily="2" charset="-122"/>
                  </a:rPr>
                  <a:t>/</a:t>
                </a:r>
                <a:r>
                  <a:rPr lang="en-US" altLang="zh-CN" i="1" dirty="0">
                    <a:solidFill>
                      <a:schemeClr val="tx1">
                        <a:lumMod val="75000"/>
                        <a:lumOff val="25000"/>
                      </a:schemeClr>
                    </a:solidFill>
                    <a:ea typeface="方正黑体简体" panose="02010601030101010101" pitchFamily="2" charset="-122"/>
                  </a:rPr>
                  <a:t>BUSINESS PLAN</a:t>
                </a:r>
                <a:endParaRPr lang="zh-CN" altLang="en-US" i="1" dirty="0">
                  <a:solidFill>
                    <a:schemeClr val="tx1">
                      <a:lumMod val="75000"/>
                      <a:lumOff val="25000"/>
                    </a:schemeClr>
                  </a:solidFill>
                  <a:ea typeface="方正黑体简体" panose="02010601030101010101" pitchFamily="2" charset="-122"/>
                </a:endParaRPr>
              </a:p>
            </p:txBody>
          </p:sp>
        </p:grpSp>
        <p:sp>
          <p:nvSpPr>
            <p:cNvPr id="72" name="椭圆 71"/>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solidFill>
                    <a:srgbClr val="1D4C77"/>
                  </a:solidFill>
                  <a:latin typeface="Agency FB" panose="020B0503020202020204" pitchFamily="34" charset="0"/>
                  <a:ea typeface="方正黑体简体" panose="02010601030101010101" pitchFamily="2" charset="-122"/>
                </a:rPr>
                <a:t>04</a:t>
              </a:r>
              <a:endParaRPr lang="zh-CN" altLang="en-US" sz="2800" b="1" dirty="0">
                <a:solidFill>
                  <a:srgbClr val="1D4C77"/>
                </a:solidFill>
                <a:latin typeface="Agency FB" panose="020B0503020202020204" pitchFamily="34" charset="0"/>
                <a:ea typeface="方正黑体简体" panose="02010601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1+#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strVal val="#ppt_w+.3"/>
                                              </p:val>
                                            </p:tav>
                                            <p:tav tm="100000">
                                              <p:val>
                                                <p:strVal val="#ppt_w"/>
                                              </p:val>
                                            </p:tav>
                                          </p:tavLst>
                                        </p:anim>
                                        <p:anim calcmode="lin" valueType="num">
                                          <p:cBhvr>
                                            <p:cTn id="23" dur="1000" fill="hold"/>
                                            <p:tgtEl>
                                              <p:spTgt spid="40"/>
                                            </p:tgtEl>
                                            <p:attrNameLst>
                                              <p:attrName>ppt_h</p:attrName>
                                            </p:attrNameLst>
                                          </p:cBhvr>
                                          <p:tavLst>
                                            <p:tav tm="0">
                                              <p:val>
                                                <p:strVal val="#ppt_h"/>
                                              </p:val>
                                            </p:tav>
                                            <p:tav tm="100000">
                                              <p:val>
                                                <p:strVal val="#ppt_h"/>
                                              </p:val>
                                            </p:tav>
                                          </p:tavLst>
                                        </p:anim>
                                        <p:animEffect transition="in" filter="fade">
                                          <p:cBhvr>
                                            <p:cTn id="24" dur="1000"/>
                                            <p:tgtEl>
                                              <p:spTgt spid="40"/>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1+#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40000">
                                      <p:stCondLst>
                                        <p:cond delay="250"/>
                                      </p:stCondLst>
                                      <p:childTnLst>
                                        <p:set>
                                          <p:cBhvr>
                                            <p:cTn id="42" dur="1" fill="hold">
                                              <p:stCondLst>
                                                <p:cond delay="0"/>
                                              </p:stCondLst>
                                            </p:cTn>
                                            <p:tgtEl>
                                              <p:spTgt spid="35"/>
                                            </p:tgtEl>
                                            <p:attrNameLst>
                                              <p:attrName>style.visibility</p:attrName>
                                            </p:attrNameLst>
                                          </p:cBhvr>
                                          <p:to>
                                            <p:strVal val="visible"/>
                                          </p:to>
                                        </p:set>
                                        <p:anim calcmode="lin" valueType="num" p14:bounceEnd="40000">
                                          <p:cBhvr additive="base">
                                            <p:cTn id="43" dur="75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14:presetBounceEnd="40000">
                                      <p:stCondLst>
                                        <p:cond delay="250"/>
                                      </p:stCondLst>
                                      <p:childTnLst>
                                        <p:set>
                                          <p:cBhvr>
                                            <p:cTn id="46" dur="1" fill="hold">
                                              <p:stCondLst>
                                                <p:cond delay="0"/>
                                              </p:stCondLst>
                                            </p:cTn>
                                            <p:tgtEl>
                                              <p:spTgt spid="34"/>
                                            </p:tgtEl>
                                            <p:attrNameLst>
                                              <p:attrName>style.visibility</p:attrName>
                                            </p:attrNameLst>
                                          </p:cBhvr>
                                          <p:to>
                                            <p:strVal val="visible"/>
                                          </p:to>
                                        </p:set>
                                        <p:anim calcmode="lin" valueType="num" p14:bounceEnd="40000">
                                          <p:cBhvr additive="base">
                                            <p:cTn id="47" dur="75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40000">
                                      <p:stCondLst>
                                        <p:cond delay="250"/>
                                      </p:stCondLst>
                                      <p:childTnLst>
                                        <p:set>
                                          <p:cBhvr>
                                            <p:cTn id="50" dur="1" fill="hold">
                                              <p:stCondLst>
                                                <p:cond delay="0"/>
                                              </p:stCondLst>
                                            </p:cTn>
                                            <p:tgtEl>
                                              <p:spTgt spid="65"/>
                                            </p:tgtEl>
                                            <p:attrNameLst>
                                              <p:attrName>style.visibility</p:attrName>
                                            </p:attrNameLst>
                                          </p:cBhvr>
                                          <p:to>
                                            <p:strVal val="visible"/>
                                          </p:to>
                                        </p:set>
                                        <p:anim calcmode="lin" valueType="num" p14:bounceEnd="40000">
                                          <p:cBhvr additive="base">
                                            <p:cTn id="51" dur="750" fill="hold"/>
                                            <p:tgtEl>
                                              <p:spTgt spid="65"/>
                                            </p:tgtEl>
                                            <p:attrNameLst>
                                              <p:attrName>ppt_x</p:attrName>
                                            </p:attrNameLst>
                                          </p:cBhvr>
                                          <p:tavLst>
                                            <p:tav tm="0">
                                              <p:val>
                                                <p:strVal val="1+#ppt_w/2"/>
                                              </p:val>
                                            </p:tav>
                                            <p:tav tm="100000">
                                              <p:val>
                                                <p:strVal val="#ppt_x"/>
                                              </p:val>
                                            </p:tav>
                                          </p:tavLst>
                                        </p:anim>
                                        <p:anim calcmode="lin" valueType="num" p14:bounceEnd="40000">
                                          <p:cBhvr additive="base">
                                            <p:cTn id="52" dur="750" fill="hold"/>
                                            <p:tgtEl>
                                              <p:spTgt spid="6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14:presetBounceEnd="40000">
                                      <p:stCondLst>
                                        <p:cond delay="250"/>
                                      </p:stCondLst>
                                      <p:childTnLst>
                                        <p:set>
                                          <p:cBhvr>
                                            <p:cTn id="54" dur="1" fill="hold">
                                              <p:stCondLst>
                                                <p:cond delay="0"/>
                                              </p:stCondLst>
                                            </p:cTn>
                                            <p:tgtEl>
                                              <p:spTgt spid="70"/>
                                            </p:tgtEl>
                                            <p:attrNameLst>
                                              <p:attrName>style.visibility</p:attrName>
                                            </p:attrNameLst>
                                          </p:cBhvr>
                                          <p:to>
                                            <p:strVal val="visible"/>
                                          </p:to>
                                        </p:set>
                                        <p:anim calcmode="lin" valueType="num" p14:bounceEnd="40000">
                                          <p:cBhvr additive="base">
                                            <p:cTn id="55" dur="75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56" dur="75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9" grpId="0" animBg="1"/>
          <p:bldP spid="27" grpId="0" animBg="1"/>
          <p:bldP spid="36" grpId="0"/>
          <p:bldP spid="40" grpId="0"/>
          <p:bldP spid="31" grpId="0" animBg="1"/>
          <p:bldP spid="32"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1+#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strVal val="#ppt_w+.3"/>
                                              </p:val>
                                            </p:tav>
                                            <p:tav tm="100000">
                                              <p:val>
                                                <p:strVal val="#ppt_w"/>
                                              </p:val>
                                            </p:tav>
                                          </p:tavLst>
                                        </p:anim>
                                        <p:anim calcmode="lin" valueType="num">
                                          <p:cBhvr>
                                            <p:cTn id="23" dur="1000" fill="hold"/>
                                            <p:tgtEl>
                                              <p:spTgt spid="40"/>
                                            </p:tgtEl>
                                            <p:attrNameLst>
                                              <p:attrName>ppt_h</p:attrName>
                                            </p:attrNameLst>
                                          </p:cBhvr>
                                          <p:tavLst>
                                            <p:tav tm="0">
                                              <p:val>
                                                <p:strVal val="#ppt_h"/>
                                              </p:val>
                                            </p:tav>
                                            <p:tav tm="100000">
                                              <p:val>
                                                <p:strVal val="#ppt_h"/>
                                              </p:val>
                                            </p:tav>
                                          </p:tavLst>
                                        </p:anim>
                                        <p:animEffect transition="in" filter="fade">
                                          <p:cBhvr>
                                            <p:cTn id="24" dur="1000"/>
                                            <p:tgtEl>
                                              <p:spTgt spid="40"/>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1+#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5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1+#ppt_w/2"/>
                                              </p:val>
                                            </p:tav>
                                            <p:tav tm="100000">
                                              <p:val>
                                                <p:strVal val="#ppt_x"/>
                                              </p:val>
                                            </p:tav>
                                          </p:tavLst>
                                        </p:anim>
                                        <p:anim calcmode="lin" valueType="num">
                                          <p:cBhvr additive="base">
                                            <p:cTn id="44" dur="75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5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750" fill="hold"/>
                                            <p:tgtEl>
                                              <p:spTgt spid="34"/>
                                            </p:tgtEl>
                                            <p:attrNameLst>
                                              <p:attrName>ppt_x</p:attrName>
                                            </p:attrNameLst>
                                          </p:cBhvr>
                                          <p:tavLst>
                                            <p:tav tm="0">
                                              <p:val>
                                                <p:strVal val="1+#ppt_w/2"/>
                                              </p:val>
                                            </p:tav>
                                            <p:tav tm="100000">
                                              <p:val>
                                                <p:strVal val="#ppt_x"/>
                                              </p:val>
                                            </p:tav>
                                          </p:tavLst>
                                        </p:anim>
                                        <p:anim calcmode="lin" valueType="num">
                                          <p:cBhvr additive="base">
                                            <p:cTn id="48" dur="75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25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750" fill="hold"/>
                                            <p:tgtEl>
                                              <p:spTgt spid="65"/>
                                            </p:tgtEl>
                                            <p:attrNameLst>
                                              <p:attrName>ppt_x</p:attrName>
                                            </p:attrNameLst>
                                          </p:cBhvr>
                                          <p:tavLst>
                                            <p:tav tm="0">
                                              <p:val>
                                                <p:strVal val="1+#ppt_w/2"/>
                                              </p:val>
                                            </p:tav>
                                            <p:tav tm="100000">
                                              <p:val>
                                                <p:strVal val="#ppt_x"/>
                                              </p:val>
                                            </p:tav>
                                          </p:tavLst>
                                        </p:anim>
                                        <p:anim calcmode="lin" valueType="num">
                                          <p:cBhvr additive="base">
                                            <p:cTn id="52" dur="750" fill="hold"/>
                                            <p:tgtEl>
                                              <p:spTgt spid="6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25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750" fill="hold"/>
                                            <p:tgtEl>
                                              <p:spTgt spid="70"/>
                                            </p:tgtEl>
                                            <p:attrNameLst>
                                              <p:attrName>ppt_x</p:attrName>
                                            </p:attrNameLst>
                                          </p:cBhvr>
                                          <p:tavLst>
                                            <p:tav tm="0">
                                              <p:val>
                                                <p:strVal val="1+#ppt_w/2"/>
                                              </p:val>
                                            </p:tav>
                                            <p:tav tm="100000">
                                              <p:val>
                                                <p:strVal val="#ppt_x"/>
                                              </p:val>
                                            </p:tav>
                                          </p:tavLst>
                                        </p:anim>
                                        <p:anim calcmode="lin" valueType="num">
                                          <p:cBhvr additive="base">
                                            <p:cTn id="56" dur="75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9" grpId="0" animBg="1"/>
          <p:bldP spid="27" grpId="0" animBg="1"/>
          <p:bldP spid="36" grpId="0"/>
          <p:bldP spid="40" grpId="0"/>
          <p:bldP spid="31" grpId="0" animBg="1"/>
          <p:bldP spid="32" grpId="0" animBg="1"/>
          <p:bldP spid="4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82979" y="1217873"/>
            <a:ext cx="8946866" cy="4646849"/>
            <a:chOff x="982979" y="1217873"/>
            <a:chExt cx="8946866" cy="4646849"/>
          </a:xfrm>
          <a:effectLst>
            <a:outerShdw blurRad="254000" dist="63500" dir="2700000" algn="tl" rotWithShape="0">
              <a:prstClr val="black">
                <a:alpha val="30000"/>
              </a:prstClr>
            </a:outerShdw>
          </a:effectLst>
        </p:grpSpPr>
        <p:sp>
          <p:nvSpPr>
            <p:cNvPr id="14" name="Freeform 13"/>
            <p:cNvSpPr/>
            <p:nvPr/>
          </p:nvSpPr>
          <p:spPr>
            <a:xfrm>
              <a:off x="982979" y="1217873"/>
              <a:ext cx="8946866" cy="4646849"/>
            </a:xfrm>
            <a:custGeom>
              <a:avLst/>
              <a:gdLst>
                <a:gd name="connsiteX0" fmla="*/ 57203 w 8946866"/>
                <a:gd name="connsiteY0" fmla="*/ 0 h 4646849"/>
                <a:gd name="connsiteX1" fmla="*/ 8742674 w 8946866"/>
                <a:gd name="connsiteY1" fmla="*/ 0 h 4646849"/>
                <a:gd name="connsiteX2" fmla="*/ 8799877 w 8946866"/>
                <a:gd name="connsiteY2" fmla="*/ 57203 h 4646849"/>
                <a:gd name="connsiteX3" fmla="*/ 8799877 w 8946866"/>
                <a:gd name="connsiteY3" fmla="*/ 728281 h 4646849"/>
                <a:gd name="connsiteX4" fmla="*/ 8946866 w 8946866"/>
                <a:gd name="connsiteY4" fmla="*/ 875270 h 4646849"/>
                <a:gd name="connsiteX5" fmla="*/ 8799877 w 8946866"/>
                <a:gd name="connsiteY5" fmla="*/ 1022259 h 4646849"/>
                <a:gd name="connsiteX6" fmla="*/ 8799877 w 8946866"/>
                <a:gd name="connsiteY6" fmla="*/ 4589646 h 4646849"/>
                <a:gd name="connsiteX7" fmla="*/ 8742674 w 8946866"/>
                <a:gd name="connsiteY7" fmla="*/ 4646849 h 4646849"/>
                <a:gd name="connsiteX8" fmla="*/ 57203 w 8946866"/>
                <a:gd name="connsiteY8" fmla="*/ 4646849 h 4646849"/>
                <a:gd name="connsiteX9" fmla="*/ 0 w 8946866"/>
                <a:gd name="connsiteY9" fmla="*/ 4589646 h 4646849"/>
                <a:gd name="connsiteX10" fmla="*/ 0 w 8946866"/>
                <a:gd name="connsiteY10" fmla="*/ 57203 h 4646849"/>
                <a:gd name="connsiteX11" fmla="*/ 57203 w 8946866"/>
                <a:gd name="connsiteY11" fmla="*/ 0 h 464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6866" h="4646849">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5" name="Title 3"/>
            <p:cNvSpPr txBox="1"/>
            <p:nvPr/>
          </p:nvSpPr>
          <p:spPr>
            <a:xfrm>
              <a:off x="6025967" y="1876004"/>
              <a:ext cx="3288555"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市场分析数据</a:t>
              </a:r>
              <a:endParaRPr lang="en-US" altLang="zh-CN"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 name="Title 3"/>
            <p:cNvSpPr txBox="1"/>
            <p:nvPr/>
          </p:nvSpPr>
          <p:spPr>
            <a:xfrm>
              <a:off x="6063038" y="2252404"/>
              <a:ext cx="32885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en-US" sz="11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Sample text here</a:t>
              </a:r>
              <a:endParaRPr lang="en-US" sz="5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 name="Title 3"/>
            <p:cNvSpPr txBox="1"/>
            <p:nvPr/>
          </p:nvSpPr>
          <p:spPr>
            <a:xfrm>
              <a:off x="6038325" y="2736477"/>
              <a:ext cx="3288555" cy="2908214"/>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您的内容打在这里，或者通过复制您的文本后，在此框中选择粘贴并选择只保留文字您的内容的文本后在此。</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a:t>
              </a:r>
            </a:p>
          </p:txBody>
        </p:sp>
        <p:cxnSp>
          <p:nvCxnSpPr>
            <p:cNvPr id="8" name="Straight Connector 7"/>
            <p:cNvCxnSpPr/>
            <p:nvPr/>
          </p:nvCxnSpPr>
          <p:spPr>
            <a:xfrm>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10147835" y="0"/>
            <a:ext cx="0" cy="685800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pPr>
            <a:endParaRPr lang="en-US" sz="2400" dirty="0">
              <a:latin typeface="方正黑体简体" panose="02010601030101010101" pitchFamily="2" charset="-122"/>
              <a:ea typeface="方正黑体简体" panose="02010601030101010101" pitchFamily="2" charset="-122"/>
              <a:cs typeface="+mn-ea"/>
              <a:sym typeface="+mn-lt"/>
            </a:endParaRPr>
          </a:p>
        </p:txBody>
      </p:sp>
      <p:pic>
        <p:nvPicPr>
          <p:cNvPr id="4" name="图片占位符 3"/>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21596" r="21596"/>
          <a:stretch>
            <a:fillRect/>
          </a:stretch>
        </p:blipFill>
        <p:spPr>
          <a:xfrm>
            <a:off x="0" y="727075"/>
            <a:ext cx="4740275" cy="5565775"/>
          </a:xfrm>
          <a:custGeom>
            <a:avLst/>
            <a:gdLst/>
            <a:ahLst/>
            <a:cxnLst/>
            <a:rect l="l" t="t" r="r" b="b"/>
            <a:pathLst>
              <a:path w="4740175" h="5566172">
                <a:moveTo>
                  <a:pt x="2370088" y="1023194"/>
                </a:moveTo>
                <a:cubicBezTo>
                  <a:pt x="2020341" y="1023194"/>
                  <a:pt x="1759272" y="1162720"/>
                  <a:pt x="1586880" y="1441773"/>
                </a:cubicBezTo>
                <a:cubicBezTo>
                  <a:pt x="1414487" y="1720825"/>
                  <a:pt x="1328291" y="2129482"/>
                  <a:pt x="1328291" y="2667744"/>
                </a:cubicBezTo>
                <a:lnTo>
                  <a:pt x="1328291" y="2894707"/>
                </a:lnTo>
                <a:cubicBezTo>
                  <a:pt x="1328291" y="3425528"/>
                  <a:pt x="1416347" y="3833565"/>
                  <a:pt x="1592461" y="4118819"/>
                </a:cubicBezTo>
                <a:cubicBezTo>
                  <a:pt x="1768574" y="4404073"/>
                  <a:pt x="2030263" y="4546700"/>
                  <a:pt x="2377529" y="4546700"/>
                </a:cubicBezTo>
                <a:cubicBezTo>
                  <a:pt x="2709912" y="4546700"/>
                  <a:pt x="2965400" y="4404693"/>
                  <a:pt x="3143994" y="4120679"/>
                </a:cubicBezTo>
                <a:cubicBezTo>
                  <a:pt x="3322588" y="3836666"/>
                  <a:pt x="3411884" y="3428008"/>
                  <a:pt x="3411884" y="2894707"/>
                </a:cubicBezTo>
                <a:lnTo>
                  <a:pt x="3411884" y="2667744"/>
                </a:lnTo>
                <a:cubicBezTo>
                  <a:pt x="3411884" y="2129482"/>
                  <a:pt x="3321967" y="1720825"/>
                  <a:pt x="3142133" y="1441773"/>
                </a:cubicBezTo>
                <a:cubicBezTo>
                  <a:pt x="2962300" y="1162720"/>
                  <a:pt x="2704951" y="1023194"/>
                  <a:pt x="2370088" y="1023194"/>
                </a:cubicBezTo>
                <a:close/>
                <a:moveTo>
                  <a:pt x="2370088" y="0"/>
                </a:moveTo>
                <a:cubicBezTo>
                  <a:pt x="2714873" y="0"/>
                  <a:pt x="3032373" y="62012"/>
                  <a:pt x="3322588" y="186035"/>
                </a:cubicBezTo>
                <a:cubicBezTo>
                  <a:pt x="3612802" y="310059"/>
                  <a:pt x="3862710" y="487412"/>
                  <a:pt x="4072309" y="718096"/>
                </a:cubicBezTo>
                <a:cubicBezTo>
                  <a:pt x="4281909" y="948779"/>
                  <a:pt x="4445620" y="1229073"/>
                  <a:pt x="4563442" y="1558975"/>
                </a:cubicBezTo>
                <a:cubicBezTo>
                  <a:pt x="4681264" y="1888877"/>
                  <a:pt x="4740175" y="2260948"/>
                  <a:pt x="4740175" y="2675186"/>
                </a:cubicBezTo>
                <a:lnTo>
                  <a:pt x="4740175" y="2894707"/>
                </a:lnTo>
                <a:cubicBezTo>
                  <a:pt x="4740175" y="3308945"/>
                  <a:pt x="4681885" y="3681016"/>
                  <a:pt x="4565302" y="4010918"/>
                </a:cubicBezTo>
                <a:cubicBezTo>
                  <a:pt x="4448720" y="4340821"/>
                  <a:pt x="4285630" y="4621114"/>
                  <a:pt x="4076030" y="4851797"/>
                </a:cubicBezTo>
                <a:cubicBezTo>
                  <a:pt x="3866430" y="5082481"/>
                  <a:pt x="3617143" y="5259214"/>
                  <a:pt x="3328169" y="5381997"/>
                </a:cubicBezTo>
                <a:cubicBezTo>
                  <a:pt x="3039194" y="5504781"/>
                  <a:pt x="2722314" y="5566172"/>
                  <a:pt x="2377529" y="5566172"/>
                </a:cubicBezTo>
                <a:cubicBezTo>
                  <a:pt x="2027783" y="5566172"/>
                  <a:pt x="1707182" y="5504781"/>
                  <a:pt x="1415727" y="5381997"/>
                </a:cubicBezTo>
                <a:cubicBezTo>
                  <a:pt x="1124272" y="5259214"/>
                  <a:pt x="873745" y="5082481"/>
                  <a:pt x="664145" y="4851797"/>
                </a:cubicBezTo>
                <a:cubicBezTo>
                  <a:pt x="454546" y="4621114"/>
                  <a:pt x="291455" y="4340821"/>
                  <a:pt x="174873" y="4010918"/>
                </a:cubicBezTo>
                <a:cubicBezTo>
                  <a:pt x="58291" y="3681016"/>
                  <a:pt x="0" y="3308945"/>
                  <a:pt x="0" y="2894707"/>
                </a:cubicBezTo>
                <a:lnTo>
                  <a:pt x="0" y="2675186"/>
                </a:lnTo>
                <a:cubicBezTo>
                  <a:pt x="0" y="2260948"/>
                  <a:pt x="57671" y="1888877"/>
                  <a:pt x="173012" y="1558975"/>
                </a:cubicBezTo>
                <a:cubicBezTo>
                  <a:pt x="288354" y="1229073"/>
                  <a:pt x="450825" y="948779"/>
                  <a:pt x="660425" y="718096"/>
                </a:cubicBezTo>
                <a:cubicBezTo>
                  <a:pt x="870024" y="487412"/>
                  <a:pt x="1119931" y="310059"/>
                  <a:pt x="1410146" y="186035"/>
                </a:cubicBezTo>
                <a:cubicBezTo>
                  <a:pt x="1700361" y="62012"/>
                  <a:pt x="2020341" y="0"/>
                  <a:pt x="2370088" y="0"/>
                </a:cubicBezTo>
                <a:close/>
              </a:path>
            </a:pathLst>
          </a:cu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2" presetClass="entr" presetSubtype="8" decel="5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000" fill="hold"/>
                                        <p:tgtEl>
                                          <p:spTgt spid="10"/>
                                        </p:tgtEl>
                                        <p:attrNameLst>
                                          <p:attrName>ppt_x</p:attrName>
                                        </p:attrNameLst>
                                      </p:cBhvr>
                                      <p:tavLst>
                                        <p:tav tm="0">
                                          <p:val>
                                            <p:strVal val="0-#ppt_w/2"/>
                                          </p:val>
                                        </p:tav>
                                        <p:tav tm="100000">
                                          <p:val>
                                            <p:strVal val="#ppt_x"/>
                                          </p:val>
                                        </p:tav>
                                      </p:tavLst>
                                    </p:anim>
                                    <p:anim calcmode="lin" valueType="num">
                                      <p:cBhvr additive="base">
                                        <p:cTn id="2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82979" y="1217873"/>
            <a:ext cx="8946866" cy="4646849"/>
            <a:chOff x="982979" y="1217873"/>
            <a:chExt cx="8946866" cy="4646849"/>
          </a:xfrm>
          <a:effectLst>
            <a:outerShdw blurRad="254000" dist="63500" dir="2700000" algn="tl" rotWithShape="0">
              <a:prstClr val="black">
                <a:alpha val="30000"/>
              </a:prstClr>
            </a:outerShdw>
          </a:effectLst>
        </p:grpSpPr>
        <p:sp>
          <p:nvSpPr>
            <p:cNvPr id="14" name="Freeform 13"/>
            <p:cNvSpPr/>
            <p:nvPr/>
          </p:nvSpPr>
          <p:spPr>
            <a:xfrm>
              <a:off x="982979" y="1217873"/>
              <a:ext cx="8946866" cy="4646849"/>
            </a:xfrm>
            <a:custGeom>
              <a:avLst/>
              <a:gdLst>
                <a:gd name="connsiteX0" fmla="*/ 57203 w 8946866"/>
                <a:gd name="connsiteY0" fmla="*/ 0 h 4646849"/>
                <a:gd name="connsiteX1" fmla="*/ 8742674 w 8946866"/>
                <a:gd name="connsiteY1" fmla="*/ 0 h 4646849"/>
                <a:gd name="connsiteX2" fmla="*/ 8799877 w 8946866"/>
                <a:gd name="connsiteY2" fmla="*/ 57203 h 4646849"/>
                <a:gd name="connsiteX3" fmla="*/ 8799877 w 8946866"/>
                <a:gd name="connsiteY3" fmla="*/ 728281 h 4646849"/>
                <a:gd name="connsiteX4" fmla="*/ 8946866 w 8946866"/>
                <a:gd name="connsiteY4" fmla="*/ 875270 h 4646849"/>
                <a:gd name="connsiteX5" fmla="*/ 8799877 w 8946866"/>
                <a:gd name="connsiteY5" fmla="*/ 1022259 h 4646849"/>
                <a:gd name="connsiteX6" fmla="*/ 8799877 w 8946866"/>
                <a:gd name="connsiteY6" fmla="*/ 4589646 h 4646849"/>
                <a:gd name="connsiteX7" fmla="*/ 8742674 w 8946866"/>
                <a:gd name="connsiteY7" fmla="*/ 4646849 h 4646849"/>
                <a:gd name="connsiteX8" fmla="*/ 57203 w 8946866"/>
                <a:gd name="connsiteY8" fmla="*/ 4646849 h 4646849"/>
                <a:gd name="connsiteX9" fmla="*/ 0 w 8946866"/>
                <a:gd name="connsiteY9" fmla="*/ 4589646 h 4646849"/>
                <a:gd name="connsiteX10" fmla="*/ 0 w 8946866"/>
                <a:gd name="connsiteY10" fmla="*/ 57203 h 4646849"/>
                <a:gd name="connsiteX11" fmla="*/ 57203 w 8946866"/>
                <a:gd name="connsiteY11" fmla="*/ 0 h 464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6866" h="4646849">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5" name="Title 3"/>
            <p:cNvSpPr txBox="1"/>
            <p:nvPr/>
          </p:nvSpPr>
          <p:spPr>
            <a:xfrm>
              <a:off x="6025967" y="1876004"/>
              <a:ext cx="3288555"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市场分析数据</a:t>
              </a:r>
              <a:endParaRPr lang="en-US" altLang="zh-CN"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 name="Title 3"/>
            <p:cNvSpPr txBox="1"/>
            <p:nvPr/>
          </p:nvSpPr>
          <p:spPr>
            <a:xfrm>
              <a:off x="6038324" y="2252404"/>
              <a:ext cx="32885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pPr>
              <a:r>
                <a:rPr lang="en-US" sz="11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Sample text here</a:t>
              </a:r>
              <a:endParaRPr lang="en-US" sz="5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 name="Title 3"/>
            <p:cNvSpPr txBox="1"/>
            <p:nvPr/>
          </p:nvSpPr>
          <p:spPr>
            <a:xfrm>
              <a:off x="6038325" y="2736477"/>
              <a:ext cx="3288555" cy="2908214"/>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您的内容打在这里，或者通过复制您的文本后，在此框中选择粘贴并选择只保留文字您的内容的文本后在此。</a:t>
              </a:r>
            </a:p>
            <a:p>
              <a:pPr marL="171450" indent="-171450">
                <a:lnSpc>
                  <a:spcPct val="130000"/>
                </a:lnSpc>
                <a:spcBef>
                  <a:spcPts val="0"/>
                </a:spcBef>
                <a:spcAft>
                  <a:spcPts val="600"/>
                </a:spcAft>
                <a:buClr>
                  <a:schemeClr val="accent1"/>
                </a:buClr>
                <a:buSzPct val="150000"/>
                <a:buFont typeface="Courier New" panose="02070309020205020404" charset="0"/>
                <a:buChar char="o"/>
              </a:pPr>
              <a:r>
                <a:rPr lang="zh-CN" altLang="en-US" sz="1000" b="0" dirty="0">
                  <a:solidFill>
                    <a:srgbClr val="4F4D50">
                      <a:alpha val="70000"/>
                    </a:srgbClr>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a:t>
              </a:r>
            </a:p>
          </p:txBody>
        </p:sp>
        <p:cxnSp>
          <p:nvCxnSpPr>
            <p:cNvPr id="8" name="Straight Connector 7"/>
            <p:cNvCxnSpPr/>
            <p:nvPr/>
          </p:nvCxnSpPr>
          <p:spPr>
            <a:xfrm>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10147835" y="-73742"/>
            <a:ext cx="0" cy="220980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pPr>
            <a:endParaRPr lang="en-US" sz="2400" dirty="0">
              <a:latin typeface="方正黑体简体" panose="02010601030101010101" pitchFamily="2" charset="-122"/>
              <a:ea typeface="方正黑体简体" panose="02010601030101010101" pitchFamily="2" charset="-122"/>
              <a:cs typeface="+mn-ea"/>
              <a:sym typeface="+mn-lt"/>
            </a:endParaRPr>
          </a:p>
        </p:txBody>
      </p:sp>
      <p:pic>
        <p:nvPicPr>
          <p:cNvPr id="3" name="图片占位符 2"/>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24162" r="24162"/>
          <a:stretch>
            <a:fillRect/>
          </a:stretch>
        </p:blipFill>
        <p:spPr>
          <a:xfrm>
            <a:off x="0" y="801688"/>
            <a:ext cx="4529138" cy="5416550"/>
          </a:xfrm>
          <a:custGeom>
            <a:avLst/>
            <a:gdLst/>
            <a:ahLst/>
            <a:cxnLst/>
            <a:rect l="l" t="t" r="r" b="b"/>
            <a:pathLst>
              <a:path w="4528095" h="5417344">
                <a:moveTo>
                  <a:pt x="0" y="0"/>
                </a:moveTo>
                <a:lnTo>
                  <a:pt x="4528095" y="0"/>
                </a:lnTo>
                <a:lnTo>
                  <a:pt x="4528095" y="1008311"/>
                </a:lnTo>
                <a:lnTo>
                  <a:pt x="2902148" y="1008311"/>
                </a:lnTo>
                <a:lnTo>
                  <a:pt x="2902148" y="5417344"/>
                </a:lnTo>
                <a:lnTo>
                  <a:pt x="1596181" y="5417344"/>
                </a:lnTo>
                <a:lnTo>
                  <a:pt x="1596181" y="1008311"/>
                </a:lnTo>
                <a:lnTo>
                  <a:pt x="0" y="1008311"/>
                </a:lnTo>
                <a:close/>
              </a:path>
            </a:pathLst>
          </a:cu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2" presetClass="entr" presetSubtype="8" decel="5000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2000" fill="hold"/>
                                        <p:tgtEl>
                                          <p:spTgt spid="21"/>
                                        </p:tgtEl>
                                        <p:attrNameLst>
                                          <p:attrName>ppt_x</p:attrName>
                                        </p:attrNameLst>
                                      </p:cBhvr>
                                      <p:tavLst>
                                        <p:tav tm="0">
                                          <p:val>
                                            <p:strVal val="0-#ppt_w/2"/>
                                          </p:val>
                                        </p:tav>
                                        <p:tav tm="100000">
                                          <p:val>
                                            <p:strVal val="#ppt_x"/>
                                          </p:val>
                                        </p:tav>
                                      </p:tavLst>
                                    </p:anim>
                                    <p:anim calcmode="lin" valueType="num">
                                      <p:cBhvr additive="base">
                                        <p:cTn id="23"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a:stretch>
            <a:fillRect/>
          </a:stretch>
        </p:blipFill>
        <p:spPr>
          <a:xfrm>
            <a:off x="0" y="2640013"/>
            <a:ext cx="2498725" cy="2317750"/>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1" fmla="*/ 24941 w 5024146"/>
              <a:gd name="connsiteY0-2" fmla="*/ 1246253 h 2498048"/>
              <a:gd name="connsiteX1-3" fmla="*/ 1819423 w 5024146"/>
              <a:gd name="connsiteY1-4" fmla="*/ 1246253 h 2498048"/>
              <a:gd name="connsiteX2-5" fmla="*/ 922182 w 5024146"/>
              <a:gd name="connsiteY2-6" fmla="*/ 2143494 h 2498048"/>
              <a:gd name="connsiteX3-7" fmla="*/ 24941 w 5024146"/>
              <a:gd name="connsiteY3-8" fmla="*/ 1246253 h 2498048"/>
              <a:gd name="connsiteX4-9" fmla="*/ 3775122 w 5024146"/>
              <a:gd name="connsiteY4-10" fmla="*/ 0 h 2498048"/>
              <a:gd name="connsiteX5-11" fmla="*/ 4302934 w 5024146"/>
              <a:gd name="connsiteY5-12" fmla="*/ 218627 h 2498048"/>
              <a:gd name="connsiteX6-13" fmla="*/ 4805519 w 5024146"/>
              <a:gd name="connsiteY6-14" fmla="*/ 721212 h 2498048"/>
              <a:gd name="connsiteX7-15" fmla="*/ 4805519 w 5024146"/>
              <a:gd name="connsiteY7-16" fmla="*/ 1776836 h 2498048"/>
              <a:gd name="connsiteX8-17" fmla="*/ 4302934 w 5024146"/>
              <a:gd name="connsiteY8-18" fmla="*/ 2279421 h 2498048"/>
              <a:gd name="connsiteX9-19" fmla="*/ 3247310 w 5024146"/>
              <a:gd name="connsiteY9-20" fmla="*/ 2279421 h 2498048"/>
              <a:gd name="connsiteX10-21" fmla="*/ 2744726 w 5024146"/>
              <a:gd name="connsiteY10-22" fmla="*/ 1776836 h 2498048"/>
              <a:gd name="connsiteX11-23" fmla="*/ 2744726 w 5024146"/>
              <a:gd name="connsiteY11-24" fmla="*/ 721212 h 2498048"/>
              <a:gd name="connsiteX12-25" fmla="*/ 3247310 w 5024146"/>
              <a:gd name="connsiteY12-26" fmla="*/ 218627 h 2498048"/>
              <a:gd name="connsiteX13-27" fmla="*/ 3775122 w 5024146"/>
              <a:gd name="connsiteY13-28" fmla="*/ 0 h 2498048"/>
              <a:gd name="connsiteX0-29" fmla="*/ 24941 w 5024146"/>
              <a:gd name="connsiteY0-30" fmla="*/ 1246253 h 2498048"/>
              <a:gd name="connsiteX1-31" fmla="*/ 922182 w 5024146"/>
              <a:gd name="connsiteY1-32" fmla="*/ 2143494 h 2498048"/>
              <a:gd name="connsiteX2-33" fmla="*/ 24941 w 5024146"/>
              <a:gd name="connsiteY2-34" fmla="*/ 1246253 h 2498048"/>
              <a:gd name="connsiteX3-35" fmla="*/ 3775122 w 5024146"/>
              <a:gd name="connsiteY3-36" fmla="*/ 0 h 2498048"/>
              <a:gd name="connsiteX4-37" fmla="*/ 4302934 w 5024146"/>
              <a:gd name="connsiteY4-38" fmla="*/ 218627 h 2498048"/>
              <a:gd name="connsiteX5-39" fmla="*/ 4805519 w 5024146"/>
              <a:gd name="connsiteY5-40" fmla="*/ 721212 h 2498048"/>
              <a:gd name="connsiteX6-41" fmla="*/ 4805519 w 5024146"/>
              <a:gd name="connsiteY6-42" fmla="*/ 1776836 h 2498048"/>
              <a:gd name="connsiteX7-43" fmla="*/ 4302934 w 5024146"/>
              <a:gd name="connsiteY7-44" fmla="*/ 2279421 h 2498048"/>
              <a:gd name="connsiteX8-45" fmla="*/ 3247310 w 5024146"/>
              <a:gd name="connsiteY8-46" fmla="*/ 2279421 h 2498048"/>
              <a:gd name="connsiteX9-47" fmla="*/ 2744726 w 5024146"/>
              <a:gd name="connsiteY9-48" fmla="*/ 1776836 h 2498048"/>
              <a:gd name="connsiteX10-49" fmla="*/ 2744726 w 5024146"/>
              <a:gd name="connsiteY10-50" fmla="*/ 721212 h 2498048"/>
              <a:gd name="connsiteX11-51" fmla="*/ 3247310 w 5024146"/>
              <a:gd name="connsiteY11-52" fmla="*/ 218627 h 2498048"/>
              <a:gd name="connsiteX12-53" fmla="*/ 3775122 w 5024146"/>
              <a:gd name="connsiteY12-54" fmla="*/ 0 h 2498048"/>
              <a:gd name="connsiteX0-55" fmla="*/ 1249024 w 2498048"/>
              <a:gd name="connsiteY0-56" fmla="*/ 0 h 2498048"/>
              <a:gd name="connsiteX1-57" fmla="*/ 1776836 w 2498048"/>
              <a:gd name="connsiteY1-58" fmla="*/ 218627 h 2498048"/>
              <a:gd name="connsiteX2-59" fmla="*/ 2279421 w 2498048"/>
              <a:gd name="connsiteY2-60" fmla="*/ 721212 h 2498048"/>
              <a:gd name="connsiteX3-61" fmla="*/ 2279421 w 2498048"/>
              <a:gd name="connsiteY3-62" fmla="*/ 1776836 h 2498048"/>
              <a:gd name="connsiteX4-63" fmla="*/ 1776836 w 2498048"/>
              <a:gd name="connsiteY4-64" fmla="*/ 2279421 h 2498048"/>
              <a:gd name="connsiteX5-65" fmla="*/ 721212 w 2498048"/>
              <a:gd name="connsiteY5-66" fmla="*/ 2279421 h 2498048"/>
              <a:gd name="connsiteX6-67" fmla="*/ 218628 w 2498048"/>
              <a:gd name="connsiteY6-68" fmla="*/ 1776836 h 2498048"/>
              <a:gd name="connsiteX7-69" fmla="*/ 218628 w 2498048"/>
              <a:gd name="connsiteY7-70" fmla="*/ 721212 h 2498048"/>
              <a:gd name="connsiteX8-71" fmla="*/ 721212 w 2498048"/>
              <a:gd name="connsiteY8-72" fmla="*/ 218627 h 2498048"/>
              <a:gd name="connsiteX9-73" fmla="*/ 1249024 w 2498048"/>
              <a:gd name="connsiteY9-74" fmla="*/ 0 h 2498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effectLst>
            <a:outerShdw blurRad="254000" dist="63500" dir="2700000" algn="tl" rotWithShape="0">
              <a:prstClr val="black">
                <a:alpha val="30000"/>
              </a:prstClr>
            </a:outerShdw>
          </a:effectLst>
        </p:spPr>
      </p:pic>
      <p:sp>
        <p:nvSpPr>
          <p:cNvPr id="2" name="Title 1"/>
          <p:cNvSpPr>
            <a:spLocks noGrp="1"/>
          </p:cNvSpPr>
          <p:nvPr>
            <p:ph type="title" idx="4294967295"/>
          </p:nvPr>
        </p:nvSpPr>
        <p:spPr>
          <a:xfrm>
            <a:off x="0" y="1706563"/>
            <a:ext cx="9699625" cy="528637"/>
          </a:xfrm>
          <a:prstGeom prst="rect">
            <a:avLst/>
          </a:prstGeom>
        </p:spPr>
        <p:txBody>
          <a:bodyPr/>
          <a:lstStyle/>
          <a:p>
            <a:pPr>
              <a:lnSpc>
                <a:spcPct val="130000"/>
              </a:lnSpc>
            </a:pPr>
            <a:r>
              <a:rPr lang="zh-CN" altLang="en-US" sz="3200" spc="300" dirty="0">
                <a:solidFill>
                  <a:srgbClr val="4F4D50"/>
                </a:solidFill>
                <a:latin typeface="方正黑体简体" panose="02010601030101010101" pitchFamily="2" charset="-122"/>
                <a:ea typeface="方正黑体简体" panose="02010601030101010101" pitchFamily="2" charset="-122"/>
                <a:cs typeface="+mn-ea"/>
                <a:sym typeface="+mn-lt"/>
              </a:rPr>
              <a:t>我们的优势在哪里？</a:t>
            </a:r>
            <a:endParaRPr lang="en-US" sz="3200" spc="3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 name="Content Placeholder 2"/>
          <p:cNvSpPr>
            <a:spLocks noGrp="1"/>
          </p:cNvSpPr>
          <p:nvPr>
            <p:ph sz="quarter" idx="4294967295"/>
          </p:nvPr>
        </p:nvSpPr>
        <p:spPr>
          <a:xfrm>
            <a:off x="0" y="1462088"/>
            <a:ext cx="9699625" cy="311150"/>
          </a:xfrm>
          <a:prstGeom prst="rect">
            <a:avLst/>
          </a:prstGeom>
        </p:spPr>
        <p:txBody>
          <a:bodyPr/>
          <a:lstStyle/>
          <a:p>
            <a:pPr>
              <a:lnSpc>
                <a:spcPct val="130000"/>
              </a:lnSpc>
              <a:spcBef>
                <a:spcPts val="0"/>
              </a:spcBef>
            </a:pPr>
            <a:r>
              <a:rPr lang="en-US" sz="1800" dirty="0">
                <a:latin typeface="方正黑体简体" panose="02010601030101010101" pitchFamily="2" charset="-122"/>
                <a:ea typeface="方正黑体简体" panose="02010601030101010101" pitchFamily="2" charset="-122"/>
                <a:cs typeface="+mn-ea"/>
                <a:sym typeface="+mn-lt"/>
              </a:rPr>
              <a:t>BEST PRESENTATION TEMPLATE</a:t>
            </a:r>
          </a:p>
        </p:txBody>
      </p:sp>
      <p:cxnSp>
        <p:nvCxnSpPr>
          <p:cNvPr id="26" name="Straight Connector 25"/>
          <p:cNvCxnSpPr/>
          <p:nvPr/>
        </p:nvCxnSpPr>
        <p:spPr>
          <a:xfrm>
            <a:off x="3579228" y="3770081"/>
            <a:ext cx="50624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rot="2700000">
            <a:off x="5417520" y="3117931"/>
            <a:ext cx="1356958" cy="1356954"/>
          </a:xfrm>
          <a:prstGeom prst="roundRect">
            <a:avLst>
              <a:gd name="adj" fmla="val 34663"/>
            </a:avLst>
          </a:prstGeom>
          <a:solidFill>
            <a:srgbClr val="1D4C77">
              <a:alpha val="90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6" name="Rounded Rectangle 5"/>
          <p:cNvSpPr/>
          <p:nvPr/>
        </p:nvSpPr>
        <p:spPr>
          <a:xfrm rot="2700000">
            <a:off x="2597754" y="3255247"/>
            <a:ext cx="1022368" cy="1022366"/>
          </a:xfrm>
          <a:prstGeom prst="roundRect">
            <a:avLst>
              <a:gd name="adj" fmla="val 34663"/>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7" name="Rounded Rectangle 6"/>
          <p:cNvSpPr/>
          <p:nvPr/>
        </p:nvSpPr>
        <p:spPr>
          <a:xfrm rot="2700000">
            <a:off x="8571876" y="3255246"/>
            <a:ext cx="1022368" cy="1022366"/>
          </a:xfrm>
          <a:prstGeom prst="roundRect">
            <a:avLst>
              <a:gd name="adj" fmla="val 34663"/>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11" name="Rectangle 10"/>
          <p:cNvSpPr/>
          <p:nvPr/>
        </p:nvSpPr>
        <p:spPr>
          <a:xfrm>
            <a:off x="5861730" y="3340523"/>
            <a:ext cx="490839" cy="744050"/>
          </a:xfrm>
          <a:prstGeom prst="rect">
            <a:avLst/>
          </a:prstGeom>
        </p:spPr>
        <p:txBody>
          <a:bodyPr wrap="none">
            <a:spAutoFit/>
          </a:bodyPr>
          <a:lstStyle/>
          <a:p>
            <a:pPr algn="ctr">
              <a:lnSpc>
                <a:spcPct val="130000"/>
              </a:lnSpc>
            </a:pPr>
            <a:r>
              <a:rPr lang="en-US" sz="3600" dirty="0">
                <a:solidFill>
                  <a:srgbClr val="FFFFFF"/>
                </a:solidFill>
                <a:latin typeface="方正黑体简体" panose="02010601030101010101" pitchFamily="2" charset="-122"/>
                <a:ea typeface="方正黑体简体" panose="02010601030101010101" pitchFamily="2" charset="-122"/>
                <a:cs typeface="+mn-ea"/>
                <a:sym typeface="+mn-lt"/>
              </a:rPr>
              <a:t>B</a:t>
            </a:r>
            <a:endParaRPr lang="en-US" sz="140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12" name="Rectangle 11"/>
          <p:cNvSpPr/>
          <p:nvPr/>
        </p:nvSpPr>
        <p:spPr>
          <a:xfrm>
            <a:off x="2897180" y="3432058"/>
            <a:ext cx="423514" cy="599267"/>
          </a:xfrm>
          <a:prstGeom prst="rect">
            <a:avLst/>
          </a:prstGeom>
        </p:spPr>
        <p:txBody>
          <a:bodyPr wrap="none">
            <a:spAutoFit/>
          </a:bodyPr>
          <a:lstStyle/>
          <a:p>
            <a:pPr algn="ctr">
              <a:lnSpc>
                <a:spcPct val="130000"/>
              </a:lnSpc>
            </a:pPr>
            <a:r>
              <a:rPr lang="en-US" sz="2800" dirty="0">
                <a:solidFill>
                  <a:srgbClr val="4F4D50"/>
                </a:solidFill>
                <a:latin typeface="方正黑体简体" panose="02010601030101010101" pitchFamily="2" charset="-122"/>
                <a:ea typeface="方正黑体简体" panose="02010601030101010101" pitchFamily="2" charset="-122"/>
                <a:cs typeface="+mn-ea"/>
                <a:sym typeface="+mn-lt"/>
              </a:rPr>
              <a:t>A</a:t>
            </a:r>
            <a:endParaRPr lang="en-US" sz="11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3" name="Rectangle 12"/>
          <p:cNvSpPr/>
          <p:nvPr/>
        </p:nvSpPr>
        <p:spPr>
          <a:xfrm>
            <a:off x="8861685" y="3432058"/>
            <a:ext cx="442750" cy="599267"/>
          </a:xfrm>
          <a:prstGeom prst="rect">
            <a:avLst/>
          </a:prstGeom>
        </p:spPr>
        <p:txBody>
          <a:bodyPr wrap="none">
            <a:spAutoFit/>
          </a:bodyPr>
          <a:lstStyle/>
          <a:p>
            <a:pPr algn="ctr">
              <a:lnSpc>
                <a:spcPct val="130000"/>
              </a:lnSpc>
            </a:pPr>
            <a:r>
              <a:rPr lang="en-US" sz="2800" dirty="0">
                <a:solidFill>
                  <a:srgbClr val="4F4D50"/>
                </a:solidFill>
                <a:latin typeface="方正黑体简体" panose="02010601030101010101" pitchFamily="2" charset="-122"/>
                <a:ea typeface="方正黑体简体" panose="02010601030101010101" pitchFamily="2" charset="-122"/>
                <a:cs typeface="+mn-ea"/>
                <a:sym typeface="+mn-lt"/>
              </a:rPr>
              <a:t>C</a:t>
            </a:r>
            <a:endParaRPr lang="en-US" sz="11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4" name="组合 3"/>
          <p:cNvGrpSpPr/>
          <p:nvPr/>
        </p:nvGrpSpPr>
        <p:grpSpPr>
          <a:xfrm>
            <a:off x="2107367" y="4755921"/>
            <a:ext cx="2125548" cy="1492292"/>
            <a:chOff x="2107367" y="4386431"/>
            <a:chExt cx="2125548" cy="1492292"/>
          </a:xfrm>
        </p:grpSpPr>
        <p:sp>
          <p:nvSpPr>
            <p:cNvPr id="29" name="文本框 28"/>
            <p:cNvSpPr txBox="1"/>
            <p:nvPr/>
          </p:nvSpPr>
          <p:spPr>
            <a:xfrm>
              <a:off x="2107367" y="4786116"/>
              <a:ext cx="2125548" cy="1092607"/>
            </a:xfrm>
            <a:prstGeom prst="rect">
              <a:avLst/>
            </a:prstGeom>
            <a:noFill/>
          </p:spPr>
          <p:txBody>
            <a:bodyPr wrap="square" rtlCol="0">
              <a:spAutoFit/>
            </a:bodyPr>
            <a:lstStyle/>
            <a:p>
              <a:pPr algn="ct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ctr">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0" name="TextBox 7"/>
            <p:cNvSpPr txBox="1"/>
            <p:nvPr/>
          </p:nvSpPr>
          <p:spPr>
            <a:xfrm>
              <a:off x="2508422" y="4386431"/>
              <a:ext cx="1323439" cy="345736"/>
            </a:xfrm>
            <a:prstGeom prst="rect">
              <a:avLst/>
            </a:prstGeom>
            <a:noFill/>
          </p:spPr>
          <p:txBody>
            <a:bodyPr wrap="square" rtlCol="0">
              <a:spAutoFit/>
            </a:bodyPr>
            <a:lstStyle/>
            <a:p>
              <a:pPr algn="ct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优势一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31" name="组合 30"/>
          <p:cNvGrpSpPr/>
          <p:nvPr/>
        </p:nvGrpSpPr>
        <p:grpSpPr>
          <a:xfrm>
            <a:off x="5033225" y="5082739"/>
            <a:ext cx="2125548" cy="1492292"/>
            <a:chOff x="2107367" y="4386431"/>
            <a:chExt cx="2125548" cy="1492292"/>
          </a:xfrm>
        </p:grpSpPr>
        <p:sp>
          <p:nvSpPr>
            <p:cNvPr id="32" name="文本框 31"/>
            <p:cNvSpPr txBox="1"/>
            <p:nvPr/>
          </p:nvSpPr>
          <p:spPr>
            <a:xfrm>
              <a:off x="2107367" y="4786116"/>
              <a:ext cx="2125548" cy="1092607"/>
            </a:xfrm>
            <a:prstGeom prst="rect">
              <a:avLst/>
            </a:prstGeom>
            <a:noFill/>
          </p:spPr>
          <p:txBody>
            <a:bodyPr wrap="square" rtlCol="0">
              <a:spAutoFit/>
            </a:bodyPr>
            <a:lstStyle/>
            <a:p>
              <a:pPr algn="ct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ctr">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3" name="TextBox 7"/>
            <p:cNvSpPr txBox="1"/>
            <p:nvPr/>
          </p:nvSpPr>
          <p:spPr>
            <a:xfrm>
              <a:off x="2508422" y="4386431"/>
              <a:ext cx="1323439" cy="372410"/>
            </a:xfrm>
            <a:prstGeom prst="rect">
              <a:avLst/>
            </a:prstGeom>
            <a:noFill/>
          </p:spPr>
          <p:txBody>
            <a:bodyPr wrap="square" rtlCol="0">
              <a:spAutoFit/>
            </a:bodyPr>
            <a:lstStyle/>
            <a:p>
              <a:pPr algn="ct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重点优势二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34" name="组合 33"/>
          <p:cNvGrpSpPr/>
          <p:nvPr/>
        </p:nvGrpSpPr>
        <p:grpSpPr>
          <a:xfrm>
            <a:off x="7959083" y="4755921"/>
            <a:ext cx="2125548" cy="1492292"/>
            <a:chOff x="2107367" y="4386431"/>
            <a:chExt cx="2125548" cy="1492292"/>
          </a:xfrm>
        </p:grpSpPr>
        <p:sp>
          <p:nvSpPr>
            <p:cNvPr id="35" name="文本框 34"/>
            <p:cNvSpPr txBox="1"/>
            <p:nvPr/>
          </p:nvSpPr>
          <p:spPr>
            <a:xfrm>
              <a:off x="2107367" y="4786116"/>
              <a:ext cx="2125548" cy="1092607"/>
            </a:xfrm>
            <a:prstGeom prst="rect">
              <a:avLst/>
            </a:prstGeom>
            <a:noFill/>
          </p:spPr>
          <p:txBody>
            <a:bodyPr wrap="square" rtlCol="0">
              <a:spAutoFit/>
            </a:bodyPr>
            <a:lstStyle/>
            <a:p>
              <a:pPr algn="ct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p>
            <a:p>
              <a:pPr algn="ctr">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6" name="TextBox 7"/>
            <p:cNvSpPr txBox="1"/>
            <p:nvPr/>
          </p:nvSpPr>
          <p:spPr>
            <a:xfrm>
              <a:off x="2508422" y="4386431"/>
              <a:ext cx="1323439" cy="345736"/>
            </a:xfrm>
            <a:prstGeom prst="rect">
              <a:avLst/>
            </a:prstGeom>
            <a:noFill/>
          </p:spPr>
          <p:txBody>
            <a:bodyPr wrap="square" rtlCol="0">
              <a:spAutoFit/>
            </a:bodyPr>
            <a:lstStyle/>
            <a:p>
              <a:pPr algn="ct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优势三</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sp>
        <p:nvSpPr>
          <p:cNvPr id="25" name="椭圆 24"/>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02</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9" name="文本框 38"/>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40" name="文本框 39"/>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优势分析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0000">
                                          <p:cBhvr additive="base">
                                            <p:cTn id="7" dur="75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40000">
                                          <p:cBhvr additive="base">
                                            <p:cTn id="11" dur="75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7"/>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p:tgtEl>
                                              <p:spTgt spid="40"/>
                                            </p:tgtEl>
                                            <p:attrNameLst>
                                              <p:attrName>ppt_y</p:attrName>
                                            </p:attrNameLst>
                                          </p:cBhvr>
                                          <p:tavLst>
                                            <p:tav tm="0">
                                              <p:val>
                                                <p:strVal val="#ppt_y+#ppt_h*1.125000"/>
                                              </p:val>
                                            </p:tav>
                                            <p:tav tm="100000">
                                              <p:val>
                                                <p:strVal val="#ppt_y"/>
                                              </p:val>
                                            </p:tav>
                                          </p:tavLst>
                                        </p:anim>
                                        <p:animEffect transition="in" filter="wipe(up)">
                                          <p:cBhvr>
                                            <p:cTn id="22" dur="500"/>
                                            <p:tgtEl>
                                              <p:spTgt spid="40"/>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1000"/>
                                            <p:tgtEl>
                                              <p:spTgt spid="4"/>
                                            </p:tgtEl>
                                          </p:cBhvr>
                                        </p:animEffect>
                                        <p:anim calcmode="lin" valueType="num">
                                          <p:cBhvr>
                                            <p:cTn id="86" dur="1000" fill="hold"/>
                                            <p:tgtEl>
                                              <p:spTgt spid="4"/>
                                            </p:tgtEl>
                                            <p:attrNameLst>
                                              <p:attrName>ppt_x</p:attrName>
                                            </p:attrNameLst>
                                          </p:cBhvr>
                                          <p:tavLst>
                                            <p:tav tm="0">
                                              <p:val>
                                                <p:strVal val="#ppt_x"/>
                                              </p:val>
                                            </p:tav>
                                            <p:tav tm="100000">
                                              <p:val>
                                                <p:strVal val="#ppt_x"/>
                                              </p:val>
                                            </p:tav>
                                          </p:tavLst>
                                        </p:anim>
                                        <p:anim calcmode="lin" valueType="num">
                                          <p:cBhvr>
                                            <p:cTn id="87" dur="1000" fill="hold"/>
                                            <p:tgtEl>
                                              <p:spTgt spid="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anim calcmode="lin" valueType="num">
                                          <p:cBhvr>
                                            <p:cTn id="96" dur="1000" fill="hold"/>
                                            <p:tgtEl>
                                              <p:spTgt spid="34"/>
                                            </p:tgtEl>
                                            <p:attrNameLst>
                                              <p:attrName>ppt_x</p:attrName>
                                            </p:attrNameLst>
                                          </p:cBhvr>
                                          <p:tavLst>
                                            <p:tav tm="0">
                                              <p:val>
                                                <p:strVal val="#ppt_x"/>
                                              </p:val>
                                            </p:tav>
                                            <p:tav tm="100000">
                                              <p:val>
                                                <p:strVal val="#ppt_x"/>
                                              </p:val>
                                            </p:tav>
                                          </p:tavLst>
                                        </p:anim>
                                        <p:anim calcmode="lin" valueType="num">
                                          <p:cBhvr>
                                            <p:cTn id="9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11" grpId="0"/>
          <p:bldP spid="12" grpId="0"/>
          <p:bldP spid="13" grpId="0"/>
          <p:bldP spid="25" grpId="0" animBg="1"/>
          <p:bldP spid="37" grpId="0" animBg="1"/>
          <p:bldP spid="38"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p:tgtEl>
                                              <p:spTgt spid="40"/>
                                            </p:tgtEl>
                                            <p:attrNameLst>
                                              <p:attrName>ppt_y</p:attrName>
                                            </p:attrNameLst>
                                          </p:cBhvr>
                                          <p:tavLst>
                                            <p:tav tm="0">
                                              <p:val>
                                                <p:strVal val="#ppt_y+#ppt_h*1.125000"/>
                                              </p:val>
                                            </p:tav>
                                            <p:tav tm="100000">
                                              <p:val>
                                                <p:strVal val="#ppt_y"/>
                                              </p:val>
                                            </p:tav>
                                          </p:tavLst>
                                        </p:anim>
                                        <p:animEffect transition="in" filter="wipe(up)">
                                          <p:cBhvr>
                                            <p:cTn id="22" dur="500"/>
                                            <p:tgtEl>
                                              <p:spTgt spid="40"/>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1000"/>
                                            <p:tgtEl>
                                              <p:spTgt spid="4"/>
                                            </p:tgtEl>
                                          </p:cBhvr>
                                        </p:animEffect>
                                        <p:anim calcmode="lin" valueType="num">
                                          <p:cBhvr>
                                            <p:cTn id="86" dur="1000" fill="hold"/>
                                            <p:tgtEl>
                                              <p:spTgt spid="4"/>
                                            </p:tgtEl>
                                            <p:attrNameLst>
                                              <p:attrName>ppt_x</p:attrName>
                                            </p:attrNameLst>
                                          </p:cBhvr>
                                          <p:tavLst>
                                            <p:tav tm="0">
                                              <p:val>
                                                <p:strVal val="#ppt_x"/>
                                              </p:val>
                                            </p:tav>
                                            <p:tav tm="100000">
                                              <p:val>
                                                <p:strVal val="#ppt_x"/>
                                              </p:val>
                                            </p:tav>
                                          </p:tavLst>
                                        </p:anim>
                                        <p:anim calcmode="lin" valueType="num">
                                          <p:cBhvr>
                                            <p:cTn id="87" dur="1000" fill="hold"/>
                                            <p:tgtEl>
                                              <p:spTgt spid="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anim calcmode="lin" valueType="num">
                                          <p:cBhvr>
                                            <p:cTn id="96" dur="1000" fill="hold"/>
                                            <p:tgtEl>
                                              <p:spTgt spid="34"/>
                                            </p:tgtEl>
                                            <p:attrNameLst>
                                              <p:attrName>ppt_x</p:attrName>
                                            </p:attrNameLst>
                                          </p:cBhvr>
                                          <p:tavLst>
                                            <p:tav tm="0">
                                              <p:val>
                                                <p:strVal val="#ppt_x"/>
                                              </p:val>
                                            </p:tav>
                                            <p:tav tm="100000">
                                              <p:val>
                                                <p:strVal val="#ppt_x"/>
                                              </p:val>
                                            </p:tav>
                                          </p:tavLst>
                                        </p:anim>
                                        <p:anim calcmode="lin" valueType="num">
                                          <p:cBhvr>
                                            <p:cTn id="9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11" grpId="0"/>
          <p:bldP spid="12" grpId="0"/>
          <p:bldP spid="13" grpId="0"/>
          <p:bldP spid="25" grpId="0" animBg="1"/>
          <p:bldP spid="37" grpId="0" animBg="1"/>
          <p:bldP spid="38" grpId="0"/>
          <p:bldP spid="39" grpId="0"/>
          <p:bldP spid="4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8245964" y="1270369"/>
            <a:ext cx="2425753" cy="2707039"/>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5400000">
            <a:off x="1301722" y="1659196"/>
            <a:ext cx="1717050" cy="1458569"/>
          </a:xfrm>
          <a:prstGeom prst="hexagon">
            <a:avLst/>
          </a:prstGeom>
          <a:blipFill dpi="0" rotWithShape="0">
            <a:blip r:embed="rId3" cstate="print">
              <a:extLst>
                <a:ext uri="{28A0092B-C50C-407E-A947-70E740481C1C}">
                  <a14:useLocalDpi xmlns:a14="http://schemas.microsoft.com/office/drawing/2010/main" val="0"/>
                </a:ext>
              </a:extLst>
            </a:blip>
            <a:srcRect/>
            <a:stretch>
              <a:fillRect l="-38247" r="-38247"/>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5400000">
            <a:off x="2197309" y="3107846"/>
            <a:ext cx="1717049" cy="1458568"/>
          </a:xfrm>
          <a:prstGeom prst="hexagon">
            <a:avLst/>
          </a:prstGeom>
          <a:blipFill dpi="0" rotWithShape="0">
            <a:blip r:embed="rId4"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5400000">
            <a:off x="1301721" y="4556493"/>
            <a:ext cx="1717049" cy="1458568"/>
          </a:xfrm>
          <a:prstGeom prst="hexagon">
            <a:avLst/>
          </a:prstGeom>
          <a:blipFill dpi="0" rotWithShape="0">
            <a:blip r:embed="rId5"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976009" y="1692872"/>
            <a:ext cx="2647329" cy="1012316"/>
            <a:chOff x="3272825" y="846410"/>
            <a:chExt cx="2647329" cy="1012316"/>
          </a:xfrm>
        </p:grpSpPr>
        <p:sp>
          <p:nvSpPr>
            <p:cNvPr id="6" name="TextBox 7"/>
            <p:cNvSpPr txBox="1"/>
            <p:nvPr/>
          </p:nvSpPr>
          <p:spPr>
            <a:xfrm>
              <a:off x="3532630" y="84641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行业调研一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7" name="文本框 6"/>
            <p:cNvSpPr txBox="1"/>
            <p:nvPr/>
          </p:nvSpPr>
          <p:spPr>
            <a:xfrm>
              <a:off x="3532631" y="1166229"/>
              <a:ext cx="2387523"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点击输入简要文字解说，解说文字尽量概括精炼，不用多余的文字修饰简洁精准解说文字尽量概括精炼。</a:t>
              </a:r>
            </a:p>
          </p:txBody>
        </p:sp>
        <p:grpSp>
          <p:nvGrpSpPr>
            <p:cNvPr id="15" name="组合 14"/>
            <p:cNvGrpSpPr/>
            <p:nvPr/>
          </p:nvGrpSpPr>
          <p:grpSpPr>
            <a:xfrm>
              <a:off x="3272825" y="940875"/>
              <a:ext cx="212766" cy="213364"/>
              <a:chOff x="11280936" y="1742357"/>
              <a:chExt cx="438441" cy="439673"/>
            </a:xfrm>
          </p:grpSpPr>
          <p:sp>
            <p:nvSpPr>
              <p:cNvPr id="13" name="Oval 820"/>
              <p:cNvSpPr>
                <a:spLocks noChangeArrowheads="1"/>
              </p:cNvSpPr>
              <p:nvPr/>
            </p:nvSpPr>
            <p:spPr bwMode="auto">
              <a:xfrm>
                <a:off x="11280936" y="1742357"/>
                <a:ext cx="438441" cy="439673"/>
              </a:xfrm>
              <a:prstGeom prst="ellipse">
                <a:avLst/>
              </a:prstGeom>
              <a:solidFill>
                <a:srgbClr val="1D4C77"/>
              </a:solidFill>
              <a:ln>
                <a:noFill/>
              </a:ln>
              <a:effectLst>
                <a:outerShdw blurRad="254000" dist="63500" dir="2700000" algn="t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21"/>
              <p:cNvSpPr/>
              <p:nvPr/>
            </p:nvSpPr>
            <p:spPr bwMode="auto">
              <a:xfrm>
                <a:off x="11353598" y="1847041"/>
                <a:ext cx="290652" cy="264789"/>
              </a:xfrm>
              <a:custGeom>
                <a:avLst/>
                <a:gdLst>
                  <a:gd name="T0" fmla="*/ 69 w 100"/>
                  <a:gd name="T1" fmla="*/ 65 h 91"/>
                  <a:gd name="T2" fmla="*/ 73 w 100"/>
                  <a:gd name="T3" fmla="*/ 79 h 91"/>
                  <a:gd name="T4" fmla="*/ 72 w 100"/>
                  <a:gd name="T5" fmla="*/ 89 h 91"/>
                  <a:gd name="T6" fmla="*/ 68 w 100"/>
                  <a:gd name="T7" fmla="*/ 91 h 91"/>
                  <a:gd name="T8" fmla="*/ 60 w 100"/>
                  <a:gd name="T9" fmla="*/ 71 h 91"/>
                  <a:gd name="T10" fmla="*/ 54 w 100"/>
                  <a:gd name="T11" fmla="*/ 75 h 91"/>
                  <a:gd name="T12" fmla="*/ 52 w 100"/>
                  <a:gd name="T13" fmla="*/ 75 h 91"/>
                  <a:gd name="T14" fmla="*/ 52 w 100"/>
                  <a:gd name="T15" fmla="*/ 73 h 91"/>
                  <a:gd name="T16" fmla="*/ 59 w 100"/>
                  <a:gd name="T17" fmla="*/ 69 h 91"/>
                  <a:gd name="T18" fmla="*/ 52 w 100"/>
                  <a:gd name="T19" fmla="*/ 50 h 91"/>
                  <a:gd name="T20" fmla="*/ 22 w 100"/>
                  <a:gd name="T21" fmla="*/ 70 h 91"/>
                  <a:gd name="T22" fmla="*/ 25 w 100"/>
                  <a:gd name="T23" fmla="*/ 82 h 91"/>
                  <a:gd name="T24" fmla="*/ 24 w 100"/>
                  <a:gd name="T25" fmla="*/ 85 h 91"/>
                  <a:gd name="T26" fmla="*/ 13 w 100"/>
                  <a:gd name="T27" fmla="*/ 68 h 91"/>
                  <a:gd name="T28" fmla="*/ 9 w 100"/>
                  <a:gd name="T29" fmla="*/ 71 h 91"/>
                  <a:gd name="T30" fmla="*/ 6 w 100"/>
                  <a:gd name="T31" fmla="*/ 70 h 91"/>
                  <a:gd name="T32" fmla="*/ 7 w 100"/>
                  <a:gd name="T33" fmla="*/ 67 h 91"/>
                  <a:gd name="T34" fmla="*/ 11 w 100"/>
                  <a:gd name="T35" fmla="*/ 64 h 91"/>
                  <a:gd name="T36" fmla="*/ 0 w 100"/>
                  <a:gd name="T37" fmla="*/ 48 h 91"/>
                  <a:gd name="T38" fmla="*/ 3 w 100"/>
                  <a:gd name="T39" fmla="*/ 48 h 91"/>
                  <a:gd name="T40" fmla="*/ 13 w 100"/>
                  <a:gd name="T41" fmla="*/ 55 h 91"/>
                  <a:gd name="T42" fmla="*/ 43 w 100"/>
                  <a:gd name="T43" fmla="*/ 36 h 91"/>
                  <a:gd name="T44" fmla="*/ 28 w 100"/>
                  <a:gd name="T45" fmla="*/ 21 h 91"/>
                  <a:gd name="T46" fmla="*/ 21 w 100"/>
                  <a:gd name="T47" fmla="*/ 26 h 91"/>
                  <a:gd name="T48" fmla="*/ 20 w 100"/>
                  <a:gd name="T49" fmla="*/ 25 h 91"/>
                  <a:gd name="T50" fmla="*/ 20 w 100"/>
                  <a:gd name="T51" fmla="*/ 24 h 91"/>
                  <a:gd name="T52" fmla="*/ 26 w 100"/>
                  <a:gd name="T53" fmla="*/ 20 h 91"/>
                  <a:gd name="T54" fmla="*/ 12 w 100"/>
                  <a:gd name="T55" fmla="*/ 5 h 91"/>
                  <a:gd name="T56" fmla="*/ 15 w 100"/>
                  <a:gd name="T57" fmla="*/ 3 h 91"/>
                  <a:gd name="T58" fmla="*/ 25 w 100"/>
                  <a:gd name="T59" fmla="*/ 5 h 91"/>
                  <a:gd name="T60" fmla="*/ 35 w 100"/>
                  <a:gd name="T61" fmla="*/ 14 h 91"/>
                  <a:gd name="T62" fmla="*/ 40 w 100"/>
                  <a:gd name="T63" fmla="*/ 10 h 91"/>
                  <a:gd name="T64" fmla="*/ 41 w 100"/>
                  <a:gd name="T65" fmla="*/ 11 h 91"/>
                  <a:gd name="T66" fmla="*/ 41 w 100"/>
                  <a:gd name="T67" fmla="*/ 13 h 91"/>
                  <a:gd name="T68" fmla="*/ 37 w 100"/>
                  <a:gd name="T69" fmla="*/ 15 h 91"/>
                  <a:gd name="T70" fmla="*/ 54 w 100"/>
                  <a:gd name="T71" fmla="*/ 29 h 91"/>
                  <a:gd name="T72" fmla="*/ 76 w 100"/>
                  <a:gd name="T73" fmla="*/ 15 h 91"/>
                  <a:gd name="T74" fmla="*/ 98 w 100"/>
                  <a:gd name="T75" fmla="*/ 10 h 91"/>
                  <a:gd name="T76" fmla="*/ 85 w 100"/>
                  <a:gd name="T77" fmla="*/ 29 h 91"/>
                  <a:gd name="T78" fmla="*/ 63 w 100"/>
                  <a:gd name="T79" fmla="*/ 43 h 91"/>
                  <a:gd name="T80" fmla="*/ 69 w 100"/>
                  <a:gd name="T81" fmla="*/ 63 h 91"/>
                  <a:gd name="T82" fmla="*/ 73 w 100"/>
                  <a:gd name="T83" fmla="*/ 60 h 91"/>
                  <a:gd name="T84" fmla="*/ 74 w 100"/>
                  <a:gd name="T85" fmla="*/ 61 h 91"/>
                  <a:gd name="T86" fmla="*/ 74 w 100"/>
                  <a:gd name="T87" fmla="*/ 62 h 91"/>
                  <a:gd name="T88" fmla="*/ 69 w 100"/>
                  <a:gd name="T89"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91">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9" name="组合 18"/>
          <p:cNvGrpSpPr/>
          <p:nvPr/>
        </p:nvGrpSpPr>
        <p:grpSpPr>
          <a:xfrm>
            <a:off x="4762154" y="3272658"/>
            <a:ext cx="2647329" cy="1012316"/>
            <a:chOff x="3272825" y="846410"/>
            <a:chExt cx="2647329" cy="1012316"/>
          </a:xfrm>
        </p:grpSpPr>
        <p:sp>
          <p:nvSpPr>
            <p:cNvPr id="20" name="TextBox 7"/>
            <p:cNvSpPr txBox="1"/>
            <p:nvPr/>
          </p:nvSpPr>
          <p:spPr>
            <a:xfrm>
              <a:off x="3532630" y="84641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行业调研二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1" name="文本框 20"/>
            <p:cNvSpPr txBox="1"/>
            <p:nvPr/>
          </p:nvSpPr>
          <p:spPr>
            <a:xfrm>
              <a:off x="3532631" y="1166229"/>
              <a:ext cx="2387523"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点击输入简要文字解说，解说文字尽量概括精炼，不用多余的文字修饰简洁精准解说文字尽量概括精炼。</a:t>
              </a:r>
            </a:p>
          </p:txBody>
        </p:sp>
        <p:grpSp>
          <p:nvGrpSpPr>
            <p:cNvPr id="22" name="组合 21"/>
            <p:cNvGrpSpPr/>
            <p:nvPr/>
          </p:nvGrpSpPr>
          <p:grpSpPr>
            <a:xfrm>
              <a:off x="3272825" y="940875"/>
              <a:ext cx="212766" cy="213364"/>
              <a:chOff x="11280936" y="1742357"/>
              <a:chExt cx="438441" cy="439673"/>
            </a:xfrm>
          </p:grpSpPr>
          <p:sp>
            <p:nvSpPr>
              <p:cNvPr id="23" name="Oval 820"/>
              <p:cNvSpPr>
                <a:spLocks noChangeArrowheads="1"/>
              </p:cNvSpPr>
              <p:nvPr/>
            </p:nvSpPr>
            <p:spPr bwMode="auto">
              <a:xfrm>
                <a:off x="11280936" y="1742357"/>
                <a:ext cx="438441" cy="439673"/>
              </a:xfrm>
              <a:prstGeom prst="ellipse">
                <a:avLst/>
              </a:prstGeom>
              <a:solidFill>
                <a:srgbClr val="1D4C77"/>
              </a:solidFill>
              <a:ln>
                <a:noFill/>
              </a:ln>
              <a:effectLst>
                <a:outerShdw blurRad="254000" dist="63500" dir="2700000" algn="t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21"/>
              <p:cNvSpPr/>
              <p:nvPr/>
            </p:nvSpPr>
            <p:spPr bwMode="auto">
              <a:xfrm>
                <a:off x="11353598" y="1847041"/>
                <a:ext cx="290652" cy="264789"/>
              </a:xfrm>
              <a:custGeom>
                <a:avLst/>
                <a:gdLst>
                  <a:gd name="T0" fmla="*/ 69 w 100"/>
                  <a:gd name="T1" fmla="*/ 65 h 91"/>
                  <a:gd name="T2" fmla="*/ 73 w 100"/>
                  <a:gd name="T3" fmla="*/ 79 h 91"/>
                  <a:gd name="T4" fmla="*/ 72 w 100"/>
                  <a:gd name="T5" fmla="*/ 89 h 91"/>
                  <a:gd name="T6" fmla="*/ 68 w 100"/>
                  <a:gd name="T7" fmla="*/ 91 h 91"/>
                  <a:gd name="T8" fmla="*/ 60 w 100"/>
                  <a:gd name="T9" fmla="*/ 71 h 91"/>
                  <a:gd name="T10" fmla="*/ 54 w 100"/>
                  <a:gd name="T11" fmla="*/ 75 h 91"/>
                  <a:gd name="T12" fmla="*/ 52 w 100"/>
                  <a:gd name="T13" fmla="*/ 75 h 91"/>
                  <a:gd name="T14" fmla="*/ 52 w 100"/>
                  <a:gd name="T15" fmla="*/ 73 h 91"/>
                  <a:gd name="T16" fmla="*/ 59 w 100"/>
                  <a:gd name="T17" fmla="*/ 69 h 91"/>
                  <a:gd name="T18" fmla="*/ 52 w 100"/>
                  <a:gd name="T19" fmla="*/ 50 h 91"/>
                  <a:gd name="T20" fmla="*/ 22 w 100"/>
                  <a:gd name="T21" fmla="*/ 70 h 91"/>
                  <a:gd name="T22" fmla="*/ 25 w 100"/>
                  <a:gd name="T23" fmla="*/ 82 h 91"/>
                  <a:gd name="T24" fmla="*/ 24 w 100"/>
                  <a:gd name="T25" fmla="*/ 85 h 91"/>
                  <a:gd name="T26" fmla="*/ 13 w 100"/>
                  <a:gd name="T27" fmla="*/ 68 h 91"/>
                  <a:gd name="T28" fmla="*/ 9 w 100"/>
                  <a:gd name="T29" fmla="*/ 71 h 91"/>
                  <a:gd name="T30" fmla="*/ 6 w 100"/>
                  <a:gd name="T31" fmla="*/ 70 h 91"/>
                  <a:gd name="T32" fmla="*/ 7 w 100"/>
                  <a:gd name="T33" fmla="*/ 67 h 91"/>
                  <a:gd name="T34" fmla="*/ 11 w 100"/>
                  <a:gd name="T35" fmla="*/ 64 h 91"/>
                  <a:gd name="T36" fmla="*/ 0 w 100"/>
                  <a:gd name="T37" fmla="*/ 48 h 91"/>
                  <a:gd name="T38" fmla="*/ 3 w 100"/>
                  <a:gd name="T39" fmla="*/ 48 h 91"/>
                  <a:gd name="T40" fmla="*/ 13 w 100"/>
                  <a:gd name="T41" fmla="*/ 55 h 91"/>
                  <a:gd name="T42" fmla="*/ 43 w 100"/>
                  <a:gd name="T43" fmla="*/ 36 h 91"/>
                  <a:gd name="T44" fmla="*/ 28 w 100"/>
                  <a:gd name="T45" fmla="*/ 21 h 91"/>
                  <a:gd name="T46" fmla="*/ 21 w 100"/>
                  <a:gd name="T47" fmla="*/ 26 h 91"/>
                  <a:gd name="T48" fmla="*/ 20 w 100"/>
                  <a:gd name="T49" fmla="*/ 25 h 91"/>
                  <a:gd name="T50" fmla="*/ 20 w 100"/>
                  <a:gd name="T51" fmla="*/ 24 h 91"/>
                  <a:gd name="T52" fmla="*/ 26 w 100"/>
                  <a:gd name="T53" fmla="*/ 20 h 91"/>
                  <a:gd name="T54" fmla="*/ 12 w 100"/>
                  <a:gd name="T55" fmla="*/ 5 h 91"/>
                  <a:gd name="T56" fmla="*/ 15 w 100"/>
                  <a:gd name="T57" fmla="*/ 3 h 91"/>
                  <a:gd name="T58" fmla="*/ 25 w 100"/>
                  <a:gd name="T59" fmla="*/ 5 h 91"/>
                  <a:gd name="T60" fmla="*/ 35 w 100"/>
                  <a:gd name="T61" fmla="*/ 14 h 91"/>
                  <a:gd name="T62" fmla="*/ 40 w 100"/>
                  <a:gd name="T63" fmla="*/ 10 h 91"/>
                  <a:gd name="T64" fmla="*/ 41 w 100"/>
                  <a:gd name="T65" fmla="*/ 11 h 91"/>
                  <a:gd name="T66" fmla="*/ 41 w 100"/>
                  <a:gd name="T67" fmla="*/ 13 h 91"/>
                  <a:gd name="T68" fmla="*/ 37 w 100"/>
                  <a:gd name="T69" fmla="*/ 15 h 91"/>
                  <a:gd name="T70" fmla="*/ 54 w 100"/>
                  <a:gd name="T71" fmla="*/ 29 h 91"/>
                  <a:gd name="T72" fmla="*/ 76 w 100"/>
                  <a:gd name="T73" fmla="*/ 15 h 91"/>
                  <a:gd name="T74" fmla="*/ 98 w 100"/>
                  <a:gd name="T75" fmla="*/ 10 h 91"/>
                  <a:gd name="T76" fmla="*/ 85 w 100"/>
                  <a:gd name="T77" fmla="*/ 29 h 91"/>
                  <a:gd name="T78" fmla="*/ 63 w 100"/>
                  <a:gd name="T79" fmla="*/ 43 h 91"/>
                  <a:gd name="T80" fmla="*/ 69 w 100"/>
                  <a:gd name="T81" fmla="*/ 63 h 91"/>
                  <a:gd name="T82" fmla="*/ 73 w 100"/>
                  <a:gd name="T83" fmla="*/ 60 h 91"/>
                  <a:gd name="T84" fmla="*/ 74 w 100"/>
                  <a:gd name="T85" fmla="*/ 61 h 91"/>
                  <a:gd name="T86" fmla="*/ 74 w 100"/>
                  <a:gd name="T87" fmla="*/ 62 h 91"/>
                  <a:gd name="T88" fmla="*/ 69 w 100"/>
                  <a:gd name="T89"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91">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 name="组合 24"/>
          <p:cNvGrpSpPr/>
          <p:nvPr/>
        </p:nvGrpSpPr>
        <p:grpSpPr>
          <a:xfrm>
            <a:off x="3976009" y="4852444"/>
            <a:ext cx="2647329" cy="1012316"/>
            <a:chOff x="3272825" y="846410"/>
            <a:chExt cx="2647329" cy="1012316"/>
          </a:xfrm>
        </p:grpSpPr>
        <p:sp>
          <p:nvSpPr>
            <p:cNvPr id="26" name="TextBox 7"/>
            <p:cNvSpPr txBox="1"/>
            <p:nvPr/>
          </p:nvSpPr>
          <p:spPr>
            <a:xfrm>
              <a:off x="3532630" y="84641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行业调研三</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7" name="文本框 26"/>
            <p:cNvSpPr txBox="1"/>
            <p:nvPr/>
          </p:nvSpPr>
          <p:spPr>
            <a:xfrm>
              <a:off x="3532631" y="1166229"/>
              <a:ext cx="2387523"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点击输入简要文字解说，解说文字尽量概括精炼，不用多余的文字修饰简洁精准解说文字尽量概括精炼。</a:t>
              </a:r>
            </a:p>
          </p:txBody>
        </p:sp>
        <p:grpSp>
          <p:nvGrpSpPr>
            <p:cNvPr id="28" name="组合 27"/>
            <p:cNvGrpSpPr/>
            <p:nvPr/>
          </p:nvGrpSpPr>
          <p:grpSpPr>
            <a:xfrm>
              <a:off x="3272825" y="940875"/>
              <a:ext cx="212766" cy="213364"/>
              <a:chOff x="11280936" y="1742357"/>
              <a:chExt cx="438441" cy="439673"/>
            </a:xfrm>
          </p:grpSpPr>
          <p:sp>
            <p:nvSpPr>
              <p:cNvPr id="29" name="Oval 820"/>
              <p:cNvSpPr>
                <a:spLocks noChangeArrowheads="1"/>
              </p:cNvSpPr>
              <p:nvPr/>
            </p:nvSpPr>
            <p:spPr bwMode="auto">
              <a:xfrm>
                <a:off x="11280936" y="1742357"/>
                <a:ext cx="438441" cy="439673"/>
              </a:xfrm>
              <a:prstGeom prst="ellipse">
                <a:avLst/>
              </a:prstGeom>
              <a:solidFill>
                <a:srgbClr val="1D4C77"/>
              </a:solidFill>
              <a:ln>
                <a:noFill/>
              </a:ln>
              <a:effectLst>
                <a:outerShdw blurRad="254000" dist="63500" dir="2700000" algn="t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21"/>
              <p:cNvSpPr/>
              <p:nvPr/>
            </p:nvSpPr>
            <p:spPr bwMode="auto">
              <a:xfrm>
                <a:off x="11353598" y="1847041"/>
                <a:ext cx="290652" cy="264789"/>
              </a:xfrm>
              <a:custGeom>
                <a:avLst/>
                <a:gdLst>
                  <a:gd name="T0" fmla="*/ 69 w 100"/>
                  <a:gd name="T1" fmla="*/ 65 h 91"/>
                  <a:gd name="T2" fmla="*/ 73 w 100"/>
                  <a:gd name="T3" fmla="*/ 79 h 91"/>
                  <a:gd name="T4" fmla="*/ 72 w 100"/>
                  <a:gd name="T5" fmla="*/ 89 h 91"/>
                  <a:gd name="T6" fmla="*/ 68 w 100"/>
                  <a:gd name="T7" fmla="*/ 91 h 91"/>
                  <a:gd name="T8" fmla="*/ 60 w 100"/>
                  <a:gd name="T9" fmla="*/ 71 h 91"/>
                  <a:gd name="T10" fmla="*/ 54 w 100"/>
                  <a:gd name="T11" fmla="*/ 75 h 91"/>
                  <a:gd name="T12" fmla="*/ 52 w 100"/>
                  <a:gd name="T13" fmla="*/ 75 h 91"/>
                  <a:gd name="T14" fmla="*/ 52 w 100"/>
                  <a:gd name="T15" fmla="*/ 73 h 91"/>
                  <a:gd name="T16" fmla="*/ 59 w 100"/>
                  <a:gd name="T17" fmla="*/ 69 h 91"/>
                  <a:gd name="T18" fmla="*/ 52 w 100"/>
                  <a:gd name="T19" fmla="*/ 50 h 91"/>
                  <a:gd name="T20" fmla="*/ 22 w 100"/>
                  <a:gd name="T21" fmla="*/ 70 h 91"/>
                  <a:gd name="T22" fmla="*/ 25 w 100"/>
                  <a:gd name="T23" fmla="*/ 82 h 91"/>
                  <a:gd name="T24" fmla="*/ 24 w 100"/>
                  <a:gd name="T25" fmla="*/ 85 h 91"/>
                  <a:gd name="T26" fmla="*/ 13 w 100"/>
                  <a:gd name="T27" fmla="*/ 68 h 91"/>
                  <a:gd name="T28" fmla="*/ 9 w 100"/>
                  <a:gd name="T29" fmla="*/ 71 h 91"/>
                  <a:gd name="T30" fmla="*/ 6 w 100"/>
                  <a:gd name="T31" fmla="*/ 70 h 91"/>
                  <a:gd name="T32" fmla="*/ 7 w 100"/>
                  <a:gd name="T33" fmla="*/ 67 h 91"/>
                  <a:gd name="T34" fmla="*/ 11 w 100"/>
                  <a:gd name="T35" fmla="*/ 64 h 91"/>
                  <a:gd name="T36" fmla="*/ 0 w 100"/>
                  <a:gd name="T37" fmla="*/ 48 h 91"/>
                  <a:gd name="T38" fmla="*/ 3 w 100"/>
                  <a:gd name="T39" fmla="*/ 48 h 91"/>
                  <a:gd name="T40" fmla="*/ 13 w 100"/>
                  <a:gd name="T41" fmla="*/ 55 h 91"/>
                  <a:gd name="T42" fmla="*/ 43 w 100"/>
                  <a:gd name="T43" fmla="*/ 36 h 91"/>
                  <a:gd name="T44" fmla="*/ 28 w 100"/>
                  <a:gd name="T45" fmla="*/ 21 h 91"/>
                  <a:gd name="T46" fmla="*/ 21 w 100"/>
                  <a:gd name="T47" fmla="*/ 26 h 91"/>
                  <a:gd name="T48" fmla="*/ 20 w 100"/>
                  <a:gd name="T49" fmla="*/ 25 h 91"/>
                  <a:gd name="T50" fmla="*/ 20 w 100"/>
                  <a:gd name="T51" fmla="*/ 24 h 91"/>
                  <a:gd name="T52" fmla="*/ 26 w 100"/>
                  <a:gd name="T53" fmla="*/ 20 h 91"/>
                  <a:gd name="T54" fmla="*/ 12 w 100"/>
                  <a:gd name="T55" fmla="*/ 5 h 91"/>
                  <a:gd name="T56" fmla="*/ 15 w 100"/>
                  <a:gd name="T57" fmla="*/ 3 h 91"/>
                  <a:gd name="T58" fmla="*/ 25 w 100"/>
                  <a:gd name="T59" fmla="*/ 5 h 91"/>
                  <a:gd name="T60" fmla="*/ 35 w 100"/>
                  <a:gd name="T61" fmla="*/ 14 h 91"/>
                  <a:gd name="T62" fmla="*/ 40 w 100"/>
                  <a:gd name="T63" fmla="*/ 10 h 91"/>
                  <a:gd name="T64" fmla="*/ 41 w 100"/>
                  <a:gd name="T65" fmla="*/ 11 h 91"/>
                  <a:gd name="T66" fmla="*/ 41 w 100"/>
                  <a:gd name="T67" fmla="*/ 13 h 91"/>
                  <a:gd name="T68" fmla="*/ 37 w 100"/>
                  <a:gd name="T69" fmla="*/ 15 h 91"/>
                  <a:gd name="T70" fmla="*/ 54 w 100"/>
                  <a:gd name="T71" fmla="*/ 29 h 91"/>
                  <a:gd name="T72" fmla="*/ 76 w 100"/>
                  <a:gd name="T73" fmla="*/ 15 h 91"/>
                  <a:gd name="T74" fmla="*/ 98 w 100"/>
                  <a:gd name="T75" fmla="*/ 10 h 91"/>
                  <a:gd name="T76" fmla="*/ 85 w 100"/>
                  <a:gd name="T77" fmla="*/ 29 h 91"/>
                  <a:gd name="T78" fmla="*/ 63 w 100"/>
                  <a:gd name="T79" fmla="*/ 43 h 91"/>
                  <a:gd name="T80" fmla="*/ 69 w 100"/>
                  <a:gd name="T81" fmla="*/ 63 h 91"/>
                  <a:gd name="T82" fmla="*/ 73 w 100"/>
                  <a:gd name="T83" fmla="*/ 60 h 91"/>
                  <a:gd name="T84" fmla="*/ 74 w 100"/>
                  <a:gd name="T85" fmla="*/ 61 h 91"/>
                  <a:gd name="T86" fmla="*/ 74 w 100"/>
                  <a:gd name="T87" fmla="*/ 62 h 91"/>
                  <a:gd name="T88" fmla="*/ 69 w 100"/>
                  <a:gd name="T89"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91">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5" name="文本框 34"/>
          <p:cNvSpPr txBox="1"/>
          <p:nvPr/>
        </p:nvSpPr>
        <p:spPr>
          <a:xfrm>
            <a:off x="8316996" y="2209876"/>
            <a:ext cx="2243209" cy="1892826"/>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点击输入简要文字解说，解说文字尽量概括精炼，不用多余的文字修饰简洁精准。点击输入简要文字解说，解说文字尽量概括精不用多余</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6" name="TextBox 7"/>
          <p:cNvSpPr txBox="1"/>
          <p:nvPr/>
        </p:nvSpPr>
        <p:spPr>
          <a:xfrm>
            <a:off x="8316994" y="1532579"/>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调研分析结果</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cxnSp>
        <p:nvCxnSpPr>
          <p:cNvPr id="37" name="直接连接符 36"/>
          <p:cNvCxnSpPr/>
          <p:nvPr/>
        </p:nvCxnSpPr>
        <p:spPr>
          <a:xfrm>
            <a:off x="8430993" y="1964134"/>
            <a:ext cx="44143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149730" y="4572972"/>
            <a:ext cx="2685329" cy="1291788"/>
            <a:chOff x="8149730" y="4608430"/>
            <a:chExt cx="2685329" cy="1291788"/>
          </a:xfrm>
        </p:grpSpPr>
        <p:sp>
          <p:nvSpPr>
            <p:cNvPr id="39" name="TextBox 48"/>
            <p:cNvSpPr txBox="1"/>
            <p:nvPr/>
          </p:nvSpPr>
          <p:spPr>
            <a:xfrm>
              <a:off x="8149730" y="4608430"/>
              <a:ext cx="533694" cy="230832"/>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数据</a:t>
              </a:r>
              <a:r>
                <a:rPr lang="en-US" altLang="zh-CN"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1</a:t>
              </a:r>
              <a:endParaRPr 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cxnSp>
          <p:nvCxnSpPr>
            <p:cNvPr id="40" name="Straight Connector 49"/>
            <p:cNvCxnSpPr/>
            <p:nvPr/>
          </p:nvCxnSpPr>
          <p:spPr>
            <a:xfrm>
              <a:off x="8781589" y="4710215"/>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50"/>
            <p:cNvSpPr/>
            <p:nvPr/>
          </p:nvSpPr>
          <p:spPr bwMode="auto">
            <a:xfrm>
              <a:off x="8722507" y="4677989"/>
              <a:ext cx="1504570" cy="59080"/>
            </a:xfrm>
            <a:prstGeom prst="roundRect">
              <a:avLst/>
            </a:prstGeom>
            <a:solidFill>
              <a:srgbClr val="1D4C77"/>
            </a:solidFill>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lstStyle/>
            <a:p>
              <a:pPr algn="ctr"/>
              <a:endParaRPr lang="en-US" sz="90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sp>
          <p:nvSpPr>
            <p:cNvPr id="42" name="TextBox 51"/>
            <p:cNvSpPr txBox="1"/>
            <p:nvPr/>
          </p:nvSpPr>
          <p:spPr>
            <a:xfrm>
              <a:off x="10351815" y="4622910"/>
              <a:ext cx="449004" cy="200055"/>
            </a:xfrm>
            <a:prstGeom prst="rect">
              <a:avLst/>
            </a:prstGeom>
            <a:noFill/>
          </p:spPr>
          <p:txBody>
            <a:bodyPr wrap="square" rtlCol="0">
              <a:spAutoFit/>
            </a:bodyPr>
            <a:lstStyle/>
            <a:p>
              <a:r>
                <a:rPr lang="en-US" sz="7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89%</a:t>
              </a:r>
            </a:p>
          </p:txBody>
        </p:sp>
        <p:sp>
          <p:nvSpPr>
            <p:cNvPr id="44" name="TextBox 53"/>
            <p:cNvSpPr txBox="1"/>
            <p:nvPr/>
          </p:nvSpPr>
          <p:spPr>
            <a:xfrm>
              <a:off x="8149730" y="4873669"/>
              <a:ext cx="533694" cy="230831"/>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数据</a:t>
              </a:r>
              <a:r>
                <a:rPr lang="en-US" altLang="zh-CN"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2</a:t>
              </a:r>
            </a:p>
          </p:txBody>
        </p:sp>
        <p:cxnSp>
          <p:nvCxnSpPr>
            <p:cNvPr id="45" name="Straight Connector 54"/>
            <p:cNvCxnSpPr/>
            <p:nvPr/>
          </p:nvCxnSpPr>
          <p:spPr>
            <a:xfrm>
              <a:off x="8781589" y="4975411"/>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Rounded Rectangle 55"/>
            <p:cNvSpPr/>
            <p:nvPr/>
          </p:nvSpPr>
          <p:spPr bwMode="auto">
            <a:xfrm>
              <a:off x="8722507" y="4943186"/>
              <a:ext cx="1170872" cy="59080"/>
            </a:xfrm>
            <a:prstGeom prst="roundRect">
              <a:avLst/>
            </a:prstGeom>
            <a:solidFill>
              <a:srgbClr val="4F4D5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lstStyle/>
            <a:p>
              <a:pPr algn="ctr"/>
              <a:endParaRPr lang="en-US" sz="90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sp>
          <p:nvSpPr>
            <p:cNvPr id="47" name="TextBox 56"/>
            <p:cNvSpPr txBox="1"/>
            <p:nvPr/>
          </p:nvSpPr>
          <p:spPr>
            <a:xfrm>
              <a:off x="10351815" y="4888209"/>
              <a:ext cx="449004" cy="200055"/>
            </a:xfrm>
            <a:prstGeom prst="rect">
              <a:avLst/>
            </a:prstGeom>
            <a:noFill/>
          </p:spPr>
          <p:txBody>
            <a:bodyPr wrap="square" rtlCol="0">
              <a:spAutoFit/>
            </a:bodyPr>
            <a:lstStyle/>
            <a:p>
              <a:r>
                <a:rPr lang="en-US" sz="7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74%</a:t>
              </a:r>
            </a:p>
          </p:txBody>
        </p:sp>
        <p:sp>
          <p:nvSpPr>
            <p:cNvPr id="49" name="TextBox 58"/>
            <p:cNvSpPr txBox="1"/>
            <p:nvPr/>
          </p:nvSpPr>
          <p:spPr>
            <a:xfrm>
              <a:off x="8149730" y="5138907"/>
              <a:ext cx="533694" cy="230832"/>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数据</a:t>
              </a:r>
              <a:r>
                <a:rPr lang="en-US" altLang="zh-CN"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3</a:t>
              </a:r>
            </a:p>
          </p:txBody>
        </p:sp>
        <p:cxnSp>
          <p:nvCxnSpPr>
            <p:cNvPr id="50" name="Straight Connector 59"/>
            <p:cNvCxnSpPr/>
            <p:nvPr/>
          </p:nvCxnSpPr>
          <p:spPr>
            <a:xfrm>
              <a:off x="8773417" y="5245979"/>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Rounded Rectangle 60"/>
            <p:cNvSpPr/>
            <p:nvPr/>
          </p:nvSpPr>
          <p:spPr bwMode="auto">
            <a:xfrm>
              <a:off x="8714335" y="5213754"/>
              <a:ext cx="878154" cy="59080"/>
            </a:xfrm>
            <a:prstGeom prst="roundRect">
              <a:avLst/>
            </a:prstGeom>
            <a:solidFill>
              <a:srgbClr val="1D4C77"/>
            </a:solidFill>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lstStyle/>
            <a:p>
              <a:pPr algn="ctr"/>
              <a:endParaRPr lang="en-US" sz="90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sp>
          <p:nvSpPr>
            <p:cNvPr id="52" name="TextBox 61"/>
            <p:cNvSpPr txBox="1"/>
            <p:nvPr/>
          </p:nvSpPr>
          <p:spPr>
            <a:xfrm>
              <a:off x="10351815" y="5153508"/>
              <a:ext cx="449004" cy="200055"/>
            </a:xfrm>
            <a:prstGeom prst="rect">
              <a:avLst/>
            </a:prstGeom>
            <a:noFill/>
          </p:spPr>
          <p:txBody>
            <a:bodyPr wrap="square" rtlCol="0">
              <a:spAutoFit/>
            </a:bodyPr>
            <a:lstStyle/>
            <a:p>
              <a:r>
                <a:rPr lang="en-US" sz="7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65%</a:t>
              </a:r>
            </a:p>
          </p:txBody>
        </p:sp>
        <p:sp>
          <p:nvSpPr>
            <p:cNvPr id="54" name="TextBox 63"/>
            <p:cNvSpPr txBox="1"/>
            <p:nvPr/>
          </p:nvSpPr>
          <p:spPr>
            <a:xfrm>
              <a:off x="8149730" y="5404146"/>
              <a:ext cx="533694" cy="230832"/>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数据</a:t>
              </a:r>
              <a:r>
                <a:rPr lang="en-US" altLang="zh-CN"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4</a:t>
              </a:r>
            </a:p>
          </p:txBody>
        </p:sp>
        <p:cxnSp>
          <p:nvCxnSpPr>
            <p:cNvPr id="55" name="Straight Connector 64"/>
            <p:cNvCxnSpPr/>
            <p:nvPr/>
          </p:nvCxnSpPr>
          <p:spPr>
            <a:xfrm>
              <a:off x="8781589" y="5504695"/>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Rounded Rectangle 65"/>
            <p:cNvSpPr/>
            <p:nvPr/>
          </p:nvSpPr>
          <p:spPr bwMode="auto">
            <a:xfrm>
              <a:off x="8722507" y="5472470"/>
              <a:ext cx="585436" cy="59080"/>
            </a:xfrm>
            <a:prstGeom prst="roundRect">
              <a:avLst/>
            </a:prstGeom>
            <a:solidFill>
              <a:srgbClr val="4F4D50"/>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lstStyle/>
            <a:p>
              <a:pPr algn="ctr"/>
              <a:endParaRPr lang="en-US" sz="90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sp>
          <p:nvSpPr>
            <p:cNvPr id="57" name="TextBox 66"/>
            <p:cNvSpPr txBox="1"/>
            <p:nvPr/>
          </p:nvSpPr>
          <p:spPr>
            <a:xfrm>
              <a:off x="10351815" y="5418807"/>
              <a:ext cx="425206" cy="200055"/>
            </a:xfrm>
            <a:prstGeom prst="rect">
              <a:avLst/>
            </a:prstGeom>
            <a:noFill/>
          </p:spPr>
          <p:txBody>
            <a:bodyPr wrap="square" rtlCol="0">
              <a:spAutoFit/>
            </a:bodyPr>
            <a:lstStyle/>
            <a:p>
              <a:r>
                <a:rPr lang="en-US" sz="7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55%</a:t>
              </a:r>
            </a:p>
          </p:txBody>
        </p:sp>
        <p:sp>
          <p:nvSpPr>
            <p:cNvPr id="59" name="TextBox 68"/>
            <p:cNvSpPr txBox="1"/>
            <p:nvPr/>
          </p:nvSpPr>
          <p:spPr>
            <a:xfrm>
              <a:off x="8149730" y="5669386"/>
              <a:ext cx="533694" cy="230832"/>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数据</a:t>
              </a:r>
              <a:r>
                <a:rPr lang="en-US" altLang="zh-CN" sz="9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5</a:t>
              </a:r>
            </a:p>
          </p:txBody>
        </p:sp>
        <p:cxnSp>
          <p:nvCxnSpPr>
            <p:cNvPr id="60" name="Straight Connector 69"/>
            <p:cNvCxnSpPr/>
            <p:nvPr/>
          </p:nvCxnSpPr>
          <p:spPr>
            <a:xfrm>
              <a:off x="8781589" y="5780371"/>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Rounded Rectangle 70"/>
            <p:cNvSpPr/>
            <p:nvPr/>
          </p:nvSpPr>
          <p:spPr bwMode="auto">
            <a:xfrm>
              <a:off x="8722507" y="5748146"/>
              <a:ext cx="819610" cy="59080"/>
            </a:xfrm>
            <a:prstGeom prst="roundRect">
              <a:avLst/>
            </a:prstGeom>
            <a:solidFill>
              <a:srgbClr val="1D4C77"/>
            </a:solidFill>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lstStyle/>
            <a:p>
              <a:pPr algn="ctr"/>
              <a:endParaRPr lang="en-US" sz="90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endParaRPr>
            </a:p>
          </p:txBody>
        </p:sp>
        <p:sp>
          <p:nvSpPr>
            <p:cNvPr id="62" name="TextBox 71"/>
            <p:cNvSpPr txBox="1"/>
            <p:nvPr/>
          </p:nvSpPr>
          <p:spPr>
            <a:xfrm>
              <a:off x="10351815" y="5684105"/>
              <a:ext cx="483244" cy="200055"/>
            </a:xfrm>
            <a:prstGeom prst="rect">
              <a:avLst/>
            </a:prstGeom>
            <a:noFill/>
          </p:spPr>
          <p:txBody>
            <a:bodyPr wrap="square" rtlCol="0">
              <a:spAutoFit/>
            </a:bodyPr>
            <a:lstStyle/>
            <a:p>
              <a:r>
                <a:rPr lang="en-US" sz="700" dirty="0">
                  <a:solidFill>
                    <a:schemeClr val="bg1">
                      <a:lumMod val="65000"/>
                    </a:schemeClr>
                  </a:solidFill>
                  <a:latin typeface="方正黑体简体" panose="02010601030101010101" pitchFamily="2" charset="-122"/>
                  <a:ea typeface="方正黑体简体" panose="02010601030101010101" pitchFamily="2" charset="-122"/>
                  <a:cs typeface="Roboto Black" panose="02000000000000000000" pitchFamily="2" charset="0"/>
                </a:rPr>
                <a:t>62%</a:t>
              </a:r>
            </a:p>
          </p:txBody>
        </p:sp>
      </p:grpSp>
      <p:sp>
        <p:nvSpPr>
          <p:cNvPr id="63" name="TextBox 7"/>
          <p:cNvSpPr txBox="1"/>
          <p:nvPr/>
        </p:nvSpPr>
        <p:spPr>
          <a:xfrm>
            <a:off x="8156756" y="4194004"/>
            <a:ext cx="1323439" cy="292388"/>
          </a:xfrm>
          <a:prstGeom prst="rect">
            <a:avLst/>
          </a:prstGeom>
          <a:noFill/>
        </p:spPr>
        <p:txBody>
          <a:bodyPr wrap="square" rtlCol="0">
            <a:spAutoFit/>
          </a:bodyPr>
          <a:lstStyle/>
          <a:p>
            <a:pP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数据显示：</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3" name="椭圆 52"/>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02</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65" name="文本框 64"/>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66" name="文本框 65"/>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行业调研</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40000">
                                          <p:cBhvr additive="base">
                                            <p:cTn id="7" dur="75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14:bounceEnd="40000">
                                          <p:cBhvr additive="base">
                                            <p:cTn id="11" dur="75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64"/>
                                            </p:tgtEl>
                                            <p:attrNameLst>
                                              <p:attrName>style.visibility</p:attrName>
                                            </p:attrNameLst>
                                          </p:cBhvr>
                                          <p:to>
                                            <p:strVal val="visible"/>
                                          </p:to>
                                        </p:set>
                                        <p:anim calcmode="lin" valueType="num">
                                          <p:cBhvr>
                                            <p:cTn id="15" dur="500" fill="hold"/>
                                            <p:tgtEl>
                                              <p:spTgt spid="64"/>
                                            </p:tgtEl>
                                            <p:attrNameLst>
                                              <p:attrName>ppt_w</p:attrName>
                                            </p:attrNameLst>
                                          </p:cBhvr>
                                          <p:tavLst>
                                            <p:tav tm="0">
                                              <p:val>
                                                <p:fltVal val="0"/>
                                              </p:val>
                                            </p:tav>
                                            <p:tav tm="100000">
                                              <p:val>
                                                <p:strVal val="#ppt_w"/>
                                              </p:val>
                                            </p:tav>
                                          </p:tavLst>
                                        </p:anim>
                                        <p:anim calcmode="lin" valueType="num">
                                          <p:cBhvr>
                                            <p:cTn id="16" dur="500" fill="hold"/>
                                            <p:tgtEl>
                                              <p:spTgt spid="64"/>
                                            </p:tgtEl>
                                            <p:attrNameLst>
                                              <p:attrName>ppt_h</p:attrName>
                                            </p:attrNameLst>
                                          </p:cBhvr>
                                          <p:tavLst>
                                            <p:tav tm="0">
                                              <p:val>
                                                <p:fltVal val="0"/>
                                              </p:val>
                                            </p:tav>
                                            <p:tav tm="100000">
                                              <p:val>
                                                <p:strVal val="#ppt_h"/>
                                              </p:val>
                                            </p:tav>
                                          </p:tavLst>
                                        </p:anim>
                                        <p:animEffect transition="in" filter="fade">
                                          <p:cBhvr>
                                            <p:cTn id="17" dur="500"/>
                                            <p:tgtEl>
                                              <p:spTgt spid="6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p:tgtEl>
                                              <p:spTgt spid="66"/>
                                            </p:tgtEl>
                                            <p:attrNameLst>
                                              <p:attrName>ppt_y</p:attrName>
                                            </p:attrNameLst>
                                          </p:cBhvr>
                                          <p:tavLst>
                                            <p:tav tm="0">
                                              <p:val>
                                                <p:strVal val="#ppt_y+#ppt_h*1.125000"/>
                                              </p:val>
                                            </p:tav>
                                            <p:tav tm="100000">
                                              <p:val>
                                                <p:strVal val="#ppt_y"/>
                                              </p:val>
                                            </p:tav>
                                          </p:tavLst>
                                        </p:anim>
                                        <p:animEffect transition="in" filter="wipe(up)">
                                          <p:cBhvr>
                                            <p:cTn id="22" dur="500"/>
                                            <p:tgtEl>
                                              <p:spTgt spid="6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0-#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ppt_x"/>
                                              </p:val>
                                            </p:tav>
                                            <p:tav tm="100000">
                                              <p:val>
                                                <p:strVal val="#ppt_x"/>
                                              </p:val>
                                            </p:tav>
                                          </p:tavLst>
                                        </p:anim>
                                        <p:anim calcmode="lin" valueType="num">
                                          <p:cBhvr additive="base">
                                            <p:cTn id="65" dur="500" fill="hold"/>
                                            <p:tgtEl>
                                              <p:spTgt spid="3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fill="hold"/>
                                            <p:tgtEl>
                                              <p:spTgt spid="37"/>
                                            </p:tgtEl>
                                            <p:attrNameLst>
                                              <p:attrName>ppt_x</p:attrName>
                                            </p:attrNameLst>
                                          </p:cBhvr>
                                          <p:tavLst>
                                            <p:tav tm="0">
                                              <p:val>
                                                <p:strVal val="#ppt_x"/>
                                              </p:val>
                                            </p:tav>
                                            <p:tav tm="100000">
                                              <p:val>
                                                <p:strVal val="#ppt_x"/>
                                              </p:val>
                                            </p:tav>
                                          </p:tavLst>
                                        </p:anim>
                                        <p:anim calcmode="lin" valueType="num">
                                          <p:cBhvr additive="base">
                                            <p:cTn id="69" dur="500" fill="hold"/>
                                            <p:tgtEl>
                                              <p:spTgt spid="37"/>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500" fill="hold"/>
                                            <p:tgtEl>
                                              <p:spTgt spid="63"/>
                                            </p:tgtEl>
                                            <p:attrNameLst>
                                              <p:attrName>ppt_x</p:attrName>
                                            </p:attrNameLst>
                                          </p:cBhvr>
                                          <p:tavLst>
                                            <p:tav tm="0">
                                              <p:val>
                                                <p:strVal val="#ppt_x"/>
                                              </p:val>
                                            </p:tav>
                                            <p:tav tm="100000">
                                              <p:val>
                                                <p:strVal val="#ppt_x"/>
                                              </p:val>
                                            </p:tav>
                                          </p:tavLst>
                                        </p:anim>
                                        <p:anim calcmode="lin" valueType="num">
                                          <p:cBhvr additive="base">
                                            <p:cTn id="7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5" grpId="0"/>
          <p:bldP spid="36" grpId="0"/>
          <p:bldP spid="63" grpId="0"/>
          <p:bldP spid="53" grpId="0" animBg="1"/>
          <p:bldP spid="58" grpId="0" animBg="1"/>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0-#ppt_w/2"/>
                                              </p:val>
                                            </p:tav>
                                            <p:tav tm="100000">
                                              <p:val>
                                                <p:strVal val="#ppt_x"/>
                                              </p:val>
                                            </p:tav>
                                          </p:tavLst>
                                        </p:anim>
                                        <p:anim calcmode="lin" valueType="num">
                                          <p:cBhvr additive="base">
                                            <p:cTn id="8" dur="75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750" fill="hold"/>
                                            <p:tgtEl>
                                              <p:spTgt spid="58"/>
                                            </p:tgtEl>
                                            <p:attrNameLst>
                                              <p:attrName>ppt_x</p:attrName>
                                            </p:attrNameLst>
                                          </p:cBhvr>
                                          <p:tavLst>
                                            <p:tav tm="0">
                                              <p:val>
                                                <p:strVal val="1+#ppt_w/2"/>
                                              </p:val>
                                            </p:tav>
                                            <p:tav tm="100000">
                                              <p:val>
                                                <p:strVal val="#ppt_x"/>
                                              </p:val>
                                            </p:tav>
                                          </p:tavLst>
                                        </p:anim>
                                        <p:anim calcmode="lin" valueType="num">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64"/>
                                            </p:tgtEl>
                                            <p:attrNameLst>
                                              <p:attrName>style.visibility</p:attrName>
                                            </p:attrNameLst>
                                          </p:cBhvr>
                                          <p:to>
                                            <p:strVal val="visible"/>
                                          </p:to>
                                        </p:set>
                                        <p:anim calcmode="lin" valueType="num">
                                          <p:cBhvr>
                                            <p:cTn id="15" dur="500" fill="hold"/>
                                            <p:tgtEl>
                                              <p:spTgt spid="64"/>
                                            </p:tgtEl>
                                            <p:attrNameLst>
                                              <p:attrName>ppt_w</p:attrName>
                                            </p:attrNameLst>
                                          </p:cBhvr>
                                          <p:tavLst>
                                            <p:tav tm="0">
                                              <p:val>
                                                <p:fltVal val="0"/>
                                              </p:val>
                                            </p:tav>
                                            <p:tav tm="100000">
                                              <p:val>
                                                <p:strVal val="#ppt_w"/>
                                              </p:val>
                                            </p:tav>
                                          </p:tavLst>
                                        </p:anim>
                                        <p:anim calcmode="lin" valueType="num">
                                          <p:cBhvr>
                                            <p:cTn id="16" dur="500" fill="hold"/>
                                            <p:tgtEl>
                                              <p:spTgt spid="64"/>
                                            </p:tgtEl>
                                            <p:attrNameLst>
                                              <p:attrName>ppt_h</p:attrName>
                                            </p:attrNameLst>
                                          </p:cBhvr>
                                          <p:tavLst>
                                            <p:tav tm="0">
                                              <p:val>
                                                <p:fltVal val="0"/>
                                              </p:val>
                                            </p:tav>
                                            <p:tav tm="100000">
                                              <p:val>
                                                <p:strVal val="#ppt_h"/>
                                              </p:val>
                                            </p:tav>
                                          </p:tavLst>
                                        </p:anim>
                                        <p:animEffect transition="in" filter="fade">
                                          <p:cBhvr>
                                            <p:cTn id="17" dur="500"/>
                                            <p:tgtEl>
                                              <p:spTgt spid="6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p:tgtEl>
                                              <p:spTgt spid="66"/>
                                            </p:tgtEl>
                                            <p:attrNameLst>
                                              <p:attrName>ppt_y</p:attrName>
                                            </p:attrNameLst>
                                          </p:cBhvr>
                                          <p:tavLst>
                                            <p:tav tm="0">
                                              <p:val>
                                                <p:strVal val="#ppt_y+#ppt_h*1.125000"/>
                                              </p:val>
                                            </p:tav>
                                            <p:tav tm="100000">
                                              <p:val>
                                                <p:strVal val="#ppt_y"/>
                                              </p:val>
                                            </p:tav>
                                          </p:tavLst>
                                        </p:anim>
                                        <p:animEffect transition="in" filter="wipe(up)">
                                          <p:cBhvr>
                                            <p:cTn id="22" dur="500"/>
                                            <p:tgtEl>
                                              <p:spTgt spid="6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0-#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ppt_x"/>
                                              </p:val>
                                            </p:tav>
                                            <p:tav tm="100000">
                                              <p:val>
                                                <p:strVal val="#ppt_x"/>
                                              </p:val>
                                            </p:tav>
                                          </p:tavLst>
                                        </p:anim>
                                        <p:anim calcmode="lin" valueType="num">
                                          <p:cBhvr additive="base">
                                            <p:cTn id="65" dur="500" fill="hold"/>
                                            <p:tgtEl>
                                              <p:spTgt spid="3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fill="hold"/>
                                            <p:tgtEl>
                                              <p:spTgt spid="37"/>
                                            </p:tgtEl>
                                            <p:attrNameLst>
                                              <p:attrName>ppt_x</p:attrName>
                                            </p:attrNameLst>
                                          </p:cBhvr>
                                          <p:tavLst>
                                            <p:tav tm="0">
                                              <p:val>
                                                <p:strVal val="#ppt_x"/>
                                              </p:val>
                                            </p:tav>
                                            <p:tav tm="100000">
                                              <p:val>
                                                <p:strVal val="#ppt_x"/>
                                              </p:val>
                                            </p:tav>
                                          </p:tavLst>
                                        </p:anim>
                                        <p:anim calcmode="lin" valueType="num">
                                          <p:cBhvr additive="base">
                                            <p:cTn id="69" dur="500" fill="hold"/>
                                            <p:tgtEl>
                                              <p:spTgt spid="37"/>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500" fill="hold"/>
                                            <p:tgtEl>
                                              <p:spTgt spid="63"/>
                                            </p:tgtEl>
                                            <p:attrNameLst>
                                              <p:attrName>ppt_x</p:attrName>
                                            </p:attrNameLst>
                                          </p:cBhvr>
                                          <p:tavLst>
                                            <p:tav tm="0">
                                              <p:val>
                                                <p:strVal val="#ppt_x"/>
                                              </p:val>
                                            </p:tav>
                                            <p:tav tm="100000">
                                              <p:val>
                                                <p:strVal val="#ppt_x"/>
                                              </p:val>
                                            </p:tav>
                                          </p:tavLst>
                                        </p:anim>
                                        <p:anim calcmode="lin" valueType="num">
                                          <p:cBhvr additive="base">
                                            <p:cTn id="7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5" grpId="0"/>
          <p:bldP spid="36" grpId="0"/>
          <p:bldP spid="63" grpId="0"/>
          <p:bldP spid="53" grpId="0" animBg="1"/>
          <p:bldP spid="58" grpId="0" animBg="1"/>
          <p:bldP spid="64" grpId="0"/>
          <p:bldP spid="65" grpId="0"/>
          <p:bldP spid="6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35969" y="2012467"/>
            <a:ext cx="3332441" cy="4103704"/>
          </a:xfrm>
          <a:prstGeom prst="rect">
            <a:avLst/>
          </a:prstGeom>
          <a:noFill/>
          <a:ln w="762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方正黑体简体" panose="02010601030101010101" pitchFamily="2" charset="-122"/>
              <a:ea typeface="方正黑体简体" panose="02010601030101010101" pitchFamily="2" charset="-122"/>
              <a:cs typeface="+mn-ea"/>
              <a:sym typeface="+mn-lt"/>
            </a:endParaRPr>
          </a:p>
        </p:txBody>
      </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25879" r="25879"/>
          <a:stretch>
            <a:fillRect/>
          </a:stretch>
        </p:blipFill>
        <p:spPr>
          <a:xfrm>
            <a:off x="7187221" y="1564106"/>
            <a:ext cx="3343517" cy="4283242"/>
          </a:xfrm>
          <a:prstGeom prst="rect">
            <a:avLst/>
          </a:prstGeom>
          <a:effectLst>
            <a:outerShdw blurRad="254000" dist="63500" dir="2700000" algn="tl" rotWithShape="0">
              <a:prstClr val="black">
                <a:alpha val="30000"/>
              </a:prstClr>
            </a:outerShdw>
          </a:effectLst>
        </p:spPr>
      </p:pic>
      <p:grpSp>
        <p:nvGrpSpPr>
          <p:cNvPr id="8" name="组合 7"/>
          <p:cNvGrpSpPr/>
          <p:nvPr/>
        </p:nvGrpSpPr>
        <p:grpSpPr>
          <a:xfrm>
            <a:off x="1628035" y="2080120"/>
            <a:ext cx="4467965" cy="783342"/>
            <a:chOff x="1628035" y="2080120"/>
            <a:chExt cx="4467965" cy="783342"/>
          </a:xfrm>
        </p:grpSpPr>
        <p:sp>
          <p:nvSpPr>
            <p:cNvPr id="39" name="TextBox 7"/>
            <p:cNvSpPr txBox="1"/>
            <p:nvPr/>
          </p:nvSpPr>
          <p:spPr>
            <a:xfrm>
              <a:off x="2276256" y="2080120"/>
              <a:ext cx="1515488"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可行性分析一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0" name="文本框 39"/>
            <p:cNvSpPr txBox="1"/>
            <p:nvPr/>
          </p:nvSpPr>
          <p:spPr>
            <a:xfrm>
              <a:off x="2276256" y="2364543"/>
              <a:ext cx="3819744" cy="498919"/>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grpSp>
          <p:nvGrpSpPr>
            <p:cNvPr id="11" name="组合 10"/>
            <p:cNvGrpSpPr/>
            <p:nvPr/>
          </p:nvGrpSpPr>
          <p:grpSpPr>
            <a:xfrm>
              <a:off x="1628035" y="2151028"/>
              <a:ext cx="473847" cy="549662"/>
              <a:chOff x="1628035" y="2151028"/>
              <a:chExt cx="473847" cy="549662"/>
            </a:xfrm>
          </p:grpSpPr>
          <p:sp>
            <p:nvSpPr>
              <p:cNvPr id="7" name="六边形 6"/>
              <p:cNvSpPr/>
              <p:nvPr/>
            </p:nvSpPr>
            <p:spPr>
              <a:xfrm rot="5400000">
                <a:off x="1590128" y="2188935"/>
                <a:ext cx="549662" cy="473847"/>
              </a:xfrm>
              <a:prstGeom prst="hexagon">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7"/>
              <p:cNvSpPr/>
              <p:nvPr/>
            </p:nvSpPr>
            <p:spPr bwMode="auto">
              <a:xfrm>
                <a:off x="1735754" y="2316550"/>
                <a:ext cx="258410" cy="218617"/>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grpSp>
      </p:grpSp>
      <p:grpSp>
        <p:nvGrpSpPr>
          <p:cNvPr id="10" name="组合 9"/>
          <p:cNvGrpSpPr/>
          <p:nvPr/>
        </p:nvGrpSpPr>
        <p:grpSpPr>
          <a:xfrm>
            <a:off x="1628035" y="4709932"/>
            <a:ext cx="4467965" cy="783342"/>
            <a:chOff x="1628035" y="4709932"/>
            <a:chExt cx="4467965" cy="783342"/>
          </a:xfrm>
        </p:grpSpPr>
        <p:sp>
          <p:nvSpPr>
            <p:cNvPr id="45" name="TextBox 7"/>
            <p:cNvSpPr txBox="1"/>
            <p:nvPr/>
          </p:nvSpPr>
          <p:spPr>
            <a:xfrm>
              <a:off x="2276256" y="4709932"/>
              <a:ext cx="1515488"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可行性分析三</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6" name="文本框 45"/>
            <p:cNvSpPr txBox="1"/>
            <p:nvPr/>
          </p:nvSpPr>
          <p:spPr>
            <a:xfrm>
              <a:off x="2276256" y="4994355"/>
              <a:ext cx="3819744" cy="498919"/>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grpSp>
          <p:nvGrpSpPr>
            <p:cNvPr id="14" name="组合 13"/>
            <p:cNvGrpSpPr/>
            <p:nvPr/>
          </p:nvGrpSpPr>
          <p:grpSpPr>
            <a:xfrm>
              <a:off x="1628035" y="4872932"/>
              <a:ext cx="473847" cy="549662"/>
              <a:chOff x="1628035" y="4872932"/>
              <a:chExt cx="473847" cy="549662"/>
            </a:xfrm>
          </p:grpSpPr>
          <p:sp>
            <p:nvSpPr>
              <p:cNvPr id="26" name="六边形 25"/>
              <p:cNvSpPr/>
              <p:nvPr/>
            </p:nvSpPr>
            <p:spPr>
              <a:xfrm rot="5400000">
                <a:off x="1590128" y="4910839"/>
                <a:ext cx="549662" cy="473847"/>
              </a:xfrm>
              <a:prstGeom prst="hexagon">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6"/>
              <p:cNvSpPr>
                <a:spLocks noEditPoints="1"/>
              </p:cNvSpPr>
              <p:nvPr/>
            </p:nvSpPr>
            <p:spPr bwMode="auto">
              <a:xfrm>
                <a:off x="1737433" y="5019757"/>
                <a:ext cx="255052" cy="256011"/>
              </a:xfrm>
              <a:custGeom>
                <a:avLst/>
                <a:gdLst>
                  <a:gd name="T0" fmla="*/ 107 w 225"/>
                  <a:gd name="T1" fmla="*/ 116 h 226"/>
                  <a:gd name="T2" fmla="*/ 163 w 225"/>
                  <a:gd name="T3" fmla="*/ 214 h 226"/>
                  <a:gd name="T4" fmla="*/ 113 w 225"/>
                  <a:gd name="T5" fmla="*/ 226 h 226"/>
                  <a:gd name="T6" fmla="*/ 0 w 225"/>
                  <a:gd name="T7" fmla="*/ 113 h 226"/>
                  <a:gd name="T8" fmla="*/ 106 w 225"/>
                  <a:gd name="T9" fmla="*/ 0 h 226"/>
                  <a:gd name="T10" fmla="*/ 106 w 225"/>
                  <a:gd name="T11" fmla="*/ 113 h 226"/>
                  <a:gd name="T12" fmla="*/ 107 w 225"/>
                  <a:gd name="T13" fmla="*/ 116 h 226"/>
                  <a:gd name="T14" fmla="*/ 225 w 225"/>
                  <a:gd name="T15" fmla="*/ 106 h 226"/>
                  <a:gd name="T16" fmla="*/ 120 w 225"/>
                  <a:gd name="T17" fmla="*/ 106 h 226"/>
                  <a:gd name="T18" fmla="*/ 120 w 225"/>
                  <a:gd name="T19" fmla="*/ 0 h 226"/>
                  <a:gd name="T20" fmla="*/ 225 w 225"/>
                  <a:gd name="T21" fmla="*/ 106 h 226"/>
                  <a:gd name="T22" fmla="*/ 134 w 225"/>
                  <a:gd name="T23" fmla="*/ 92 h 226"/>
                  <a:gd name="T24" fmla="*/ 209 w 225"/>
                  <a:gd name="T25" fmla="*/ 92 h 226"/>
                  <a:gd name="T26" fmla="*/ 134 w 225"/>
                  <a:gd name="T27" fmla="*/ 16 h 226"/>
                  <a:gd name="T28" fmla="*/ 134 w 225"/>
                  <a:gd name="T29" fmla="*/ 92 h 226"/>
                  <a:gd name="T30" fmla="*/ 175 w 225"/>
                  <a:gd name="T31" fmla="*/ 207 h 226"/>
                  <a:gd name="T32" fmla="*/ 225 w 225"/>
                  <a:gd name="T33" fmla="*/ 120 h 226"/>
                  <a:gd name="T34" fmla="*/ 125 w 225"/>
                  <a:gd name="T35" fmla="*/ 120 h 226"/>
                  <a:gd name="T36" fmla="*/ 175 w 225"/>
                  <a:gd name="T37"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6">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grpSp>
      </p:grpSp>
      <p:grpSp>
        <p:nvGrpSpPr>
          <p:cNvPr id="9" name="组合 8"/>
          <p:cNvGrpSpPr/>
          <p:nvPr/>
        </p:nvGrpSpPr>
        <p:grpSpPr>
          <a:xfrm>
            <a:off x="1628035" y="3397169"/>
            <a:ext cx="4469506" cy="783343"/>
            <a:chOff x="1628035" y="3397169"/>
            <a:chExt cx="4469506" cy="783343"/>
          </a:xfrm>
        </p:grpSpPr>
        <p:sp>
          <p:nvSpPr>
            <p:cNvPr id="41" name="TextBox 7"/>
            <p:cNvSpPr txBox="1"/>
            <p:nvPr/>
          </p:nvSpPr>
          <p:spPr>
            <a:xfrm>
              <a:off x="2277797" y="3397169"/>
              <a:ext cx="1515488"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可行性分析二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2" name="文本框 41"/>
            <p:cNvSpPr txBox="1"/>
            <p:nvPr/>
          </p:nvSpPr>
          <p:spPr>
            <a:xfrm>
              <a:off x="2277797" y="3681593"/>
              <a:ext cx="3819744" cy="498919"/>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grpSp>
          <p:nvGrpSpPr>
            <p:cNvPr id="12" name="组合 11"/>
            <p:cNvGrpSpPr/>
            <p:nvPr/>
          </p:nvGrpSpPr>
          <p:grpSpPr>
            <a:xfrm>
              <a:off x="1628035" y="3511980"/>
              <a:ext cx="473847" cy="549662"/>
              <a:chOff x="1628035" y="3511980"/>
              <a:chExt cx="473847" cy="549662"/>
            </a:xfrm>
          </p:grpSpPr>
          <p:sp>
            <p:nvSpPr>
              <p:cNvPr id="23" name="六边形 22"/>
              <p:cNvSpPr/>
              <p:nvPr/>
            </p:nvSpPr>
            <p:spPr>
              <a:xfrm rot="5400000">
                <a:off x="1590128" y="3549887"/>
                <a:ext cx="549662" cy="47384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8"/>
              <p:cNvSpPr/>
              <p:nvPr/>
            </p:nvSpPr>
            <p:spPr bwMode="auto">
              <a:xfrm>
                <a:off x="1749898" y="3684214"/>
                <a:ext cx="230122" cy="205193"/>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Bebas" pitchFamily="2" charset="0"/>
                  <a:ea typeface="微软雅黑" panose="020B0503020204020204" charset="-122"/>
                  <a:sym typeface="Bebas" pitchFamily="2" charset="0"/>
                </a:endParaRPr>
              </a:p>
            </p:txBody>
          </p:sp>
        </p:grpSp>
      </p:grpSp>
      <p:sp>
        <p:nvSpPr>
          <p:cNvPr id="27" name="椭圆 26"/>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02</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0" name="文本框 29"/>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31" name="文本框 30"/>
          <p:cNvSpPr txBox="1"/>
          <p:nvPr/>
        </p:nvSpPr>
        <p:spPr>
          <a:xfrm>
            <a:off x="1568385" y="432980"/>
            <a:ext cx="198804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可行性分析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40000">
                                          <p:cBhvr additive="base">
                                            <p:cTn id="7" dur="750" fill="hold"/>
                                            <p:tgtEl>
                                              <p:spTgt spid="27"/>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40000">
                                          <p:cBhvr additive="base">
                                            <p:cTn id="11" dur="75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ppt_y</p:attrName>
                                            </p:attrNameLst>
                                          </p:cBhvr>
                                          <p:tavLst>
                                            <p:tav tm="0">
                                              <p:val>
                                                <p:strVal val="#ppt_y+#ppt_h*1.125000"/>
                                              </p:val>
                                            </p:tav>
                                            <p:tav tm="100000">
                                              <p:val>
                                                <p:strVal val="#ppt_y"/>
                                              </p:val>
                                            </p:tav>
                                          </p:tavLst>
                                        </p:anim>
                                        <p:animEffect transition="in" filter="wipe(up)">
                                          <p:cBhvr>
                                            <p:cTn id="22" dur="500"/>
                                            <p:tgtEl>
                                              <p:spTgt spid="3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P spid="28" grpId="0" animBg="1"/>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0-#ppt_w/2"/>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1+#ppt_w/2"/>
                                              </p:val>
                                            </p:tav>
                                            <p:tav tm="100000">
                                              <p:val>
                                                <p:strVal val="#ppt_x"/>
                                              </p:val>
                                            </p:tav>
                                          </p:tavLst>
                                        </p:anim>
                                        <p:anim calcmode="lin" valueType="num">
                                          <p:cBhvr additive="base">
                                            <p:cTn id="12" dur="750" fill="hold"/>
                                            <p:tgtEl>
                                              <p:spTgt spid="2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ppt_y</p:attrName>
                                            </p:attrNameLst>
                                          </p:cBhvr>
                                          <p:tavLst>
                                            <p:tav tm="0">
                                              <p:val>
                                                <p:strVal val="#ppt_y+#ppt_h*1.125000"/>
                                              </p:val>
                                            </p:tav>
                                            <p:tav tm="100000">
                                              <p:val>
                                                <p:strVal val="#ppt_y"/>
                                              </p:val>
                                            </p:tav>
                                          </p:tavLst>
                                        </p:anim>
                                        <p:animEffect transition="in" filter="wipe(up)">
                                          <p:cBhvr>
                                            <p:cTn id="22" dur="500"/>
                                            <p:tgtEl>
                                              <p:spTgt spid="3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P spid="28" grpId="0" animBg="1"/>
          <p:bldP spid="29" grpId="0"/>
          <p:bldP spid="30" grpId="0"/>
          <p:bldP spid="3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flipH="1">
            <a:off x="106741" y="0"/>
            <a:ext cx="6436113" cy="6873596"/>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7309994 w 10639698"/>
              <a:gd name="connsiteY2-6" fmla="*/ 0 h 6866632"/>
              <a:gd name="connsiteX3-7" fmla="*/ 10639698 w 10639698"/>
              <a:gd name="connsiteY3-8" fmla="*/ 0 h 6866632"/>
              <a:gd name="connsiteX4-9" fmla="*/ 10639698 w 10639698"/>
              <a:gd name="connsiteY4-10" fmla="*/ 6857554 h 6866632"/>
              <a:gd name="connsiteX5-11" fmla="*/ 7496924 w 10639698"/>
              <a:gd name="connsiteY5-12" fmla="*/ 6857554 h 6866632"/>
              <a:gd name="connsiteX6-13" fmla="*/ 7486457 w 10639698"/>
              <a:gd name="connsiteY6-14" fmla="*/ 6866632 h 6866632"/>
              <a:gd name="connsiteX7-15" fmla="*/ 1572046 w 10639698"/>
              <a:gd name="connsiteY7-16" fmla="*/ 6866632 h 6866632"/>
              <a:gd name="connsiteX8-17" fmla="*/ 1483885 w 10639698"/>
              <a:gd name="connsiteY8-18" fmla="*/ 6790170 h 6866632"/>
              <a:gd name="connsiteX9-19" fmla="*/ 0 w 10639698"/>
              <a:gd name="connsiteY9-20" fmla="*/ 3433316 h 6866632"/>
              <a:gd name="connsiteX10-21" fmla="*/ 1483885 w 10639698"/>
              <a:gd name="connsiteY10-22" fmla="*/ 76463 h 6866632"/>
              <a:gd name="connsiteX11" fmla="*/ 1572046 w 10639698"/>
              <a:gd name="connsiteY11" fmla="*/ 0 h 6866632"/>
              <a:gd name="connsiteX0-23" fmla="*/ 1572046 w 10639698"/>
              <a:gd name="connsiteY0-24" fmla="*/ 0 h 6866632"/>
              <a:gd name="connsiteX1-25" fmla="*/ 5264571 w 10639698"/>
              <a:gd name="connsiteY1-26" fmla="*/ 0 h 6866632"/>
              <a:gd name="connsiteX2-27" fmla="*/ 10639698 w 10639698"/>
              <a:gd name="connsiteY2-28" fmla="*/ 0 h 6866632"/>
              <a:gd name="connsiteX3-29" fmla="*/ 10639698 w 10639698"/>
              <a:gd name="connsiteY3-30" fmla="*/ 6857554 h 6866632"/>
              <a:gd name="connsiteX4-31" fmla="*/ 7496924 w 10639698"/>
              <a:gd name="connsiteY4-32" fmla="*/ 6857554 h 6866632"/>
              <a:gd name="connsiteX5-33" fmla="*/ 7486457 w 10639698"/>
              <a:gd name="connsiteY5-34" fmla="*/ 6866632 h 6866632"/>
              <a:gd name="connsiteX6-35" fmla="*/ 1572046 w 10639698"/>
              <a:gd name="connsiteY6-36" fmla="*/ 6866632 h 6866632"/>
              <a:gd name="connsiteX7-37" fmla="*/ 1483885 w 10639698"/>
              <a:gd name="connsiteY7-38" fmla="*/ 6790170 h 6866632"/>
              <a:gd name="connsiteX8-39" fmla="*/ 0 w 10639698"/>
              <a:gd name="connsiteY8-40" fmla="*/ 3433316 h 6866632"/>
              <a:gd name="connsiteX9-41" fmla="*/ 1483885 w 10639698"/>
              <a:gd name="connsiteY9-42" fmla="*/ 76463 h 6866632"/>
              <a:gd name="connsiteX10-43" fmla="*/ 1572046 w 10639698"/>
              <a:gd name="connsiteY10-44" fmla="*/ 0 h 6866632"/>
              <a:gd name="connsiteX0-45" fmla="*/ 1572046 w 10639698"/>
              <a:gd name="connsiteY0-46" fmla="*/ 0 h 6866632"/>
              <a:gd name="connsiteX1-47" fmla="*/ 10639698 w 10639698"/>
              <a:gd name="connsiteY1-48" fmla="*/ 0 h 6866632"/>
              <a:gd name="connsiteX2-49" fmla="*/ 10639698 w 10639698"/>
              <a:gd name="connsiteY2-50" fmla="*/ 6857554 h 6866632"/>
              <a:gd name="connsiteX3-51" fmla="*/ 7496924 w 10639698"/>
              <a:gd name="connsiteY3-52" fmla="*/ 6857554 h 6866632"/>
              <a:gd name="connsiteX4-53" fmla="*/ 7486457 w 10639698"/>
              <a:gd name="connsiteY4-54" fmla="*/ 6866632 h 6866632"/>
              <a:gd name="connsiteX5-55" fmla="*/ 1572046 w 10639698"/>
              <a:gd name="connsiteY5-56" fmla="*/ 6866632 h 6866632"/>
              <a:gd name="connsiteX6-57" fmla="*/ 1483885 w 10639698"/>
              <a:gd name="connsiteY6-58" fmla="*/ 6790170 h 6866632"/>
              <a:gd name="connsiteX7-59" fmla="*/ 0 w 10639698"/>
              <a:gd name="connsiteY7-60" fmla="*/ 3433316 h 6866632"/>
              <a:gd name="connsiteX8-61" fmla="*/ 1483885 w 10639698"/>
              <a:gd name="connsiteY8-62" fmla="*/ 76463 h 6866632"/>
              <a:gd name="connsiteX9-63" fmla="*/ 1572046 w 10639698"/>
              <a:gd name="connsiteY9-64" fmla="*/ 0 h 6866632"/>
              <a:gd name="connsiteX0-65" fmla="*/ 1572046 w 10639698"/>
              <a:gd name="connsiteY0-66" fmla="*/ 0 h 6866632"/>
              <a:gd name="connsiteX1-67" fmla="*/ 10639698 w 10639698"/>
              <a:gd name="connsiteY1-68" fmla="*/ 0 h 6866632"/>
              <a:gd name="connsiteX2-69" fmla="*/ 10639698 w 10639698"/>
              <a:gd name="connsiteY2-70" fmla="*/ 6857554 h 6866632"/>
              <a:gd name="connsiteX3-71" fmla="*/ 7496924 w 10639698"/>
              <a:gd name="connsiteY3-72" fmla="*/ 6857554 h 6866632"/>
              <a:gd name="connsiteX4-73" fmla="*/ 1572046 w 10639698"/>
              <a:gd name="connsiteY4-74" fmla="*/ 6866632 h 6866632"/>
              <a:gd name="connsiteX5-75" fmla="*/ 1483885 w 10639698"/>
              <a:gd name="connsiteY5-76" fmla="*/ 6790170 h 6866632"/>
              <a:gd name="connsiteX6-77" fmla="*/ 0 w 10639698"/>
              <a:gd name="connsiteY6-78" fmla="*/ 3433316 h 6866632"/>
              <a:gd name="connsiteX7-79" fmla="*/ 1483885 w 10639698"/>
              <a:gd name="connsiteY7-80" fmla="*/ 76463 h 6866632"/>
              <a:gd name="connsiteX8-81" fmla="*/ 1572046 w 10639698"/>
              <a:gd name="connsiteY8-82" fmla="*/ 0 h 6866632"/>
              <a:gd name="connsiteX0-83" fmla="*/ 1572046 w 10639698"/>
              <a:gd name="connsiteY0-84" fmla="*/ 0 h 6866632"/>
              <a:gd name="connsiteX1-85" fmla="*/ 10639698 w 10639698"/>
              <a:gd name="connsiteY1-86" fmla="*/ 0 h 6866632"/>
              <a:gd name="connsiteX2-87" fmla="*/ 10639698 w 10639698"/>
              <a:gd name="connsiteY2-88" fmla="*/ 6857554 h 6866632"/>
              <a:gd name="connsiteX3-89" fmla="*/ 1572046 w 10639698"/>
              <a:gd name="connsiteY3-90" fmla="*/ 6866632 h 6866632"/>
              <a:gd name="connsiteX4-91" fmla="*/ 1483885 w 10639698"/>
              <a:gd name="connsiteY4-92" fmla="*/ 6790170 h 6866632"/>
              <a:gd name="connsiteX5-93" fmla="*/ 0 w 10639698"/>
              <a:gd name="connsiteY5-94" fmla="*/ 3433316 h 6866632"/>
              <a:gd name="connsiteX6-95" fmla="*/ 1483885 w 10639698"/>
              <a:gd name="connsiteY6-96" fmla="*/ 76463 h 6866632"/>
              <a:gd name="connsiteX7-97" fmla="*/ 1572046 w 10639698"/>
              <a:gd name="connsiteY7-98" fmla="*/ 0 h 6866632"/>
              <a:gd name="connsiteX0-99" fmla="*/ 1572046 w 10639698"/>
              <a:gd name="connsiteY0-100" fmla="*/ 0 h 6866632"/>
              <a:gd name="connsiteX1-101" fmla="*/ 6597087 w 10639698"/>
              <a:gd name="connsiteY1-102" fmla="*/ 32084 h 6866632"/>
              <a:gd name="connsiteX2-103" fmla="*/ 10639698 w 10639698"/>
              <a:gd name="connsiteY2-104" fmla="*/ 6857554 h 6866632"/>
              <a:gd name="connsiteX3-105" fmla="*/ 1572046 w 10639698"/>
              <a:gd name="connsiteY3-106" fmla="*/ 6866632 h 6866632"/>
              <a:gd name="connsiteX4-107" fmla="*/ 1483885 w 10639698"/>
              <a:gd name="connsiteY4-108" fmla="*/ 6790170 h 6866632"/>
              <a:gd name="connsiteX5-109" fmla="*/ 0 w 10639698"/>
              <a:gd name="connsiteY5-110" fmla="*/ 3433316 h 6866632"/>
              <a:gd name="connsiteX6-111" fmla="*/ 1483885 w 10639698"/>
              <a:gd name="connsiteY6-112" fmla="*/ 76463 h 6866632"/>
              <a:gd name="connsiteX7-113" fmla="*/ 1572046 w 10639698"/>
              <a:gd name="connsiteY7-114" fmla="*/ 0 h 6866632"/>
              <a:gd name="connsiteX0-115" fmla="*/ 1572046 w 6629171"/>
              <a:gd name="connsiteY0-116" fmla="*/ 0 h 6873596"/>
              <a:gd name="connsiteX1-117" fmla="*/ 6597087 w 6629171"/>
              <a:gd name="connsiteY1-118" fmla="*/ 32084 h 6873596"/>
              <a:gd name="connsiteX2-119" fmla="*/ 6629171 w 6629171"/>
              <a:gd name="connsiteY2-120" fmla="*/ 6873596 h 6873596"/>
              <a:gd name="connsiteX3-121" fmla="*/ 1572046 w 6629171"/>
              <a:gd name="connsiteY3-122" fmla="*/ 6866632 h 6873596"/>
              <a:gd name="connsiteX4-123" fmla="*/ 1483885 w 6629171"/>
              <a:gd name="connsiteY4-124" fmla="*/ 6790170 h 6873596"/>
              <a:gd name="connsiteX5-125" fmla="*/ 0 w 6629171"/>
              <a:gd name="connsiteY5-126" fmla="*/ 3433316 h 6873596"/>
              <a:gd name="connsiteX6-127" fmla="*/ 1483885 w 6629171"/>
              <a:gd name="connsiteY6-128" fmla="*/ 76463 h 6873596"/>
              <a:gd name="connsiteX7-129" fmla="*/ 1572046 w 6629171"/>
              <a:gd name="connsiteY7-130" fmla="*/ 0 h 6873596"/>
              <a:gd name="connsiteX0-131" fmla="*/ 1572046 w 6597087"/>
              <a:gd name="connsiteY0-132" fmla="*/ 0 h 6873596"/>
              <a:gd name="connsiteX1-133" fmla="*/ 6597087 w 6597087"/>
              <a:gd name="connsiteY1-134" fmla="*/ 32084 h 6873596"/>
              <a:gd name="connsiteX2-135" fmla="*/ 6581045 w 6597087"/>
              <a:gd name="connsiteY2-136" fmla="*/ 6873596 h 6873596"/>
              <a:gd name="connsiteX3-137" fmla="*/ 1572046 w 6597087"/>
              <a:gd name="connsiteY3-138" fmla="*/ 6866632 h 6873596"/>
              <a:gd name="connsiteX4-139" fmla="*/ 1483885 w 6597087"/>
              <a:gd name="connsiteY4-140" fmla="*/ 6790170 h 6873596"/>
              <a:gd name="connsiteX5-141" fmla="*/ 0 w 6597087"/>
              <a:gd name="connsiteY5-142" fmla="*/ 3433316 h 6873596"/>
              <a:gd name="connsiteX6-143" fmla="*/ 1483885 w 6597087"/>
              <a:gd name="connsiteY6-144" fmla="*/ 76463 h 6873596"/>
              <a:gd name="connsiteX7-145" fmla="*/ 1572046 w 6597087"/>
              <a:gd name="connsiteY7-146" fmla="*/ 0 h 6873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597087" h="6873596">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19" name="任意多边形 18"/>
          <p:cNvSpPr/>
          <p:nvPr/>
        </p:nvSpPr>
        <p:spPr>
          <a:xfrm flipH="1">
            <a:off x="-14607" y="6964"/>
            <a:ext cx="6163950"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10639698 w 10639698"/>
              <a:gd name="connsiteY2-6" fmla="*/ 0 h 6866632"/>
              <a:gd name="connsiteX3-7" fmla="*/ 10639698 w 10639698"/>
              <a:gd name="connsiteY3-8" fmla="*/ 6857554 h 6866632"/>
              <a:gd name="connsiteX4-9" fmla="*/ 7496924 w 10639698"/>
              <a:gd name="connsiteY4-10" fmla="*/ 6857554 h 6866632"/>
              <a:gd name="connsiteX5-11" fmla="*/ 7486457 w 10639698"/>
              <a:gd name="connsiteY5-12" fmla="*/ 6866632 h 6866632"/>
              <a:gd name="connsiteX6-13" fmla="*/ 1572046 w 10639698"/>
              <a:gd name="connsiteY6-14" fmla="*/ 6866632 h 6866632"/>
              <a:gd name="connsiteX7-15" fmla="*/ 1483885 w 10639698"/>
              <a:gd name="connsiteY7-16" fmla="*/ 6790170 h 6866632"/>
              <a:gd name="connsiteX8-17" fmla="*/ 0 w 10639698"/>
              <a:gd name="connsiteY8-18" fmla="*/ 3433316 h 6866632"/>
              <a:gd name="connsiteX9-19" fmla="*/ 1483885 w 10639698"/>
              <a:gd name="connsiteY9-20" fmla="*/ 76463 h 6866632"/>
              <a:gd name="connsiteX10-21" fmla="*/ 1572046 w 10639698"/>
              <a:gd name="connsiteY10-22" fmla="*/ 0 h 6866632"/>
              <a:gd name="connsiteX0-23" fmla="*/ 1572046 w 10639698"/>
              <a:gd name="connsiteY0-24" fmla="*/ 0 h 6866632"/>
              <a:gd name="connsiteX1-25" fmla="*/ 10639698 w 10639698"/>
              <a:gd name="connsiteY1-26" fmla="*/ 0 h 6866632"/>
              <a:gd name="connsiteX2-27" fmla="*/ 10639698 w 10639698"/>
              <a:gd name="connsiteY2-28" fmla="*/ 6857554 h 6866632"/>
              <a:gd name="connsiteX3-29" fmla="*/ 7496924 w 10639698"/>
              <a:gd name="connsiteY3-30" fmla="*/ 6857554 h 6866632"/>
              <a:gd name="connsiteX4-31" fmla="*/ 7486457 w 10639698"/>
              <a:gd name="connsiteY4-32" fmla="*/ 6866632 h 6866632"/>
              <a:gd name="connsiteX5-33" fmla="*/ 1572046 w 10639698"/>
              <a:gd name="connsiteY5-34" fmla="*/ 6866632 h 6866632"/>
              <a:gd name="connsiteX6-35" fmla="*/ 1483885 w 10639698"/>
              <a:gd name="connsiteY6-36" fmla="*/ 6790170 h 6866632"/>
              <a:gd name="connsiteX7-37" fmla="*/ 0 w 10639698"/>
              <a:gd name="connsiteY7-38" fmla="*/ 3433316 h 6866632"/>
              <a:gd name="connsiteX8-39" fmla="*/ 1483885 w 10639698"/>
              <a:gd name="connsiteY8-40" fmla="*/ 76463 h 6866632"/>
              <a:gd name="connsiteX9-41" fmla="*/ 1572046 w 10639698"/>
              <a:gd name="connsiteY9-42" fmla="*/ 0 h 6866632"/>
              <a:gd name="connsiteX0-43" fmla="*/ 1572046 w 10639698"/>
              <a:gd name="connsiteY0-44" fmla="*/ 0 h 6866632"/>
              <a:gd name="connsiteX1-45" fmla="*/ 10639698 w 10639698"/>
              <a:gd name="connsiteY1-46" fmla="*/ 0 h 6866632"/>
              <a:gd name="connsiteX2-47" fmla="*/ 10639698 w 10639698"/>
              <a:gd name="connsiteY2-48" fmla="*/ 6857554 h 6866632"/>
              <a:gd name="connsiteX3-49" fmla="*/ 7496924 w 10639698"/>
              <a:gd name="connsiteY3-50" fmla="*/ 6857554 h 6866632"/>
              <a:gd name="connsiteX4-51" fmla="*/ 1572046 w 10639698"/>
              <a:gd name="connsiteY4-52" fmla="*/ 6866632 h 6866632"/>
              <a:gd name="connsiteX5-53" fmla="*/ 1483885 w 10639698"/>
              <a:gd name="connsiteY5-54" fmla="*/ 6790170 h 6866632"/>
              <a:gd name="connsiteX6-55" fmla="*/ 0 w 10639698"/>
              <a:gd name="connsiteY6-56" fmla="*/ 3433316 h 6866632"/>
              <a:gd name="connsiteX7-57" fmla="*/ 1483885 w 10639698"/>
              <a:gd name="connsiteY7-58" fmla="*/ 76463 h 6866632"/>
              <a:gd name="connsiteX8-59" fmla="*/ 1572046 w 10639698"/>
              <a:gd name="connsiteY8-60" fmla="*/ 0 h 6866632"/>
              <a:gd name="connsiteX0-61" fmla="*/ 1572046 w 10639698"/>
              <a:gd name="connsiteY0-62" fmla="*/ 0 h 6866632"/>
              <a:gd name="connsiteX1-63" fmla="*/ 6163950 w 10639698"/>
              <a:gd name="connsiteY1-64" fmla="*/ 0 h 6866632"/>
              <a:gd name="connsiteX2-65" fmla="*/ 10639698 w 10639698"/>
              <a:gd name="connsiteY2-66" fmla="*/ 6857554 h 6866632"/>
              <a:gd name="connsiteX3-67" fmla="*/ 7496924 w 10639698"/>
              <a:gd name="connsiteY3-68" fmla="*/ 6857554 h 6866632"/>
              <a:gd name="connsiteX4-69" fmla="*/ 1572046 w 10639698"/>
              <a:gd name="connsiteY4-70" fmla="*/ 6866632 h 6866632"/>
              <a:gd name="connsiteX5-71" fmla="*/ 1483885 w 10639698"/>
              <a:gd name="connsiteY5-72" fmla="*/ 6790170 h 6866632"/>
              <a:gd name="connsiteX6-73" fmla="*/ 0 w 10639698"/>
              <a:gd name="connsiteY6-74" fmla="*/ 3433316 h 6866632"/>
              <a:gd name="connsiteX7-75" fmla="*/ 1483885 w 10639698"/>
              <a:gd name="connsiteY7-76" fmla="*/ 76463 h 6866632"/>
              <a:gd name="connsiteX8-77" fmla="*/ 1572046 w 10639698"/>
              <a:gd name="connsiteY8-78" fmla="*/ 0 h 6866632"/>
              <a:gd name="connsiteX0-79" fmla="*/ 1572046 w 10639698"/>
              <a:gd name="connsiteY0-80" fmla="*/ 0 h 6866632"/>
              <a:gd name="connsiteX1-81" fmla="*/ 6163950 w 10639698"/>
              <a:gd name="connsiteY1-82" fmla="*/ 0 h 6866632"/>
              <a:gd name="connsiteX2-83" fmla="*/ 10639698 w 10639698"/>
              <a:gd name="connsiteY2-84" fmla="*/ 6857554 h 6866632"/>
              <a:gd name="connsiteX3-85" fmla="*/ 1572046 w 10639698"/>
              <a:gd name="connsiteY3-86" fmla="*/ 6866632 h 6866632"/>
              <a:gd name="connsiteX4-87" fmla="*/ 1483885 w 10639698"/>
              <a:gd name="connsiteY4-88" fmla="*/ 6790170 h 6866632"/>
              <a:gd name="connsiteX5-89" fmla="*/ 0 w 10639698"/>
              <a:gd name="connsiteY5-90" fmla="*/ 3433316 h 6866632"/>
              <a:gd name="connsiteX6-91" fmla="*/ 1483885 w 10639698"/>
              <a:gd name="connsiteY6-92" fmla="*/ 76463 h 6866632"/>
              <a:gd name="connsiteX7-93" fmla="*/ 1572046 w 10639698"/>
              <a:gd name="connsiteY7-94" fmla="*/ 0 h 6866632"/>
              <a:gd name="connsiteX0-95" fmla="*/ 1572046 w 6163950"/>
              <a:gd name="connsiteY0-96" fmla="*/ 0 h 6866632"/>
              <a:gd name="connsiteX1-97" fmla="*/ 6163950 w 6163950"/>
              <a:gd name="connsiteY1-98" fmla="*/ 0 h 6866632"/>
              <a:gd name="connsiteX2-99" fmla="*/ 6147909 w 6163950"/>
              <a:gd name="connsiteY2-100" fmla="*/ 6857554 h 6866632"/>
              <a:gd name="connsiteX3-101" fmla="*/ 1572046 w 6163950"/>
              <a:gd name="connsiteY3-102" fmla="*/ 6866632 h 6866632"/>
              <a:gd name="connsiteX4-103" fmla="*/ 1483885 w 6163950"/>
              <a:gd name="connsiteY4-104" fmla="*/ 6790170 h 6866632"/>
              <a:gd name="connsiteX5-105" fmla="*/ 0 w 6163950"/>
              <a:gd name="connsiteY5-106" fmla="*/ 3433316 h 6866632"/>
              <a:gd name="connsiteX6-107" fmla="*/ 1483885 w 6163950"/>
              <a:gd name="connsiteY6-108" fmla="*/ 76463 h 6866632"/>
              <a:gd name="connsiteX7-109" fmla="*/ 1572046 w 6163950"/>
              <a:gd name="connsiteY7-110" fmla="*/ 0 h 6866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163950" h="6866632">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56692" r="-10408"/>
            </a:stretch>
          </a:blip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0" name="椭圆 19"/>
          <p:cNvSpPr/>
          <p:nvPr/>
        </p:nvSpPr>
        <p:spPr>
          <a:xfrm>
            <a:off x="1244079" y="1315264"/>
            <a:ext cx="2154014" cy="4050564"/>
          </a:xfrm>
          <a:prstGeom prst="ellipse">
            <a:avLst/>
          </a:prstGeom>
          <a:no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9900" dirty="0">
                <a:solidFill>
                  <a:srgbClr val="1D4C77"/>
                </a:solidFill>
                <a:latin typeface="Agency FB" panose="020B0503020202020204" pitchFamily="34" charset="0"/>
                <a:ea typeface="方正黑体简体" panose="02010601030101010101" pitchFamily="2" charset="-122"/>
              </a:rPr>
              <a:t>03</a:t>
            </a:r>
            <a:endParaRPr lang="zh-CN" altLang="en-US" sz="19900" dirty="0">
              <a:solidFill>
                <a:srgbClr val="1D4C77"/>
              </a:solidFill>
              <a:latin typeface="Agency FB" panose="020B0503020202020204" pitchFamily="34" charset="0"/>
              <a:ea typeface="方正黑体简体" panose="02010601030101010101" pitchFamily="2" charset="-122"/>
            </a:endParaRPr>
          </a:p>
        </p:txBody>
      </p:sp>
      <p:sp>
        <p:nvSpPr>
          <p:cNvPr id="23" name="文本框 22"/>
          <p:cNvSpPr txBox="1"/>
          <p:nvPr/>
        </p:nvSpPr>
        <p:spPr>
          <a:xfrm>
            <a:off x="1249642" y="4554194"/>
            <a:ext cx="214288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gency FB" panose="020B0503020202020204" pitchFamily="34" charset="0"/>
                <a:ea typeface="方正黑体简体" panose="02010601030101010101" pitchFamily="2" charset="-122"/>
              </a:rPr>
              <a:t>PART THREE</a:t>
            </a:r>
            <a:endParaRPr lang="zh-CN" altLang="en-US" sz="2800" b="1" spc="300" dirty="0">
              <a:solidFill>
                <a:srgbClr val="595959"/>
              </a:solidFill>
              <a:latin typeface="Agency FB" panose="020B0503020202020204" pitchFamily="34" charset="0"/>
              <a:ea typeface="方正黑体简体" panose="02010601030101010101" pitchFamily="2" charset="-122"/>
            </a:endParaRPr>
          </a:p>
        </p:txBody>
      </p:sp>
      <p:sp>
        <p:nvSpPr>
          <p:cNvPr id="6" name="矩形 5"/>
          <p:cNvSpPr/>
          <p:nvPr/>
        </p:nvSpPr>
        <p:spPr>
          <a:xfrm>
            <a:off x="5110016" y="2213811"/>
            <a:ext cx="6320589" cy="2775284"/>
          </a:xfrm>
          <a:prstGeom prst="rect">
            <a:avLst/>
          </a:prstGeom>
          <a:solidFill>
            <a:schemeClr val="bg1"/>
          </a:solidFill>
          <a:ln>
            <a:noFill/>
          </a:ln>
          <a:effectLst>
            <a:outerShdw blurRad="1016000" dist="381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04751" y="4048467"/>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 or print the presentation and make it into used in a wider field</a:t>
            </a:r>
          </a:p>
        </p:txBody>
      </p:sp>
      <p:sp>
        <p:nvSpPr>
          <p:cNvPr id="5" name="文本框 4"/>
          <p:cNvSpPr txBox="1"/>
          <p:nvPr/>
        </p:nvSpPr>
        <p:spPr>
          <a:xfrm>
            <a:off x="5675213" y="2796351"/>
            <a:ext cx="2448106"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rgbClr val="414141"/>
                </a:solidFill>
                <a:ea typeface="方正黑体简体" panose="02010601030101010101" pitchFamily="2" charset="-122"/>
              </a:rPr>
              <a:t>项目规划</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14:presetBounceEnd="48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48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48000">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12042"/>
            <a:ext cx="12192000" cy="745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057966" y="2124730"/>
            <a:ext cx="2101366" cy="4312337"/>
            <a:chOff x="2841758" y="1831573"/>
            <a:chExt cx="1449372" cy="2974340"/>
          </a:xfrm>
          <a:effectLst>
            <a:outerShdw blurRad="254000" dist="63500" dir="2700000" algn="tl" rotWithShape="0">
              <a:prstClr val="black">
                <a:alpha val="30000"/>
              </a:prstClr>
            </a:outerShdw>
          </a:effectLst>
        </p:grpSpPr>
        <p:pic>
          <p:nvPicPr>
            <p:cNvPr id="8"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1758" y="1831573"/>
              <a:ext cx="1449372" cy="2974340"/>
            </a:xfrm>
            <a:prstGeom prst="rect">
              <a:avLst/>
            </a:prstGeom>
          </p:spPr>
        </p:pic>
        <p:pic>
          <p:nvPicPr>
            <p:cNvPr id="13" name="图片占位符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293" y="2158465"/>
              <a:ext cx="1254213" cy="1875465"/>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p:spPr>
        </p:pic>
      </p:grpSp>
      <p:grpSp>
        <p:nvGrpSpPr>
          <p:cNvPr id="7" name="组合 6"/>
          <p:cNvGrpSpPr/>
          <p:nvPr/>
        </p:nvGrpSpPr>
        <p:grpSpPr>
          <a:xfrm>
            <a:off x="7190818" y="2124730"/>
            <a:ext cx="2101366" cy="4312337"/>
            <a:chOff x="4852869" y="1831573"/>
            <a:chExt cx="1449372" cy="2974340"/>
          </a:xfrm>
          <a:effectLst>
            <a:outerShdw blurRad="254000" dist="63500" dir="2700000" algn="tl" rotWithShape="0">
              <a:prstClr val="black">
                <a:alpha val="30000"/>
              </a:prstClr>
            </a:outerShdw>
          </a:effectLst>
        </p:grpSpPr>
        <p:pic>
          <p:nvPicPr>
            <p:cNvPr id="9"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2869" y="1831573"/>
              <a:ext cx="1449372" cy="2974340"/>
            </a:xfrm>
            <a:prstGeom prst="rect">
              <a:avLst/>
            </a:prstGeom>
          </p:spPr>
        </p:pic>
        <p:pic>
          <p:nvPicPr>
            <p:cNvPr id="14" name="图片占位符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8535" y="2158464"/>
              <a:ext cx="1254213" cy="1867884"/>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p:spPr>
        </p:pic>
      </p:grpSp>
      <p:grpSp>
        <p:nvGrpSpPr>
          <p:cNvPr id="5" name="组合 4"/>
          <p:cNvGrpSpPr/>
          <p:nvPr/>
        </p:nvGrpSpPr>
        <p:grpSpPr>
          <a:xfrm>
            <a:off x="4966476" y="1665335"/>
            <a:ext cx="2417199" cy="4960476"/>
            <a:chOff x="3738395" y="1514715"/>
            <a:chExt cx="1667211" cy="3421380"/>
          </a:xfrm>
          <a:effectLst>
            <a:outerShdw blurRad="254000" dist="63500" dir="2700000" algn="tl" rotWithShape="0">
              <a:prstClr val="black">
                <a:alpha val="30000"/>
              </a:prstClr>
            </a:outerShdw>
          </a:effectLst>
        </p:grpSpPr>
        <p:pic>
          <p:nvPicPr>
            <p:cNvPr id="15"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8395" y="1514715"/>
              <a:ext cx="1667211" cy="3421380"/>
            </a:xfrm>
            <a:prstGeom prst="rect">
              <a:avLst/>
            </a:prstGeom>
          </p:spPr>
        </p:pic>
        <p:pic>
          <p:nvPicPr>
            <p:cNvPr id="16" name="图片占位符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7093" y="1892914"/>
              <a:ext cx="1498754" cy="2141016"/>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p:spPr>
        </p:pic>
      </p:grpSp>
      <p:sp>
        <p:nvSpPr>
          <p:cNvPr id="4" name="矩形 3"/>
          <p:cNvSpPr/>
          <p:nvPr/>
        </p:nvSpPr>
        <p:spPr>
          <a:xfrm>
            <a:off x="2466475" y="5185317"/>
            <a:ext cx="7303168" cy="1672683"/>
          </a:xfrm>
          <a:prstGeom prst="rect">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726768" y="2280846"/>
            <a:ext cx="2178600" cy="1249633"/>
            <a:chOff x="726768" y="2035522"/>
            <a:chExt cx="2178600" cy="1249633"/>
          </a:xfrm>
        </p:grpSpPr>
        <p:sp>
          <p:nvSpPr>
            <p:cNvPr id="18" name="TextBox 21"/>
            <p:cNvSpPr txBox="1"/>
            <p:nvPr/>
          </p:nvSpPr>
          <p:spPr>
            <a:xfrm>
              <a:off x="726768" y="2484936"/>
              <a:ext cx="2082980" cy="800219"/>
            </a:xfrm>
            <a:prstGeom prst="rect">
              <a:avLst/>
            </a:prstGeom>
            <a:noFill/>
          </p:spPr>
          <p:txBody>
            <a:bodyPr wrap="square" lIns="0" tIns="0" rIns="0" bIns="0" rtlCol="0">
              <a:spAutoFit/>
            </a:bodyPr>
            <a:lstStyle/>
            <a:p>
              <a:pPr algn="r">
                <a:lnSpc>
                  <a:spcPct val="13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您的内容打在这里，或者通过复制您的文本后，在此框中选择粘贴并选择只保留文字。您的内容打在这里您的内容打在或者通过</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19" name="Subtitle 2"/>
            <p:cNvSpPr txBox="1"/>
            <p:nvPr/>
          </p:nvSpPr>
          <p:spPr>
            <a:xfrm>
              <a:off x="1188115" y="2035522"/>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30000"/>
                </a:lnSpc>
                <a:spcBef>
                  <a:spcPts val="0"/>
                </a:spcBef>
                <a:defRPr/>
              </a:pPr>
              <a:r>
                <a:rPr lang="zh-CN" altLang="en-US" sz="1400" dirty="0">
                  <a:solidFill>
                    <a:srgbClr val="4F4D50"/>
                  </a:solidFill>
                  <a:latin typeface="微软雅黑" panose="020B0503020204020204" charset="-122"/>
                  <a:ea typeface="微软雅黑" panose="020B0503020204020204" charset="-122"/>
                  <a:cs typeface="Lato" panose="020F0502020204030203" pitchFamily="34" charset="0"/>
                </a:rPr>
                <a:t>互联网营销</a:t>
              </a:r>
              <a:endParaRPr lang="id-ID" sz="1400" dirty="0">
                <a:solidFill>
                  <a:srgbClr val="4F4D50"/>
                </a:solidFill>
                <a:latin typeface="微软雅黑" panose="020B0503020204020204" charset="-122"/>
                <a:ea typeface="微软雅黑" panose="020B0503020204020204" charset="-122"/>
                <a:cs typeface="Lato" panose="020F0502020204030203" pitchFamily="34" charset="0"/>
              </a:endParaRPr>
            </a:p>
          </p:txBody>
        </p:sp>
      </p:grpSp>
      <p:grpSp>
        <p:nvGrpSpPr>
          <p:cNvPr id="21" name="组合 20"/>
          <p:cNvGrpSpPr/>
          <p:nvPr/>
        </p:nvGrpSpPr>
        <p:grpSpPr>
          <a:xfrm>
            <a:off x="9493820" y="2280846"/>
            <a:ext cx="2183202" cy="1249633"/>
            <a:chOff x="626546" y="2035522"/>
            <a:chExt cx="2183202" cy="1249633"/>
          </a:xfrm>
        </p:grpSpPr>
        <p:sp>
          <p:nvSpPr>
            <p:cNvPr id="22" name="TextBox 21"/>
            <p:cNvSpPr txBox="1"/>
            <p:nvPr/>
          </p:nvSpPr>
          <p:spPr>
            <a:xfrm>
              <a:off x="726768" y="2484936"/>
              <a:ext cx="2082980" cy="800219"/>
            </a:xfrm>
            <a:prstGeom prst="rect">
              <a:avLst/>
            </a:prstGeom>
            <a:noFill/>
          </p:spPr>
          <p:txBody>
            <a:bodyPr wrap="square" lIns="0" tIns="0" rIns="0" bIns="0" rtlCol="0">
              <a:spAutoFit/>
            </a:bodyPr>
            <a:lstStyle/>
            <a:p>
              <a:pPr>
                <a:lnSpc>
                  <a:spcPct val="13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您的内容打在这里，或者通过复制您的文本后，在此框中选择粘贴并选择只保留文字。您的内容打在这里您的内容打在或者通过</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23" name="Subtitle 2"/>
            <p:cNvSpPr txBox="1"/>
            <p:nvPr/>
          </p:nvSpPr>
          <p:spPr>
            <a:xfrm>
              <a:off x="626546" y="2035522"/>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dirty="0">
                  <a:solidFill>
                    <a:srgbClr val="4F4D50"/>
                  </a:solidFill>
                  <a:latin typeface="微软雅黑" panose="020B0503020204020204" charset="-122"/>
                  <a:ea typeface="微软雅黑" panose="020B0503020204020204" charset="-122"/>
                  <a:cs typeface="Lato" panose="020F0502020204030203" pitchFamily="34" charset="0"/>
                </a:rPr>
                <a:t>互联网营销</a:t>
              </a:r>
              <a:endParaRPr lang="id-ID" altLang="zh-CN" sz="1400" dirty="0">
                <a:solidFill>
                  <a:srgbClr val="4F4D50"/>
                </a:solidFill>
                <a:latin typeface="微软雅黑" panose="020B0503020204020204" charset="-122"/>
                <a:ea typeface="微软雅黑" panose="020B0503020204020204" charset="-122"/>
                <a:cs typeface="Lato" panose="020F0502020204030203" pitchFamily="34" charset="0"/>
              </a:endParaRPr>
            </a:p>
          </p:txBody>
        </p:sp>
      </p:grpSp>
      <p:sp>
        <p:nvSpPr>
          <p:cNvPr id="24" name="Subtitle 2"/>
          <p:cNvSpPr txBox="1"/>
          <p:nvPr/>
        </p:nvSpPr>
        <p:spPr>
          <a:xfrm>
            <a:off x="3793958" y="5507720"/>
            <a:ext cx="4604084" cy="4892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dirty="0">
                <a:solidFill>
                  <a:schemeClr val="bg1"/>
                </a:solidFill>
                <a:latin typeface="微软雅黑" panose="020B0503020204020204" charset="-122"/>
                <a:ea typeface="微软雅黑" panose="020B0503020204020204" charset="-122"/>
                <a:cs typeface="Lato" panose="020F0502020204030203" pitchFamily="34" charset="0"/>
              </a:rPr>
              <a:t>互联网 营销方案策划</a:t>
            </a:r>
            <a:endParaRPr lang="id-ID" dirty="0">
              <a:solidFill>
                <a:schemeClr val="bg1"/>
              </a:solidFill>
              <a:latin typeface="微软雅黑" panose="020B0503020204020204" charset="-122"/>
              <a:ea typeface="微软雅黑" panose="020B0503020204020204" charset="-122"/>
              <a:cs typeface="Lato" panose="020F0502020204030203" pitchFamily="34" charset="0"/>
            </a:endParaRPr>
          </a:p>
        </p:txBody>
      </p:sp>
      <p:sp>
        <p:nvSpPr>
          <p:cNvPr id="25" name="Subtitle 2"/>
          <p:cNvSpPr txBox="1"/>
          <p:nvPr/>
        </p:nvSpPr>
        <p:spPr>
          <a:xfrm>
            <a:off x="3926305" y="5984972"/>
            <a:ext cx="4339390" cy="352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1800" dirty="0">
                <a:solidFill>
                  <a:schemeClr val="bg1"/>
                </a:solidFill>
                <a:latin typeface="微软雅黑" panose="020B0503020204020204" charset="-122"/>
                <a:ea typeface="微软雅黑" panose="020B0503020204020204" charset="-122"/>
                <a:cs typeface="Lato Light" panose="020F0502020204030203" pitchFamily="34" charset="0"/>
              </a:rPr>
              <a:t>YOUR TECHNOLOGY PRODUCTS</a:t>
            </a:r>
            <a:endParaRPr lang="id-ID" sz="1800" dirty="0">
              <a:solidFill>
                <a:schemeClr val="bg1"/>
              </a:solidFill>
              <a:latin typeface="微软雅黑" panose="020B0503020204020204" charset="-122"/>
              <a:ea typeface="微软雅黑" panose="020B0503020204020204" charset="-122"/>
              <a:cs typeface="Lato Light" panose="020F0502020204030203" pitchFamily="34" charset="0"/>
            </a:endParaRPr>
          </a:p>
        </p:txBody>
      </p:sp>
      <p:sp>
        <p:nvSpPr>
          <p:cNvPr id="30" name="椭圆 29"/>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3" name="文本框 32"/>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34" name="文本框 33"/>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营销方案</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40000">
                                          <p:cBhvr additive="base">
                                            <p:cTn id="7" dur="75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40000">
                                          <p:cBhvr additive="base">
                                            <p:cTn id="11" dur="75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1"/>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p:tgtEl>
                                              <p:spTgt spid="34"/>
                                            </p:tgtEl>
                                            <p:attrNameLst>
                                              <p:attrName>ppt_y</p:attrName>
                                            </p:attrNameLst>
                                          </p:cBhvr>
                                          <p:tavLst>
                                            <p:tav tm="0">
                                              <p:val>
                                                <p:strVal val="#ppt_y+#ppt_h*1.125000"/>
                                              </p:val>
                                            </p:tav>
                                            <p:tav tm="100000">
                                              <p:val>
                                                <p:strVal val="#ppt_y"/>
                                              </p:val>
                                            </p:tav>
                                          </p:tavLst>
                                        </p:anim>
                                        <p:animEffect transition="in" filter="wipe(up)">
                                          <p:cBhvr>
                                            <p:cTn id="22" dur="500"/>
                                            <p:tgtEl>
                                              <p:spTgt spid="3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par>
                                    <p:cTn id="30" presetID="2" presetClass="entr" presetSubtype="4" fill="hold" grpId="0" nodeType="withEffect" p14:presetBounceEnd="40000">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14:bounceEnd="40000">
                                          <p:cBhvr additive="base">
                                            <p:cTn id="32"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16" presetClass="entr" presetSubtype="2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outVertical)">
                                          <p:cBhvr>
                                            <p:cTn id="39" dur="500"/>
                                            <p:tgtEl>
                                              <p:spTgt spid="25"/>
                                            </p:tgtEl>
                                          </p:cBhvr>
                                        </p:animEffect>
                                      </p:childTnLst>
                                    </p:cTn>
                                  </p:par>
                                  <p:par>
                                    <p:cTn id="40" presetID="2" presetClass="entr" presetSubtype="4"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5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8"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1+#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5" grpId="0"/>
          <p:bldP spid="30" grpId="0" animBg="1"/>
          <p:bldP spid="31" grpId="0" animBg="1"/>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750" fill="hold"/>
                                            <p:tgtEl>
                                              <p:spTgt spid="31"/>
                                            </p:tgtEl>
                                            <p:attrNameLst>
                                              <p:attrName>ppt_x</p:attrName>
                                            </p:attrNameLst>
                                          </p:cBhvr>
                                          <p:tavLst>
                                            <p:tav tm="0">
                                              <p:val>
                                                <p:strVal val="1+#ppt_w/2"/>
                                              </p:val>
                                            </p:tav>
                                            <p:tav tm="100000">
                                              <p:val>
                                                <p:strVal val="#ppt_x"/>
                                              </p:val>
                                            </p:tav>
                                          </p:tavLst>
                                        </p:anim>
                                        <p:anim calcmode="lin" valueType="num">
                                          <p:cBhvr additive="base">
                                            <p:cTn id="12" dur="750" fill="hold"/>
                                            <p:tgtEl>
                                              <p:spTgt spid="31"/>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p:tgtEl>
                                              <p:spTgt spid="34"/>
                                            </p:tgtEl>
                                            <p:attrNameLst>
                                              <p:attrName>ppt_y</p:attrName>
                                            </p:attrNameLst>
                                          </p:cBhvr>
                                          <p:tavLst>
                                            <p:tav tm="0">
                                              <p:val>
                                                <p:strVal val="#ppt_y+#ppt_h*1.125000"/>
                                              </p:val>
                                            </p:tav>
                                            <p:tav tm="100000">
                                              <p:val>
                                                <p:strVal val="#ppt_y"/>
                                              </p:val>
                                            </p:tav>
                                          </p:tavLst>
                                        </p:anim>
                                        <p:animEffect transition="in" filter="wipe(up)">
                                          <p:cBhvr>
                                            <p:cTn id="22" dur="500"/>
                                            <p:tgtEl>
                                              <p:spTgt spid="3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16" presetClass="entr" presetSubtype="2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outVertical)">
                                          <p:cBhvr>
                                            <p:cTn id="39" dur="500"/>
                                            <p:tgtEl>
                                              <p:spTgt spid="25"/>
                                            </p:tgtEl>
                                          </p:cBhvr>
                                        </p:animEffect>
                                      </p:childTnLst>
                                    </p:cTn>
                                  </p:par>
                                  <p:par>
                                    <p:cTn id="40" presetID="2" presetClass="entr" presetSubtype="4"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5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8"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1+#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5" grpId="0"/>
          <p:bldP spid="30" grpId="0" animBg="1"/>
          <p:bldP spid="31" grpId="0" animBg="1"/>
          <p:bldP spid="32" grpId="0"/>
          <p:bldP spid="33" grpId="0"/>
          <p:bldP spid="3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91498" y="3404655"/>
            <a:ext cx="2956237" cy="269304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7" name="TextBox 7"/>
          <p:cNvSpPr txBox="1"/>
          <p:nvPr/>
        </p:nvSpPr>
        <p:spPr>
          <a:xfrm>
            <a:off x="891497" y="263504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推广计划一</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8" name="文本框 7"/>
          <p:cNvSpPr txBox="1"/>
          <p:nvPr/>
        </p:nvSpPr>
        <p:spPr>
          <a:xfrm>
            <a:off x="8402375" y="3404655"/>
            <a:ext cx="2956237" cy="269304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9" name="TextBox 7"/>
          <p:cNvSpPr txBox="1"/>
          <p:nvPr/>
        </p:nvSpPr>
        <p:spPr>
          <a:xfrm>
            <a:off x="8402374" y="263504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推广计划二</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
          <p:cNvGrpSpPr/>
          <p:nvPr/>
        </p:nvGrpSpPr>
        <p:grpSpPr>
          <a:xfrm>
            <a:off x="4696146" y="2260860"/>
            <a:ext cx="2826708" cy="3406892"/>
            <a:chOff x="4696146" y="2082443"/>
            <a:chExt cx="2826708" cy="3406892"/>
          </a:xfrm>
        </p:grpSpPr>
        <p:sp>
          <p:nvSpPr>
            <p:cNvPr id="3" name="矩形 2"/>
            <p:cNvSpPr/>
            <p:nvPr/>
          </p:nvSpPr>
          <p:spPr>
            <a:xfrm rot="2700000">
              <a:off x="4696146" y="2372536"/>
              <a:ext cx="2826708" cy="2826708"/>
            </a:xfrm>
            <a:prstGeom prst="rect">
              <a:avLst/>
            </a:prstGeom>
            <a:blipFill dpi="0" rotWithShape="0">
              <a:blip r:embed="rId3">
                <a:extLst>
                  <a:ext uri="{28A0092B-C50C-407E-A947-70E740481C1C}">
                    <a14:useLocalDpi xmlns:a14="http://schemas.microsoft.com/office/drawing/2010/main" val="0"/>
                  </a:ext>
                </a:extLst>
              </a:blip>
              <a:srcRect/>
              <a:stretch>
                <a:fillRect l="-24962" r="-24962"/>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5403908" y="2082443"/>
              <a:ext cx="1411181" cy="1411181"/>
            </a:xfrm>
            <a:prstGeom prst="rect">
              <a:avLst/>
            </a:prstGeom>
            <a:solidFill>
              <a:srgbClr val="1D4C77">
                <a:alpha val="90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5403908" y="4078154"/>
              <a:ext cx="1411181" cy="1411181"/>
            </a:xfrm>
            <a:prstGeom prst="rect">
              <a:avLst/>
            </a:prstGeom>
            <a:solidFill>
              <a:schemeClr val="bg1">
                <a:alpha val="90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4C77"/>
                </a:solidFill>
              </a:endParaRPr>
            </a:p>
          </p:txBody>
        </p:sp>
        <p:grpSp>
          <p:nvGrpSpPr>
            <p:cNvPr id="18" name="组合 17"/>
            <p:cNvGrpSpPr/>
            <p:nvPr/>
          </p:nvGrpSpPr>
          <p:grpSpPr>
            <a:xfrm>
              <a:off x="5936268" y="2270022"/>
              <a:ext cx="308804" cy="310171"/>
              <a:chOff x="5394325" y="3578225"/>
              <a:chExt cx="358775" cy="360363"/>
            </a:xfrm>
            <a:solidFill>
              <a:schemeClr val="bg1"/>
            </a:solidFill>
          </p:grpSpPr>
          <p:sp>
            <p:nvSpPr>
              <p:cNvPr id="19"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3"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4"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5"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6"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7"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29" name="Group 85"/>
            <p:cNvGrpSpPr/>
            <p:nvPr/>
          </p:nvGrpSpPr>
          <p:grpSpPr>
            <a:xfrm>
              <a:off x="5918964" y="4492239"/>
              <a:ext cx="343412" cy="343412"/>
              <a:chOff x="1200150" y="3768725"/>
              <a:chExt cx="446088" cy="446088"/>
            </a:xfrm>
            <a:solidFill>
              <a:schemeClr val="bg1"/>
            </a:solidFill>
          </p:grpSpPr>
          <p:sp>
            <p:nvSpPr>
              <p:cNvPr id="30" name="Freeform 78"/>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solidFill>
                <a:srgbClr val="1D4C77"/>
              </a:solid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1" name="Freeform 79"/>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solidFill>
                <a:srgbClr val="1D4C77"/>
              </a:solid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2" name="Freeform 80"/>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solidFill>
                <a:srgbClr val="1D4C77"/>
              </a:solid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sp>
          <p:nvSpPr>
            <p:cNvPr id="33" name="TextBox 7"/>
            <p:cNvSpPr txBox="1"/>
            <p:nvPr/>
          </p:nvSpPr>
          <p:spPr>
            <a:xfrm>
              <a:off x="5428951" y="2742820"/>
              <a:ext cx="1323439" cy="273345"/>
            </a:xfrm>
            <a:prstGeom prst="rect">
              <a:avLst/>
            </a:prstGeom>
            <a:noFill/>
          </p:spPr>
          <p:txBody>
            <a:bodyPr wrap="square" rtlCol="0">
              <a:spAutoFit/>
            </a:bodyPr>
            <a:lstStyle/>
            <a:p>
              <a:pPr algn="ctr">
                <a:lnSpc>
                  <a:spcPct val="130000"/>
                </a:lnSpc>
              </a:pPr>
              <a:r>
                <a:rPr lang="zh-CN" altLang="en-US" sz="1000" dirty="0">
                  <a:solidFill>
                    <a:schemeClr val="bg1"/>
                  </a:solidFill>
                  <a:latin typeface="方正黑体简体" panose="02010601030101010101" pitchFamily="2" charset="-122"/>
                  <a:ea typeface="方正黑体简体" panose="02010601030101010101" pitchFamily="2" charset="-122"/>
                  <a:cs typeface="+mn-ea"/>
                  <a:sym typeface="+mn-lt"/>
                </a:rPr>
                <a:t>推广方案计划</a:t>
              </a:r>
              <a:endParaRPr lang="en-US" altLang="zh-CN" sz="1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34" name="TextBox 7"/>
            <p:cNvSpPr txBox="1"/>
            <p:nvPr/>
          </p:nvSpPr>
          <p:spPr>
            <a:xfrm>
              <a:off x="5428951" y="4906533"/>
              <a:ext cx="1323439" cy="273345"/>
            </a:xfrm>
            <a:prstGeom prst="rect">
              <a:avLst/>
            </a:prstGeom>
            <a:noFill/>
          </p:spPr>
          <p:txBody>
            <a:bodyPr wrap="square" rtlCol="0">
              <a:spAutoFit/>
            </a:bodyPr>
            <a:lstStyle/>
            <a:p>
              <a:pPr algn="ctr">
                <a:lnSpc>
                  <a:spcPct val="130000"/>
                </a:lnSpc>
              </a:pPr>
              <a:r>
                <a:rPr lang="zh-CN" altLang="en-US" sz="1000" dirty="0">
                  <a:solidFill>
                    <a:srgbClr val="1D4C77"/>
                  </a:solidFill>
                  <a:latin typeface="方正黑体简体" panose="02010601030101010101" pitchFamily="2" charset="-122"/>
                  <a:ea typeface="方正黑体简体" panose="02010601030101010101" pitchFamily="2" charset="-122"/>
                  <a:cs typeface="+mn-ea"/>
                  <a:sym typeface="+mn-lt"/>
                </a:rPr>
                <a:t>推广方案计划</a:t>
              </a:r>
              <a:endParaRPr lang="en-US" altLang="zh-CN" sz="1000" dirty="0">
                <a:solidFill>
                  <a:srgbClr val="1D4C77"/>
                </a:solidFill>
                <a:latin typeface="方正黑体简体" panose="02010601030101010101" pitchFamily="2" charset="-122"/>
                <a:ea typeface="方正黑体简体" panose="02010601030101010101" pitchFamily="2" charset="-122"/>
                <a:cs typeface="+mn-ea"/>
                <a:sym typeface="+mn-lt"/>
              </a:endParaRPr>
            </a:p>
          </p:txBody>
        </p:sp>
      </p:grpSp>
      <p:cxnSp>
        <p:nvCxnSpPr>
          <p:cNvPr id="36" name="直接连接符 35"/>
          <p:cNvCxnSpPr/>
          <p:nvPr/>
        </p:nvCxnSpPr>
        <p:spPr>
          <a:xfrm>
            <a:off x="1000897" y="3108083"/>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501448" y="3108083"/>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40" name="文本框 39"/>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41" name="文本框 40"/>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推广计划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40000">
                                          <p:cBhvr additive="base">
                                            <p:cTn id="7" dur="75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40000">
                                          <p:cBhvr additive="base">
                                            <p:cTn id="11" dur="75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up)">
                                          <p:cBhvr>
                                            <p:cTn id="22" dur="500"/>
                                            <p:tgtEl>
                                              <p:spTgt spid="4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5" grpId="0" animBg="1"/>
          <p:bldP spid="38" grpId="0" animBg="1"/>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0-#ppt_w/2"/>
                                              </p:val>
                                            </p:tav>
                                            <p:tav tm="100000">
                                              <p:val>
                                                <p:strVal val="#ppt_x"/>
                                              </p:val>
                                            </p:tav>
                                          </p:tavLst>
                                        </p:anim>
                                        <p:anim calcmode="lin" valueType="num">
                                          <p:cBhvr additive="base">
                                            <p:cTn id="8" dur="75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up)">
                                          <p:cBhvr>
                                            <p:cTn id="22" dur="500"/>
                                            <p:tgtEl>
                                              <p:spTgt spid="4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5" grpId="0" animBg="1"/>
          <p:bldP spid="38" grpId="0" animBg="1"/>
          <p:bldP spid="39" grpId="0"/>
          <p:bldP spid="40" grpId="0"/>
          <p:bldP spid="41"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4592132" y="1923773"/>
            <a:ext cx="2986654" cy="4163519"/>
            <a:chOff x="4496977" y="1528353"/>
            <a:chExt cx="3157857" cy="4402183"/>
          </a:xfrm>
        </p:grpSpPr>
        <p:sp>
          <p:nvSpPr>
            <p:cNvPr id="45" name="矩形 44"/>
            <p:cNvSpPr/>
            <p:nvPr/>
          </p:nvSpPr>
          <p:spPr>
            <a:xfrm>
              <a:off x="4496977" y="1528353"/>
              <a:ext cx="3157857" cy="4402183"/>
            </a:xfrm>
            <a:prstGeom prst="rect">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496977" y="1528353"/>
              <a:ext cx="3157857" cy="21945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21"/>
            <p:cNvSpPr txBox="1"/>
            <p:nvPr/>
          </p:nvSpPr>
          <p:spPr>
            <a:xfrm>
              <a:off x="5021527" y="4327471"/>
              <a:ext cx="2206076" cy="800219"/>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您的内容打在这里，或者通过复制您的文本后，在此框中选择粘贴并选择只保留文字。您的内容打在这里中选择粘贴并选择只保留文字</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48" name="Subtitle 2"/>
            <p:cNvSpPr txBox="1"/>
            <p:nvPr/>
          </p:nvSpPr>
          <p:spPr>
            <a:xfrm>
              <a:off x="5215197" y="3886954"/>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400" dirty="0">
                  <a:solidFill>
                    <a:srgbClr val="4F4D50"/>
                  </a:solidFill>
                  <a:latin typeface="微软雅黑" panose="020B0503020204020204" charset="-122"/>
                  <a:ea typeface="微软雅黑" panose="020B0503020204020204" charset="-122"/>
                  <a:cs typeface="Lato" panose="020F0502020204030203" pitchFamily="34" charset="0"/>
                </a:rPr>
                <a:t>执行方式二</a:t>
              </a:r>
              <a:endParaRPr lang="id-ID" altLang="zh-CN" sz="1400" dirty="0">
                <a:solidFill>
                  <a:srgbClr val="4F4D50"/>
                </a:solidFill>
                <a:latin typeface="微软雅黑" panose="020B0503020204020204" charset="-122"/>
                <a:ea typeface="微软雅黑" panose="020B0503020204020204" charset="-122"/>
                <a:cs typeface="Lato" panose="020F0502020204030203" pitchFamily="34" charset="0"/>
              </a:endParaRPr>
            </a:p>
          </p:txBody>
        </p:sp>
        <p:cxnSp>
          <p:nvCxnSpPr>
            <p:cNvPr id="49" name="直接连接符 48"/>
            <p:cNvCxnSpPr/>
            <p:nvPr/>
          </p:nvCxnSpPr>
          <p:spPr>
            <a:xfrm>
              <a:off x="5799909" y="5499463"/>
              <a:ext cx="535577"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1335767" y="2259875"/>
            <a:ext cx="2714851" cy="3784614"/>
            <a:chOff x="4496977" y="1528353"/>
            <a:chExt cx="3157857" cy="4402183"/>
          </a:xfrm>
          <a:scene3d>
            <a:camera prst="perspectiveRight"/>
            <a:lightRig rig="threePt" dir="t"/>
          </a:scene3d>
        </p:grpSpPr>
        <p:sp>
          <p:nvSpPr>
            <p:cNvPr id="51" name="矩形 50"/>
            <p:cNvSpPr/>
            <p:nvPr/>
          </p:nvSpPr>
          <p:spPr>
            <a:xfrm>
              <a:off x="4496977" y="1528353"/>
              <a:ext cx="3157857" cy="4402183"/>
            </a:xfrm>
            <a:prstGeom prst="rect">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4496977" y="1528353"/>
              <a:ext cx="3157857" cy="219456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1"/>
            <p:cNvSpPr txBox="1"/>
            <p:nvPr/>
          </p:nvSpPr>
          <p:spPr>
            <a:xfrm>
              <a:off x="5021527" y="4327471"/>
              <a:ext cx="2206076" cy="800219"/>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您的内容打在这里，或者通过复制您的文本后，在此框中选择粘贴并选择只保留文字。您的内容打在这里中选择粘贴并选择只保留文字</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54" name="Subtitle 2"/>
            <p:cNvSpPr txBox="1"/>
            <p:nvPr/>
          </p:nvSpPr>
          <p:spPr>
            <a:xfrm>
              <a:off x="5215197" y="3886954"/>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400" dirty="0">
                  <a:solidFill>
                    <a:srgbClr val="4F4D50"/>
                  </a:solidFill>
                  <a:latin typeface="微软雅黑" panose="020B0503020204020204" charset="-122"/>
                  <a:ea typeface="微软雅黑" panose="020B0503020204020204" charset="-122"/>
                  <a:cs typeface="Lato" panose="020F0502020204030203" pitchFamily="34" charset="0"/>
                </a:rPr>
                <a:t>执行方式一</a:t>
              </a:r>
              <a:endParaRPr lang="id-ID" sz="1400" dirty="0">
                <a:solidFill>
                  <a:srgbClr val="4F4D50"/>
                </a:solidFill>
                <a:latin typeface="微软雅黑" panose="020B0503020204020204" charset="-122"/>
                <a:ea typeface="微软雅黑" panose="020B0503020204020204" charset="-122"/>
                <a:cs typeface="Lato" panose="020F0502020204030203" pitchFamily="34" charset="0"/>
              </a:endParaRPr>
            </a:p>
          </p:txBody>
        </p:sp>
        <p:cxnSp>
          <p:nvCxnSpPr>
            <p:cNvPr id="55" name="直接连接符 54"/>
            <p:cNvCxnSpPr/>
            <p:nvPr/>
          </p:nvCxnSpPr>
          <p:spPr>
            <a:xfrm>
              <a:off x="5799909" y="5499463"/>
              <a:ext cx="535577"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8135878" y="2259875"/>
            <a:ext cx="2714851" cy="3784614"/>
            <a:chOff x="4496977" y="1528353"/>
            <a:chExt cx="3157857" cy="4402183"/>
          </a:xfrm>
          <a:scene3d>
            <a:camera prst="perspectiveLeft"/>
            <a:lightRig rig="threePt" dir="t"/>
          </a:scene3d>
        </p:grpSpPr>
        <p:sp>
          <p:nvSpPr>
            <p:cNvPr id="57" name="矩形 56"/>
            <p:cNvSpPr/>
            <p:nvPr/>
          </p:nvSpPr>
          <p:spPr>
            <a:xfrm>
              <a:off x="4496977" y="1528353"/>
              <a:ext cx="3157857" cy="4402183"/>
            </a:xfrm>
            <a:prstGeom prst="rect">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4496977" y="1528353"/>
              <a:ext cx="3157857" cy="219456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21"/>
            <p:cNvSpPr txBox="1"/>
            <p:nvPr/>
          </p:nvSpPr>
          <p:spPr>
            <a:xfrm>
              <a:off x="5021527" y="4327471"/>
              <a:ext cx="2206076" cy="800219"/>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您的内容打在这里，或者通过复制您的文本后，在此框中选择粘贴并选择只保留文字。您的内容打在这里中选择粘贴并选择只保留文字</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60" name="Subtitle 2"/>
            <p:cNvSpPr txBox="1"/>
            <p:nvPr/>
          </p:nvSpPr>
          <p:spPr>
            <a:xfrm>
              <a:off x="5215197" y="3886954"/>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400" dirty="0">
                  <a:solidFill>
                    <a:srgbClr val="4F4D50"/>
                  </a:solidFill>
                  <a:latin typeface="微软雅黑" panose="020B0503020204020204" charset="-122"/>
                  <a:ea typeface="微软雅黑" panose="020B0503020204020204" charset="-122"/>
                  <a:cs typeface="Lato" panose="020F0502020204030203" pitchFamily="34" charset="0"/>
                </a:rPr>
                <a:t>执行方式三</a:t>
              </a:r>
              <a:endParaRPr lang="id-ID" altLang="zh-CN" sz="1400" dirty="0">
                <a:solidFill>
                  <a:srgbClr val="4F4D50"/>
                </a:solidFill>
                <a:latin typeface="微软雅黑" panose="020B0503020204020204" charset="-122"/>
                <a:ea typeface="微软雅黑" panose="020B0503020204020204" charset="-122"/>
                <a:cs typeface="Lato" panose="020F0502020204030203" pitchFamily="34" charset="0"/>
              </a:endParaRPr>
            </a:p>
          </p:txBody>
        </p:sp>
        <p:cxnSp>
          <p:nvCxnSpPr>
            <p:cNvPr id="61" name="直接连接符 60"/>
            <p:cNvCxnSpPr/>
            <p:nvPr/>
          </p:nvCxnSpPr>
          <p:spPr>
            <a:xfrm>
              <a:off x="5799909" y="5499463"/>
              <a:ext cx="535577"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sp>
        <p:nvSpPr>
          <p:cNvPr id="24" name="椭圆 23"/>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27" name="文本框 26"/>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28" name="文本框 27"/>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执行方式</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0000">
                                          <p:cBhvr additive="base">
                                            <p:cTn id="7" dur="75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40000">
                                          <p:cBhvr additive="base">
                                            <p:cTn id="11" dur="75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p:tgtEl>
                                              <p:spTgt spid="28"/>
                                            </p:tgtEl>
                                            <p:attrNameLst>
                                              <p:attrName>ppt_y</p:attrName>
                                            </p:attrNameLst>
                                          </p:cBhvr>
                                          <p:tavLst>
                                            <p:tav tm="0">
                                              <p:val>
                                                <p:strVal val="#ppt_y+#ppt_h*1.125000"/>
                                              </p:val>
                                            </p:tav>
                                            <p:tav tm="100000">
                                              <p:val>
                                                <p:strVal val="#ppt_y"/>
                                              </p:val>
                                            </p:tav>
                                          </p:tavLst>
                                        </p:anim>
                                        <p:animEffect transition="in" filter="wipe(up)">
                                          <p:cBhvr>
                                            <p:cTn id="22" dur="500"/>
                                            <p:tgtEl>
                                              <p:spTgt spid="2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 presetClass="entr" presetSubtype="8"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1+#ppt_w/2"/>
                                              </p:val>
                                            </p:tav>
                                            <p:tav tm="100000">
                                              <p:val>
                                                <p:strVal val="#ppt_x"/>
                                              </p:val>
                                            </p:tav>
                                          </p:tavLst>
                                        </p:anim>
                                        <p:anim calcmode="lin" valueType="num">
                                          <p:cBhvr additive="base">
                                            <p:cTn id="3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p:tgtEl>
                                              <p:spTgt spid="28"/>
                                            </p:tgtEl>
                                            <p:attrNameLst>
                                              <p:attrName>ppt_y</p:attrName>
                                            </p:attrNameLst>
                                          </p:cBhvr>
                                          <p:tavLst>
                                            <p:tav tm="0">
                                              <p:val>
                                                <p:strVal val="#ppt_y+#ppt_h*1.125000"/>
                                              </p:val>
                                            </p:tav>
                                            <p:tav tm="100000">
                                              <p:val>
                                                <p:strVal val="#ppt_y"/>
                                              </p:val>
                                            </p:tav>
                                          </p:tavLst>
                                        </p:anim>
                                        <p:animEffect transition="in" filter="wipe(up)">
                                          <p:cBhvr>
                                            <p:cTn id="22" dur="500"/>
                                            <p:tgtEl>
                                              <p:spTgt spid="2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 presetClass="entr" presetSubtype="8"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1+#ppt_w/2"/>
                                              </p:val>
                                            </p:tav>
                                            <p:tav tm="100000">
                                              <p:val>
                                                <p:strVal val="#ppt_x"/>
                                              </p:val>
                                            </p:tav>
                                          </p:tavLst>
                                        </p:anim>
                                        <p:anim calcmode="lin" valueType="num">
                                          <p:cBhvr additive="base">
                                            <p:cTn id="3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P spid="28"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1659246" y="1926921"/>
            <a:ext cx="9090212" cy="4047565"/>
            <a:chOff x="1724561" y="1358153"/>
            <a:chExt cx="9090212" cy="4047565"/>
          </a:xfrm>
        </p:grpSpPr>
        <p:grpSp>
          <p:nvGrpSpPr>
            <p:cNvPr id="47" name="组合 46"/>
            <p:cNvGrpSpPr/>
            <p:nvPr/>
          </p:nvGrpSpPr>
          <p:grpSpPr>
            <a:xfrm>
              <a:off x="1724561" y="1358153"/>
              <a:ext cx="9090212" cy="4047565"/>
              <a:chOff x="1724561" y="1358153"/>
              <a:chExt cx="9090212" cy="4047565"/>
            </a:xfrm>
            <a:effectLst>
              <a:outerShdw blurRad="254000" dist="63500" dir="2700000" algn="tl" rotWithShape="0">
                <a:prstClr val="black">
                  <a:alpha val="30000"/>
                </a:prstClr>
              </a:outerShdw>
            </a:effectLst>
          </p:grpSpPr>
          <p:sp>
            <p:nvSpPr>
              <p:cNvPr id="52" name="矩形 51"/>
              <p:cNvSpPr/>
              <p:nvPr/>
            </p:nvSpPr>
            <p:spPr>
              <a:xfrm>
                <a:off x="1724561" y="1358153"/>
                <a:ext cx="4545106" cy="404756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sp>
            <p:nvSpPr>
              <p:cNvPr id="53" name="矩形 52"/>
              <p:cNvSpPr/>
              <p:nvPr/>
            </p:nvSpPr>
            <p:spPr>
              <a:xfrm>
                <a:off x="6269667" y="1358153"/>
                <a:ext cx="4545106" cy="4047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grpSp>
        <p:sp>
          <p:nvSpPr>
            <p:cNvPr id="48" name="TextBox 21"/>
            <p:cNvSpPr txBox="1"/>
            <p:nvPr/>
          </p:nvSpPr>
          <p:spPr>
            <a:xfrm>
              <a:off x="6585110" y="2673784"/>
              <a:ext cx="3836361" cy="1615827"/>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您的内容打在这里，或者通过复制您的文本后，在此框中选择粘贴并选择只保留文字您的内容的文本后在此。</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您的内容打在这里，或者通过复制您的文本后在此框中。</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p:txBody>
        </p:sp>
        <p:sp>
          <p:nvSpPr>
            <p:cNvPr id="49" name="Subtitle 2"/>
            <p:cNvSpPr txBox="1"/>
            <p:nvPr/>
          </p:nvSpPr>
          <p:spPr>
            <a:xfrm>
              <a:off x="6489271" y="1956672"/>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rPr>
                <a:t>市场概述</a:t>
              </a:r>
              <a:endParaRPr lang="id-ID" sz="1400"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endParaRPr>
            </a:p>
          </p:txBody>
        </p:sp>
        <p:cxnSp>
          <p:nvCxnSpPr>
            <p:cNvPr id="50" name="直接连接符 49"/>
            <p:cNvCxnSpPr/>
            <p:nvPr/>
          </p:nvCxnSpPr>
          <p:spPr>
            <a:xfrm>
              <a:off x="6585110" y="2476395"/>
              <a:ext cx="55527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圆角矩形 50"/>
            <p:cNvSpPr/>
            <p:nvPr/>
          </p:nvSpPr>
          <p:spPr>
            <a:xfrm>
              <a:off x="6585110" y="4648201"/>
              <a:ext cx="972137" cy="233082"/>
            </a:xfrm>
            <a:prstGeom prst="roundRect">
              <a:avLst>
                <a:gd name="adj" fmla="val 50000"/>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000" dirty="0">
                  <a:solidFill>
                    <a:schemeClr val="bg1"/>
                  </a:solidFill>
                  <a:latin typeface="方正黑体简体" panose="02010601030101010101" pitchFamily="2" charset="-122"/>
                  <a:ea typeface="方正黑体简体" panose="02010601030101010101" pitchFamily="2" charset="-122"/>
                </a:rPr>
                <a:t>添加标题</a:t>
              </a:r>
            </a:p>
          </p:txBody>
        </p:sp>
      </p:grpSp>
      <p:sp>
        <p:nvSpPr>
          <p:cNvPr id="15" name="椭圆 14"/>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18" name="文本框 17"/>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19" name="文本框 18"/>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项目规划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40000">
                                          <p:cBhvr additive="base">
                                            <p:cTn id="7" dur="75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40000">
                                          <p:cBhvr additive="base">
                                            <p:cTn id="11" dur="75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ppt_h*1.125000"/>
                                              </p:val>
                                            </p:tav>
                                            <p:tav tm="100000">
                                              <p:val>
                                                <p:strVal val="#ppt_y"/>
                                              </p:val>
                                            </p:tav>
                                          </p:tavLst>
                                        </p:anim>
                                        <p:animEffect transition="in" filter="wipe(up)">
                                          <p:cBhvr>
                                            <p:cTn id="22" dur="500"/>
                                            <p:tgtEl>
                                              <p:spTgt spid="1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1+#ppt_w/2"/>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ppt_h*1.125000"/>
                                              </p:val>
                                            </p:tav>
                                            <p:tav tm="100000">
                                              <p:val>
                                                <p:strVal val="#ppt_y"/>
                                              </p:val>
                                            </p:tav>
                                          </p:tavLst>
                                        </p:anim>
                                        <p:animEffect transition="in" filter="wipe(up)">
                                          <p:cBhvr>
                                            <p:cTn id="22" dur="500"/>
                                            <p:tgtEl>
                                              <p:spTgt spid="1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flipH="1">
            <a:off x="106741" y="0"/>
            <a:ext cx="6436113" cy="6873596"/>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7309994 w 10639698"/>
              <a:gd name="connsiteY2-6" fmla="*/ 0 h 6866632"/>
              <a:gd name="connsiteX3-7" fmla="*/ 10639698 w 10639698"/>
              <a:gd name="connsiteY3-8" fmla="*/ 0 h 6866632"/>
              <a:gd name="connsiteX4-9" fmla="*/ 10639698 w 10639698"/>
              <a:gd name="connsiteY4-10" fmla="*/ 6857554 h 6866632"/>
              <a:gd name="connsiteX5-11" fmla="*/ 7496924 w 10639698"/>
              <a:gd name="connsiteY5-12" fmla="*/ 6857554 h 6866632"/>
              <a:gd name="connsiteX6-13" fmla="*/ 7486457 w 10639698"/>
              <a:gd name="connsiteY6-14" fmla="*/ 6866632 h 6866632"/>
              <a:gd name="connsiteX7-15" fmla="*/ 1572046 w 10639698"/>
              <a:gd name="connsiteY7-16" fmla="*/ 6866632 h 6866632"/>
              <a:gd name="connsiteX8-17" fmla="*/ 1483885 w 10639698"/>
              <a:gd name="connsiteY8-18" fmla="*/ 6790170 h 6866632"/>
              <a:gd name="connsiteX9-19" fmla="*/ 0 w 10639698"/>
              <a:gd name="connsiteY9-20" fmla="*/ 3433316 h 6866632"/>
              <a:gd name="connsiteX10-21" fmla="*/ 1483885 w 10639698"/>
              <a:gd name="connsiteY10-22" fmla="*/ 76463 h 6866632"/>
              <a:gd name="connsiteX11" fmla="*/ 1572046 w 10639698"/>
              <a:gd name="connsiteY11" fmla="*/ 0 h 6866632"/>
              <a:gd name="connsiteX0-23" fmla="*/ 1572046 w 10639698"/>
              <a:gd name="connsiteY0-24" fmla="*/ 0 h 6866632"/>
              <a:gd name="connsiteX1-25" fmla="*/ 5264571 w 10639698"/>
              <a:gd name="connsiteY1-26" fmla="*/ 0 h 6866632"/>
              <a:gd name="connsiteX2-27" fmla="*/ 10639698 w 10639698"/>
              <a:gd name="connsiteY2-28" fmla="*/ 0 h 6866632"/>
              <a:gd name="connsiteX3-29" fmla="*/ 10639698 w 10639698"/>
              <a:gd name="connsiteY3-30" fmla="*/ 6857554 h 6866632"/>
              <a:gd name="connsiteX4-31" fmla="*/ 7496924 w 10639698"/>
              <a:gd name="connsiteY4-32" fmla="*/ 6857554 h 6866632"/>
              <a:gd name="connsiteX5-33" fmla="*/ 7486457 w 10639698"/>
              <a:gd name="connsiteY5-34" fmla="*/ 6866632 h 6866632"/>
              <a:gd name="connsiteX6-35" fmla="*/ 1572046 w 10639698"/>
              <a:gd name="connsiteY6-36" fmla="*/ 6866632 h 6866632"/>
              <a:gd name="connsiteX7-37" fmla="*/ 1483885 w 10639698"/>
              <a:gd name="connsiteY7-38" fmla="*/ 6790170 h 6866632"/>
              <a:gd name="connsiteX8-39" fmla="*/ 0 w 10639698"/>
              <a:gd name="connsiteY8-40" fmla="*/ 3433316 h 6866632"/>
              <a:gd name="connsiteX9-41" fmla="*/ 1483885 w 10639698"/>
              <a:gd name="connsiteY9-42" fmla="*/ 76463 h 6866632"/>
              <a:gd name="connsiteX10-43" fmla="*/ 1572046 w 10639698"/>
              <a:gd name="connsiteY10-44" fmla="*/ 0 h 6866632"/>
              <a:gd name="connsiteX0-45" fmla="*/ 1572046 w 10639698"/>
              <a:gd name="connsiteY0-46" fmla="*/ 0 h 6866632"/>
              <a:gd name="connsiteX1-47" fmla="*/ 10639698 w 10639698"/>
              <a:gd name="connsiteY1-48" fmla="*/ 0 h 6866632"/>
              <a:gd name="connsiteX2-49" fmla="*/ 10639698 w 10639698"/>
              <a:gd name="connsiteY2-50" fmla="*/ 6857554 h 6866632"/>
              <a:gd name="connsiteX3-51" fmla="*/ 7496924 w 10639698"/>
              <a:gd name="connsiteY3-52" fmla="*/ 6857554 h 6866632"/>
              <a:gd name="connsiteX4-53" fmla="*/ 7486457 w 10639698"/>
              <a:gd name="connsiteY4-54" fmla="*/ 6866632 h 6866632"/>
              <a:gd name="connsiteX5-55" fmla="*/ 1572046 w 10639698"/>
              <a:gd name="connsiteY5-56" fmla="*/ 6866632 h 6866632"/>
              <a:gd name="connsiteX6-57" fmla="*/ 1483885 w 10639698"/>
              <a:gd name="connsiteY6-58" fmla="*/ 6790170 h 6866632"/>
              <a:gd name="connsiteX7-59" fmla="*/ 0 w 10639698"/>
              <a:gd name="connsiteY7-60" fmla="*/ 3433316 h 6866632"/>
              <a:gd name="connsiteX8-61" fmla="*/ 1483885 w 10639698"/>
              <a:gd name="connsiteY8-62" fmla="*/ 76463 h 6866632"/>
              <a:gd name="connsiteX9-63" fmla="*/ 1572046 w 10639698"/>
              <a:gd name="connsiteY9-64" fmla="*/ 0 h 6866632"/>
              <a:gd name="connsiteX0-65" fmla="*/ 1572046 w 10639698"/>
              <a:gd name="connsiteY0-66" fmla="*/ 0 h 6866632"/>
              <a:gd name="connsiteX1-67" fmla="*/ 10639698 w 10639698"/>
              <a:gd name="connsiteY1-68" fmla="*/ 0 h 6866632"/>
              <a:gd name="connsiteX2-69" fmla="*/ 10639698 w 10639698"/>
              <a:gd name="connsiteY2-70" fmla="*/ 6857554 h 6866632"/>
              <a:gd name="connsiteX3-71" fmla="*/ 7496924 w 10639698"/>
              <a:gd name="connsiteY3-72" fmla="*/ 6857554 h 6866632"/>
              <a:gd name="connsiteX4-73" fmla="*/ 1572046 w 10639698"/>
              <a:gd name="connsiteY4-74" fmla="*/ 6866632 h 6866632"/>
              <a:gd name="connsiteX5-75" fmla="*/ 1483885 w 10639698"/>
              <a:gd name="connsiteY5-76" fmla="*/ 6790170 h 6866632"/>
              <a:gd name="connsiteX6-77" fmla="*/ 0 w 10639698"/>
              <a:gd name="connsiteY6-78" fmla="*/ 3433316 h 6866632"/>
              <a:gd name="connsiteX7-79" fmla="*/ 1483885 w 10639698"/>
              <a:gd name="connsiteY7-80" fmla="*/ 76463 h 6866632"/>
              <a:gd name="connsiteX8-81" fmla="*/ 1572046 w 10639698"/>
              <a:gd name="connsiteY8-82" fmla="*/ 0 h 6866632"/>
              <a:gd name="connsiteX0-83" fmla="*/ 1572046 w 10639698"/>
              <a:gd name="connsiteY0-84" fmla="*/ 0 h 6866632"/>
              <a:gd name="connsiteX1-85" fmla="*/ 10639698 w 10639698"/>
              <a:gd name="connsiteY1-86" fmla="*/ 0 h 6866632"/>
              <a:gd name="connsiteX2-87" fmla="*/ 10639698 w 10639698"/>
              <a:gd name="connsiteY2-88" fmla="*/ 6857554 h 6866632"/>
              <a:gd name="connsiteX3-89" fmla="*/ 1572046 w 10639698"/>
              <a:gd name="connsiteY3-90" fmla="*/ 6866632 h 6866632"/>
              <a:gd name="connsiteX4-91" fmla="*/ 1483885 w 10639698"/>
              <a:gd name="connsiteY4-92" fmla="*/ 6790170 h 6866632"/>
              <a:gd name="connsiteX5-93" fmla="*/ 0 w 10639698"/>
              <a:gd name="connsiteY5-94" fmla="*/ 3433316 h 6866632"/>
              <a:gd name="connsiteX6-95" fmla="*/ 1483885 w 10639698"/>
              <a:gd name="connsiteY6-96" fmla="*/ 76463 h 6866632"/>
              <a:gd name="connsiteX7-97" fmla="*/ 1572046 w 10639698"/>
              <a:gd name="connsiteY7-98" fmla="*/ 0 h 6866632"/>
              <a:gd name="connsiteX0-99" fmla="*/ 1572046 w 10639698"/>
              <a:gd name="connsiteY0-100" fmla="*/ 0 h 6866632"/>
              <a:gd name="connsiteX1-101" fmla="*/ 6597087 w 10639698"/>
              <a:gd name="connsiteY1-102" fmla="*/ 32084 h 6866632"/>
              <a:gd name="connsiteX2-103" fmla="*/ 10639698 w 10639698"/>
              <a:gd name="connsiteY2-104" fmla="*/ 6857554 h 6866632"/>
              <a:gd name="connsiteX3-105" fmla="*/ 1572046 w 10639698"/>
              <a:gd name="connsiteY3-106" fmla="*/ 6866632 h 6866632"/>
              <a:gd name="connsiteX4-107" fmla="*/ 1483885 w 10639698"/>
              <a:gd name="connsiteY4-108" fmla="*/ 6790170 h 6866632"/>
              <a:gd name="connsiteX5-109" fmla="*/ 0 w 10639698"/>
              <a:gd name="connsiteY5-110" fmla="*/ 3433316 h 6866632"/>
              <a:gd name="connsiteX6-111" fmla="*/ 1483885 w 10639698"/>
              <a:gd name="connsiteY6-112" fmla="*/ 76463 h 6866632"/>
              <a:gd name="connsiteX7-113" fmla="*/ 1572046 w 10639698"/>
              <a:gd name="connsiteY7-114" fmla="*/ 0 h 6866632"/>
              <a:gd name="connsiteX0-115" fmla="*/ 1572046 w 6629171"/>
              <a:gd name="connsiteY0-116" fmla="*/ 0 h 6873596"/>
              <a:gd name="connsiteX1-117" fmla="*/ 6597087 w 6629171"/>
              <a:gd name="connsiteY1-118" fmla="*/ 32084 h 6873596"/>
              <a:gd name="connsiteX2-119" fmla="*/ 6629171 w 6629171"/>
              <a:gd name="connsiteY2-120" fmla="*/ 6873596 h 6873596"/>
              <a:gd name="connsiteX3-121" fmla="*/ 1572046 w 6629171"/>
              <a:gd name="connsiteY3-122" fmla="*/ 6866632 h 6873596"/>
              <a:gd name="connsiteX4-123" fmla="*/ 1483885 w 6629171"/>
              <a:gd name="connsiteY4-124" fmla="*/ 6790170 h 6873596"/>
              <a:gd name="connsiteX5-125" fmla="*/ 0 w 6629171"/>
              <a:gd name="connsiteY5-126" fmla="*/ 3433316 h 6873596"/>
              <a:gd name="connsiteX6-127" fmla="*/ 1483885 w 6629171"/>
              <a:gd name="connsiteY6-128" fmla="*/ 76463 h 6873596"/>
              <a:gd name="connsiteX7-129" fmla="*/ 1572046 w 6629171"/>
              <a:gd name="connsiteY7-130" fmla="*/ 0 h 6873596"/>
              <a:gd name="connsiteX0-131" fmla="*/ 1572046 w 6597087"/>
              <a:gd name="connsiteY0-132" fmla="*/ 0 h 6873596"/>
              <a:gd name="connsiteX1-133" fmla="*/ 6597087 w 6597087"/>
              <a:gd name="connsiteY1-134" fmla="*/ 32084 h 6873596"/>
              <a:gd name="connsiteX2-135" fmla="*/ 6581045 w 6597087"/>
              <a:gd name="connsiteY2-136" fmla="*/ 6873596 h 6873596"/>
              <a:gd name="connsiteX3-137" fmla="*/ 1572046 w 6597087"/>
              <a:gd name="connsiteY3-138" fmla="*/ 6866632 h 6873596"/>
              <a:gd name="connsiteX4-139" fmla="*/ 1483885 w 6597087"/>
              <a:gd name="connsiteY4-140" fmla="*/ 6790170 h 6873596"/>
              <a:gd name="connsiteX5-141" fmla="*/ 0 w 6597087"/>
              <a:gd name="connsiteY5-142" fmla="*/ 3433316 h 6873596"/>
              <a:gd name="connsiteX6-143" fmla="*/ 1483885 w 6597087"/>
              <a:gd name="connsiteY6-144" fmla="*/ 76463 h 6873596"/>
              <a:gd name="connsiteX7-145" fmla="*/ 1572046 w 6597087"/>
              <a:gd name="connsiteY7-146" fmla="*/ 0 h 6873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597087" h="6873596">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19" name="任意多边形 18"/>
          <p:cNvSpPr/>
          <p:nvPr/>
        </p:nvSpPr>
        <p:spPr>
          <a:xfrm flipH="1">
            <a:off x="-14607" y="6964"/>
            <a:ext cx="6163950"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10639698 w 10639698"/>
              <a:gd name="connsiteY2-6" fmla="*/ 0 h 6866632"/>
              <a:gd name="connsiteX3-7" fmla="*/ 10639698 w 10639698"/>
              <a:gd name="connsiteY3-8" fmla="*/ 6857554 h 6866632"/>
              <a:gd name="connsiteX4-9" fmla="*/ 7496924 w 10639698"/>
              <a:gd name="connsiteY4-10" fmla="*/ 6857554 h 6866632"/>
              <a:gd name="connsiteX5-11" fmla="*/ 7486457 w 10639698"/>
              <a:gd name="connsiteY5-12" fmla="*/ 6866632 h 6866632"/>
              <a:gd name="connsiteX6-13" fmla="*/ 1572046 w 10639698"/>
              <a:gd name="connsiteY6-14" fmla="*/ 6866632 h 6866632"/>
              <a:gd name="connsiteX7-15" fmla="*/ 1483885 w 10639698"/>
              <a:gd name="connsiteY7-16" fmla="*/ 6790170 h 6866632"/>
              <a:gd name="connsiteX8-17" fmla="*/ 0 w 10639698"/>
              <a:gd name="connsiteY8-18" fmla="*/ 3433316 h 6866632"/>
              <a:gd name="connsiteX9-19" fmla="*/ 1483885 w 10639698"/>
              <a:gd name="connsiteY9-20" fmla="*/ 76463 h 6866632"/>
              <a:gd name="connsiteX10-21" fmla="*/ 1572046 w 10639698"/>
              <a:gd name="connsiteY10-22" fmla="*/ 0 h 6866632"/>
              <a:gd name="connsiteX0-23" fmla="*/ 1572046 w 10639698"/>
              <a:gd name="connsiteY0-24" fmla="*/ 0 h 6866632"/>
              <a:gd name="connsiteX1-25" fmla="*/ 10639698 w 10639698"/>
              <a:gd name="connsiteY1-26" fmla="*/ 0 h 6866632"/>
              <a:gd name="connsiteX2-27" fmla="*/ 10639698 w 10639698"/>
              <a:gd name="connsiteY2-28" fmla="*/ 6857554 h 6866632"/>
              <a:gd name="connsiteX3-29" fmla="*/ 7496924 w 10639698"/>
              <a:gd name="connsiteY3-30" fmla="*/ 6857554 h 6866632"/>
              <a:gd name="connsiteX4-31" fmla="*/ 7486457 w 10639698"/>
              <a:gd name="connsiteY4-32" fmla="*/ 6866632 h 6866632"/>
              <a:gd name="connsiteX5-33" fmla="*/ 1572046 w 10639698"/>
              <a:gd name="connsiteY5-34" fmla="*/ 6866632 h 6866632"/>
              <a:gd name="connsiteX6-35" fmla="*/ 1483885 w 10639698"/>
              <a:gd name="connsiteY6-36" fmla="*/ 6790170 h 6866632"/>
              <a:gd name="connsiteX7-37" fmla="*/ 0 w 10639698"/>
              <a:gd name="connsiteY7-38" fmla="*/ 3433316 h 6866632"/>
              <a:gd name="connsiteX8-39" fmla="*/ 1483885 w 10639698"/>
              <a:gd name="connsiteY8-40" fmla="*/ 76463 h 6866632"/>
              <a:gd name="connsiteX9-41" fmla="*/ 1572046 w 10639698"/>
              <a:gd name="connsiteY9-42" fmla="*/ 0 h 6866632"/>
              <a:gd name="connsiteX0-43" fmla="*/ 1572046 w 10639698"/>
              <a:gd name="connsiteY0-44" fmla="*/ 0 h 6866632"/>
              <a:gd name="connsiteX1-45" fmla="*/ 10639698 w 10639698"/>
              <a:gd name="connsiteY1-46" fmla="*/ 0 h 6866632"/>
              <a:gd name="connsiteX2-47" fmla="*/ 10639698 w 10639698"/>
              <a:gd name="connsiteY2-48" fmla="*/ 6857554 h 6866632"/>
              <a:gd name="connsiteX3-49" fmla="*/ 7496924 w 10639698"/>
              <a:gd name="connsiteY3-50" fmla="*/ 6857554 h 6866632"/>
              <a:gd name="connsiteX4-51" fmla="*/ 1572046 w 10639698"/>
              <a:gd name="connsiteY4-52" fmla="*/ 6866632 h 6866632"/>
              <a:gd name="connsiteX5-53" fmla="*/ 1483885 w 10639698"/>
              <a:gd name="connsiteY5-54" fmla="*/ 6790170 h 6866632"/>
              <a:gd name="connsiteX6-55" fmla="*/ 0 w 10639698"/>
              <a:gd name="connsiteY6-56" fmla="*/ 3433316 h 6866632"/>
              <a:gd name="connsiteX7-57" fmla="*/ 1483885 w 10639698"/>
              <a:gd name="connsiteY7-58" fmla="*/ 76463 h 6866632"/>
              <a:gd name="connsiteX8-59" fmla="*/ 1572046 w 10639698"/>
              <a:gd name="connsiteY8-60" fmla="*/ 0 h 6866632"/>
              <a:gd name="connsiteX0-61" fmla="*/ 1572046 w 10639698"/>
              <a:gd name="connsiteY0-62" fmla="*/ 0 h 6866632"/>
              <a:gd name="connsiteX1-63" fmla="*/ 6163950 w 10639698"/>
              <a:gd name="connsiteY1-64" fmla="*/ 0 h 6866632"/>
              <a:gd name="connsiteX2-65" fmla="*/ 10639698 w 10639698"/>
              <a:gd name="connsiteY2-66" fmla="*/ 6857554 h 6866632"/>
              <a:gd name="connsiteX3-67" fmla="*/ 7496924 w 10639698"/>
              <a:gd name="connsiteY3-68" fmla="*/ 6857554 h 6866632"/>
              <a:gd name="connsiteX4-69" fmla="*/ 1572046 w 10639698"/>
              <a:gd name="connsiteY4-70" fmla="*/ 6866632 h 6866632"/>
              <a:gd name="connsiteX5-71" fmla="*/ 1483885 w 10639698"/>
              <a:gd name="connsiteY5-72" fmla="*/ 6790170 h 6866632"/>
              <a:gd name="connsiteX6-73" fmla="*/ 0 w 10639698"/>
              <a:gd name="connsiteY6-74" fmla="*/ 3433316 h 6866632"/>
              <a:gd name="connsiteX7-75" fmla="*/ 1483885 w 10639698"/>
              <a:gd name="connsiteY7-76" fmla="*/ 76463 h 6866632"/>
              <a:gd name="connsiteX8-77" fmla="*/ 1572046 w 10639698"/>
              <a:gd name="connsiteY8-78" fmla="*/ 0 h 6866632"/>
              <a:gd name="connsiteX0-79" fmla="*/ 1572046 w 10639698"/>
              <a:gd name="connsiteY0-80" fmla="*/ 0 h 6866632"/>
              <a:gd name="connsiteX1-81" fmla="*/ 6163950 w 10639698"/>
              <a:gd name="connsiteY1-82" fmla="*/ 0 h 6866632"/>
              <a:gd name="connsiteX2-83" fmla="*/ 10639698 w 10639698"/>
              <a:gd name="connsiteY2-84" fmla="*/ 6857554 h 6866632"/>
              <a:gd name="connsiteX3-85" fmla="*/ 1572046 w 10639698"/>
              <a:gd name="connsiteY3-86" fmla="*/ 6866632 h 6866632"/>
              <a:gd name="connsiteX4-87" fmla="*/ 1483885 w 10639698"/>
              <a:gd name="connsiteY4-88" fmla="*/ 6790170 h 6866632"/>
              <a:gd name="connsiteX5-89" fmla="*/ 0 w 10639698"/>
              <a:gd name="connsiteY5-90" fmla="*/ 3433316 h 6866632"/>
              <a:gd name="connsiteX6-91" fmla="*/ 1483885 w 10639698"/>
              <a:gd name="connsiteY6-92" fmla="*/ 76463 h 6866632"/>
              <a:gd name="connsiteX7-93" fmla="*/ 1572046 w 10639698"/>
              <a:gd name="connsiteY7-94" fmla="*/ 0 h 6866632"/>
              <a:gd name="connsiteX0-95" fmla="*/ 1572046 w 6163950"/>
              <a:gd name="connsiteY0-96" fmla="*/ 0 h 6866632"/>
              <a:gd name="connsiteX1-97" fmla="*/ 6163950 w 6163950"/>
              <a:gd name="connsiteY1-98" fmla="*/ 0 h 6866632"/>
              <a:gd name="connsiteX2-99" fmla="*/ 6147909 w 6163950"/>
              <a:gd name="connsiteY2-100" fmla="*/ 6857554 h 6866632"/>
              <a:gd name="connsiteX3-101" fmla="*/ 1572046 w 6163950"/>
              <a:gd name="connsiteY3-102" fmla="*/ 6866632 h 6866632"/>
              <a:gd name="connsiteX4-103" fmla="*/ 1483885 w 6163950"/>
              <a:gd name="connsiteY4-104" fmla="*/ 6790170 h 6866632"/>
              <a:gd name="connsiteX5-105" fmla="*/ 0 w 6163950"/>
              <a:gd name="connsiteY5-106" fmla="*/ 3433316 h 6866632"/>
              <a:gd name="connsiteX6-107" fmla="*/ 1483885 w 6163950"/>
              <a:gd name="connsiteY6-108" fmla="*/ 76463 h 6866632"/>
              <a:gd name="connsiteX7-109" fmla="*/ 1572046 w 6163950"/>
              <a:gd name="connsiteY7-110" fmla="*/ 0 h 6866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163950" h="6866632">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56692" r="-10408"/>
            </a:stretch>
          </a:blip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0" name="椭圆 19"/>
          <p:cNvSpPr/>
          <p:nvPr/>
        </p:nvSpPr>
        <p:spPr>
          <a:xfrm>
            <a:off x="1244079" y="1315264"/>
            <a:ext cx="2154014" cy="4050564"/>
          </a:xfrm>
          <a:prstGeom prst="ellipse">
            <a:avLst/>
          </a:prstGeom>
          <a:no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9900" dirty="0">
                <a:solidFill>
                  <a:srgbClr val="1D4C77"/>
                </a:solidFill>
                <a:latin typeface="Agency FB" panose="020B0503020202020204" pitchFamily="34" charset="0"/>
                <a:ea typeface="方正黑体简体" panose="02010601030101010101" pitchFamily="2" charset="-122"/>
              </a:rPr>
              <a:t>01</a:t>
            </a:r>
            <a:endParaRPr lang="zh-CN" altLang="en-US" sz="19900" dirty="0">
              <a:solidFill>
                <a:srgbClr val="1D4C77"/>
              </a:solidFill>
              <a:latin typeface="Agency FB" panose="020B0503020202020204" pitchFamily="34" charset="0"/>
              <a:ea typeface="方正黑体简体" panose="02010601030101010101" pitchFamily="2" charset="-122"/>
            </a:endParaRPr>
          </a:p>
        </p:txBody>
      </p:sp>
      <p:sp>
        <p:nvSpPr>
          <p:cNvPr id="23" name="文本框 22"/>
          <p:cNvSpPr txBox="1"/>
          <p:nvPr/>
        </p:nvSpPr>
        <p:spPr>
          <a:xfrm>
            <a:off x="1249642" y="4554194"/>
            <a:ext cx="214288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gency FB" panose="020B0503020202020204" pitchFamily="34" charset="0"/>
                <a:ea typeface="方正黑体简体" panose="02010601030101010101" pitchFamily="2" charset="-122"/>
              </a:rPr>
              <a:t>PART ONE</a:t>
            </a:r>
            <a:endParaRPr lang="zh-CN" altLang="en-US" sz="2800" b="1" spc="300" dirty="0">
              <a:solidFill>
                <a:srgbClr val="595959"/>
              </a:solidFill>
              <a:latin typeface="Agency FB" panose="020B0503020202020204" pitchFamily="34" charset="0"/>
              <a:ea typeface="方正黑体简体" panose="02010601030101010101" pitchFamily="2" charset="-122"/>
            </a:endParaRPr>
          </a:p>
        </p:txBody>
      </p:sp>
      <p:sp>
        <p:nvSpPr>
          <p:cNvPr id="6" name="矩形 5"/>
          <p:cNvSpPr/>
          <p:nvPr/>
        </p:nvSpPr>
        <p:spPr>
          <a:xfrm>
            <a:off x="5110016" y="2213811"/>
            <a:ext cx="6320589" cy="2775284"/>
          </a:xfrm>
          <a:prstGeom prst="rect">
            <a:avLst/>
          </a:prstGeom>
          <a:solidFill>
            <a:schemeClr val="bg1"/>
          </a:solidFill>
          <a:ln>
            <a:noFill/>
          </a:ln>
          <a:effectLst>
            <a:outerShdw blurRad="1016000" dist="381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04751" y="4048467"/>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 or print the presentation and make it into used in a wider field</a:t>
            </a:r>
          </a:p>
        </p:txBody>
      </p:sp>
      <p:sp>
        <p:nvSpPr>
          <p:cNvPr id="5" name="文本框 4"/>
          <p:cNvSpPr txBox="1"/>
          <p:nvPr/>
        </p:nvSpPr>
        <p:spPr>
          <a:xfrm>
            <a:off x="5675213" y="2796351"/>
            <a:ext cx="2448106"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rgbClr val="414141"/>
                </a:solidFill>
                <a:ea typeface="方正黑体简体" panose="02010601030101010101" pitchFamily="2" charset="-122"/>
              </a:rPr>
              <a:t>项目介绍</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14:presetBounceEnd="48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48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48000">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4498889" y="2384293"/>
            <a:ext cx="3194219" cy="3194219"/>
          </a:xfrm>
          <a:prstGeom prst="blockArc">
            <a:avLst>
              <a:gd name="adj1" fmla="val 10800000"/>
              <a:gd name="adj2" fmla="val 1620000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6" name="空心弧 5"/>
          <p:cNvSpPr/>
          <p:nvPr/>
        </p:nvSpPr>
        <p:spPr>
          <a:xfrm>
            <a:off x="4498889" y="2384293"/>
            <a:ext cx="3194219" cy="3194219"/>
          </a:xfrm>
          <a:prstGeom prst="blockArc">
            <a:avLst>
              <a:gd name="adj1" fmla="val 5400000"/>
              <a:gd name="adj2" fmla="val 1080000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7" name="空心弧 6"/>
          <p:cNvSpPr/>
          <p:nvPr/>
        </p:nvSpPr>
        <p:spPr>
          <a:xfrm>
            <a:off x="4498889" y="2384293"/>
            <a:ext cx="3194219" cy="3194219"/>
          </a:xfrm>
          <a:prstGeom prst="blockArc">
            <a:avLst>
              <a:gd name="adj1" fmla="val 0"/>
              <a:gd name="adj2" fmla="val 540000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8" name="空心弧 7"/>
          <p:cNvSpPr/>
          <p:nvPr/>
        </p:nvSpPr>
        <p:spPr>
          <a:xfrm>
            <a:off x="4498889" y="2384293"/>
            <a:ext cx="3194219" cy="3194219"/>
          </a:xfrm>
          <a:prstGeom prst="blockArc">
            <a:avLst>
              <a:gd name="adj1" fmla="val 16200000"/>
              <a:gd name="adj2" fmla="val 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9" name="任意多边形 8"/>
          <p:cNvSpPr/>
          <p:nvPr/>
        </p:nvSpPr>
        <p:spPr>
          <a:xfrm>
            <a:off x="5360577" y="3245981"/>
            <a:ext cx="1470843" cy="1470843"/>
          </a:xfrm>
          <a:custGeom>
            <a:avLst/>
            <a:gdLst>
              <a:gd name="connsiteX0" fmla="*/ 0 w 1439167"/>
              <a:gd name="connsiteY0" fmla="*/ 719584 h 1439167"/>
              <a:gd name="connsiteX1" fmla="*/ 719584 w 1439167"/>
              <a:gd name="connsiteY1" fmla="*/ 0 h 1439167"/>
              <a:gd name="connsiteX2" fmla="*/ 1439168 w 1439167"/>
              <a:gd name="connsiteY2" fmla="*/ 719584 h 1439167"/>
              <a:gd name="connsiteX3" fmla="*/ 719584 w 1439167"/>
              <a:gd name="connsiteY3" fmla="*/ 1439168 h 1439167"/>
              <a:gd name="connsiteX4" fmla="*/ 0 w 1439167"/>
              <a:gd name="connsiteY4" fmla="*/ 719584 h 143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167" h="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任意多边形 11"/>
          <p:cNvSpPr/>
          <p:nvPr/>
        </p:nvSpPr>
        <p:spPr>
          <a:xfrm>
            <a:off x="5581205" y="1906563"/>
            <a:ext cx="1029591" cy="102959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D4C77"/>
                </a:solidFill>
              </a:rPr>
              <a:t>S</a:t>
            </a:r>
            <a:endParaRPr lang="zh-CN" altLang="en-US" sz="2400" dirty="0">
              <a:solidFill>
                <a:srgbClr val="1D4C77"/>
              </a:solidFill>
            </a:endParaRPr>
          </a:p>
        </p:txBody>
      </p:sp>
      <p:sp>
        <p:nvSpPr>
          <p:cNvPr id="14" name="任意多边形 13"/>
          <p:cNvSpPr/>
          <p:nvPr/>
        </p:nvSpPr>
        <p:spPr>
          <a:xfrm>
            <a:off x="7141247" y="3466609"/>
            <a:ext cx="1029591" cy="102959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D4C77"/>
                </a:solidFill>
              </a:rPr>
              <a:t>W</a:t>
            </a:r>
            <a:endParaRPr lang="zh-CN" altLang="en-US" sz="2400" dirty="0">
              <a:solidFill>
                <a:srgbClr val="1D4C77"/>
              </a:solidFill>
            </a:endParaRPr>
          </a:p>
        </p:txBody>
      </p:sp>
      <p:sp>
        <p:nvSpPr>
          <p:cNvPr id="15" name="任意多边形 14"/>
          <p:cNvSpPr/>
          <p:nvPr/>
        </p:nvSpPr>
        <p:spPr>
          <a:xfrm>
            <a:off x="5581205" y="5026651"/>
            <a:ext cx="1029591" cy="102959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D4C77"/>
                </a:solidFill>
              </a:rPr>
              <a:t>O</a:t>
            </a:r>
            <a:endParaRPr lang="zh-CN" altLang="en-US" sz="2400" dirty="0">
              <a:solidFill>
                <a:srgbClr val="1D4C77"/>
              </a:solidFill>
            </a:endParaRPr>
          </a:p>
        </p:txBody>
      </p:sp>
      <p:sp>
        <p:nvSpPr>
          <p:cNvPr id="16" name="任意多边形 15"/>
          <p:cNvSpPr/>
          <p:nvPr/>
        </p:nvSpPr>
        <p:spPr>
          <a:xfrm>
            <a:off x="4021159" y="3466609"/>
            <a:ext cx="1029591" cy="102959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D4C77"/>
                </a:solidFill>
              </a:rPr>
              <a:t>T</a:t>
            </a:r>
            <a:endParaRPr lang="zh-CN" altLang="en-US" sz="2400" dirty="0">
              <a:solidFill>
                <a:srgbClr val="1D4C77"/>
              </a:solidFill>
            </a:endParaRPr>
          </a:p>
        </p:txBody>
      </p:sp>
      <p:sp>
        <p:nvSpPr>
          <p:cNvPr id="89" name="任意多边形 88"/>
          <p:cNvSpPr/>
          <p:nvPr/>
        </p:nvSpPr>
        <p:spPr>
          <a:xfrm>
            <a:off x="3952036" y="2108026"/>
            <a:ext cx="334835" cy="334834"/>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90" name="任意多边形 89"/>
          <p:cNvSpPr/>
          <p:nvPr/>
        </p:nvSpPr>
        <p:spPr>
          <a:xfrm>
            <a:off x="7854949" y="2089118"/>
            <a:ext cx="334835" cy="334834"/>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91" name="任意多边形 90"/>
          <p:cNvSpPr/>
          <p:nvPr/>
        </p:nvSpPr>
        <p:spPr>
          <a:xfrm>
            <a:off x="7864417" y="4844503"/>
            <a:ext cx="334835" cy="334834"/>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110" name="任意多边形 109"/>
          <p:cNvSpPr/>
          <p:nvPr/>
        </p:nvSpPr>
        <p:spPr>
          <a:xfrm>
            <a:off x="4002228" y="4790700"/>
            <a:ext cx="334835" cy="334835"/>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grpSp>
        <p:nvGrpSpPr>
          <p:cNvPr id="31" name="组合 30"/>
          <p:cNvGrpSpPr/>
          <p:nvPr/>
        </p:nvGrpSpPr>
        <p:grpSpPr>
          <a:xfrm>
            <a:off x="5748357" y="3633761"/>
            <a:ext cx="695283" cy="695283"/>
            <a:chOff x="2473104" y="2145028"/>
            <a:chExt cx="359165" cy="359165"/>
          </a:xfrm>
          <a:solidFill>
            <a:schemeClr val="bg1"/>
          </a:solidFill>
        </p:grpSpPr>
        <p:sp>
          <p:nvSpPr>
            <p:cNvPr id="32"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Gill Sans" charset="0"/>
                <a:sym typeface="Gill Sans" charset="0"/>
              </a:endParaRPr>
            </a:p>
          </p:txBody>
        </p:sp>
        <p:sp>
          <p:nvSpPr>
            <p:cNvPr id="33"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Gill Sans" charset="0"/>
                <a:sym typeface="Gill Sans" charset="0"/>
              </a:endParaRPr>
            </a:p>
          </p:txBody>
        </p:sp>
      </p:grpSp>
      <p:grpSp>
        <p:nvGrpSpPr>
          <p:cNvPr id="11" name="组合 10"/>
          <p:cNvGrpSpPr/>
          <p:nvPr/>
        </p:nvGrpSpPr>
        <p:grpSpPr>
          <a:xfrm>
            <a:off x="8351625" y="1941894"/>
            <a:ext cx="2619991" cy="1074063"/>
            <a:chOff x="2447595" y="6261353"/>
            <a:chExt cx="2619991" cy="1074063"/>
          </a:xfrm>
        </p:grpSpPr>
        <p:sp>
          <p:nvSpPr>
            <p:cNvPr id="39"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市场分析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0" name="文本框 39"/>
            <p:cNvSpPr txBox="1"/>
            <p:nvPr/>
          </p:nvSpPr>
          <p:spPr>
            <a:xfrm>
              <a:off x="2447595" y="6623041"/>
              <a:ext cx="2619991" cy="712375"/>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cxnSp>
          <p:nvCxnSpPr>
            <p:cNvPr id="44" name="直接连接符 43"/>
            <p:cNvCxnSpPr/>
            <p:nvPr/>
          </p:nvCxnSpPr>
          <p:spPr>
            <a:xfrm>
              <a:off x="2545662" y="659990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189017" y="1941894"/>
            <a:ext cx="2619991" cy="1054185"/>
            <a:chOff x="1029142" y="1981311"/>
            <a:chExt cx="2619991" cy="1054185"/>
          </a:xfrm>
        </p:grpSpPr>
        <p:sp>
          <p:nvSpPr>
            <p:cNvPr id="45" name="TextBox 7"/>
            <p:cNvSpPr txBox="1"/>
            <p:nvPr/>
          </p:nvSpPr>
          <p:spPr>
            <a:xfrm>
              <a:off x="2325694" y="1981311"/>
              <a:ext cx="1323439" cy="345736"/>
            </a:xfrm>
            <a:prstGeom prst="rect">
              <a:avLst/>
            </a:prstGeom>
            <a:noFill/>
          </p:spPr>
          <p:txBody>
            <a:bodyPr wrap="square" rtlCol="0">
              <a:spAutoFit/>
            </a:bodyPr>
            <a:lstStyle/>
            <a:p>
              <a:pPr algn="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市场分析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6" name="文本框 45"/>
            <p:cNvSpPr txBox="1"/>
            <p:nvPr/>
          </p:nvSpPr>
          <p:spPr>
            <a:xfrm>
              <a:off x="1029142" y="2342999"/>
              <a:ext cx="2619991" cy="692497"/>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点击输入简要文字解说，解说文字尽量概括精炼，不用多余的文字修饰，简洁精准的解说所提炼的核心概念</a:t>
              </a:r>
            </a:p>
          </p:txBody>
        </p:sp>
        <p:cxnSp>
          <p:nvCxnSpPr>
            <p:cNvPr id="47" name="直接连接符 46"/>
            <p:cNvCxnSpPr/>
            <p:nvPr/>
          </p:nvCxnSpPr>
          <p:spPr>
            <a:xfrm>
              <a:off x="3119172" y="2319865"/>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8351625" y="4725077"/>
            <a:ext cx="2619991" cy="1074063"/>
            <a:chOff x="2447595" y="6261353"/>
            <a:chExt cx="2619991" cy="1074063"/>
          </a:xfrm>
        </p:grpSpPr>
        <p:sp>
          <p:nvSpPr>
            <p:cNvPr id="49"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市场分析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0" name="文本框 49"/>
            <p:cNvSpPr txBox="1"/>
            <p:nvPr/>
          </p:nvSpPr>
          <p:spPr>
            <a:xfrm>
              <a:off x="2447595" y="6623041"/>
              <a:ext cx="2619991" cy="712375"/>
            </a:xfrm>
            <a:prstGeom prst="rect">
              <a:avLst/>
            </a:prstGeom>
            <a:noFill/>
          </p:spPr>
          <p:txBody>
            <a:bodyPr wrap="square" rtlCol="0">
              <a:spAutoFit/>
            </a:bodyPr>
            <a:lstStyle/>
            <a:p>
              <a:pP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a:t>
              </a:r>
            </a:p>
          </p:txBody>
        </p:sp>
        <p:cxnSp>
          <p:nvCxnSpPr>
            <p:cNvPr id="51" name="直接连接符 50"/>
            <p:cNvCxnSpPr/>
            <p:nvPr/>
          </p:nvCxnSpPr>
          <p:spPr>
            <a:xfrm>
              <a:off x="2545662" y="659990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1189017" y="4725077"/>
            <a:ext cx="2619991" cy="1054185"/>
            <a:chOff x="1029142" y="1981311"/>
            <a:chExt cx="2619991" cy="1054185"/>
          </a:xfrm>
        </p:grpSpPr>
        <p:sp>
          <p:nvSpPr>
            <p:cNvPr id="53" name="TextBox 7"/>
            <p:cNvSpPr txBox="1"/>
            <p:nvPr/>
          </p:nvSpPr>
          <p:spPr>
            <a:xfrm>
              <a:off x="2325694" y="1981311"/>
              <a:ext cx="1323439" cy="345736"/>
            </a:xfrm>
            <a:prstGeom prst="rect">
              <a:avLst/>
            </a:prstGeom>
            <a:noFill/>
          </p:spPr>
          <p:txBody>
            <a:bodyPr wrap="square" rtlCol="0">
              <a:spAutoFit/>
            </a:bodyPr>
            <a:lstStyle/>
            <a:p>
              <a:pPr algn="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市场分析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54" name="文本框 53"/>
            <p:cNvSpPr txBox="1"/>
            <p:nvPr/>
          </p:nvSpPr>
          <p:spPr>
            <a:xfrm>
              <a:off x="1029142" y="2342999"/>
              <a:ext cx="2619991" cy="692497"/>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点击输入简要文字解说，解说文字尽量概括精炼，不用多余的文字修饰，简洁精准的解说所提炼的核心概念</a:t>
              </a:r>
            </a:p>
          </p:txBody>
        </p:sp>
        <p:cxnSp>
          <p:nvCxnSpPr>
            <p:cNvPr id="55" name="直接连接符 54"/>
            <p:cNvCxnSpPr/>
            <p:nvPr/>
          </p:nvCxnSpPr>
          <p:spPr>
            <a:xfrm>
              <a:off x="3119172" y="2319865"/>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8" name="椭圆 37"/>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58" name="文本框 57"/>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59" name="文本框 58"/>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项目规划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40000">
                                          <p:cBhvr additive="base">
                                            <p:cTn id="7" dur="75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14:bounceEnd="40000">
                                          <p:cBhvr additive="base">
                                            <p:cTn id="11" dur="75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p:tgtEl>
                                              <p:spTgt spid="59"/>
                                            </p:tgtEl>
                                            <p:attrNameLst>
                                              <p:attrName>ppt_y</p:attrName>
                                            </p:attrNameLst>
                                          </p:cBhvr>
                                          <p:tavLst>
                                            <p:tav tm="0">
                                              <p:val>
                                                <p:strVal val="#ppt_y+#ppt_h*1.125000"/>
                                              </p:val>
                                            </p:tav>
                                            <p:tav tm="100000">
                                              <p:val>
                                                <p:strVal val="#ppt_y"/>
                                              </p:val>
                                            </p:tav>
                                          </p:tavLst>
                                        </p:anim>
                                        <p:animEffect transition="in" filter="wipe(up)">
                                          <p:cBhvr>
                                            <p:cTn id="22" dur="500"/>
                                            <p:tgtEl>
                                              <p:spTgt spid="5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3" presetClass="entr" presetSubtype="16"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9"/>
                                            </p:tgtEl>
                                            <p:attrNameLst>
                                              <p:attrName>style.visibility</p:attrName>
                                            </p:attrNameLst>
                                          </p:cBhvr>
                                          <p:to>
                                            <p:strVal val="visible"/>
                                          </p:to>
                                        </p:set>
                                        <p:anim calcmode="lin" valueType="num">
                                          <p:cBhvr>
                                            <p:cTn id="81" dur="500" fill="hold"/>
                                            <p:tgtEl>
                                              <p:spTgt spid="89"/>
                                            </p:tgtEl>
                                            <p:attrNameLst>
                                              <p:attrName>ppt_w</p:attrName>
                                            </p:attrNameLst>
                                          </p:cBhvr>
                                          <p:tavLst>
                                            <p:tav tm="0">
                                              <p:val>
                                                <p:fltVal val="0"/>
                                              </p:val>
                                            </p:tav>
                                            <p:tav tm="100000">
                                              <p:val>
                                                <p:strVal val="#ppt_w"/>
                                              </p:val>
                                            </p:tav>
                                          </p:tavLst>
                                        </p:anim>
                                        <p:anim calcmode="lin" valueType="num">
                                          <p:cBhvr>
                                            <p:cTn id="82" dur="500" fill="hold"/>
                                            <p:tgtEl>
                                              <p:spTgt spid="89"/>
                                            </p:tgtEl>
                                            <p:attrNameLst>
                                              <p:attrName>ppt_h</p:attrName>
                                            </p:attrNameLst>
                                          </p:cBhvr>
                                          <p:tavLst>
                                            <p:tav tm="0">
                                              <p:val>
                                                <p:fltVal val="0"/>
                                              </p:val>
                                            </p:tav>
                                            <p:tav tm="100000">
                                              <p:val>
                                                <p:strVal val="#ppt_h"/>
                                              </p:val>
                                            </p:tav>
                                          </p:tavLst>
                                        </p:anim>
                                        <p:animEffect transition="in" filter="fade">
                                          <p:cBhvr>
                                            <p:cTn id="83" dur="500"/>
                                            <p:tgtEl>
                                              <p:spTgt spid="8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anim calcmode="lin" valueType="num">
                                          <p:cBhvr>
                                            <p:cTn id="91" dur="500" fill="hold"/>
                                            <p:tgtEl>
                                              <p:spTgt spid="91"/>
                                            </p:tgtEl>
                                            <p:attrNameLst>
                                              <p:attrName>ppt_w</p:attrName>
                                            </p:attrNameLst>
                                          </p:cBhvr>
                                          <p:tavLst>
                                            <p:tav tm="0">
                                              <p:val>
                                                <p:fltVal val="0"/>
                                              </p:val>
                                            </p:tav>
                                            <p:tav tm="100000">
                                              <p:val>
                                                <p:strVal val="#ppt_w"/>
                                              </p:val>
                                            </p:tav>
                                          </p:tavLst>
                                        </p:anim>
                                        <p:anim calcmode="lin" valueType="num">
                                          <p:cBhvr>
                                            <p:cTn id="92" dur="500" fill="hold"/>
                                            <p:tgtEl>
                                              <p:spTgt spid="91"/>
                                            </p:tgtEl>
                                            <p:attrNameLst>
                                              <p:attrName>ppt_h</p:attrName>
                                            </p:attrNameLst>
                                          </p:cBhvr>
                                          <p:tavLst>
                                            <p:tav tm="0">
                                              <p:val>
                                                <p:fltVal val="0"/>
                                              </p:val>
                                            </p:tav>
                                            <p:tav tm="100000">
                                              <p:val>
                                                <p:strVal val="#ppt_h"/>
                                              </p:val>
                                            </p:tav>
                                          </p:tavLst>
                                        </p:anim>
                                        <p:animEffect transition="in" filter="fade">
                                          <p:cBhvr>
                                            <p:cTn id="93" dur="500"/>
                                            <p:tgtEl>
                                              <p:spTgt spid="9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10"/>
                                            </p:tgtEl>
                                            <p:attrNameLst>
                                              <p:attrName>style.visibility</p:attrName>
                                            </p:attrNameLst>
                                          </p:cBhvr>
                                          <p:to>
                                            <p:strVal val="visible"/>
                                          </p:to>
                                        </p:set>
                                        <p:anim calcmode="lin" valueType="num">
                                          <p:cBhvr>
                                            <p:cTn id="96" dur="500" fill="hold"/>
                                            <p:tgtEl>
                                              <p:spTgt spid="110"/>
                                            </p:tgtEl>
                                            <p:attrNameLst>
                                              <p:attrName>ppt_w</p:attrName>
                                            </p:attrNameLst>
                                          </p:cBhvr>
                                          <p:tavLst>
                                            <p:tav tm="0">
                                              <p:val>
                                                <p:fltVal val="0"/>
                                              </p:val>
                                            </p:tav>
                                            <p:tav tm="100000">
                                              <p:val>
                                                <p:strVal val="#ppt_w"/>
                                              </p:val>
                                            </p:tav>
                                          </p:tavLst>
                                        </p:anim>
                                        <p:anim calcmode="lin" valueType="num">
                                          <p:cBhvr>
                                            <p:cTn id="97" dur="500" fill="hold"/>
                                            <p:tgtEl>
                                              <p:spTgt spid="110"/>
                                            </p:tgtEl>
                                            <p:attrNameLst>
                                              <p:attrName>ppt_h</p:attrName>
                                            </p:attrNameLst>
                                          </p:cBhvr>
                                          <p:tavLst>
                                            <p:tav tm="0">
                                              <p:val>
                                                <p:fltVal val="0"/>
                                              </p:val>
                                            </p:tav>
                                            <p:tav tm="100000">
                                              <p:val>
                                                <p:strVal val="#ppt_h"/>
                                              </p:val>
                                            </p:tav>
                                          </p:tavLst>
                                        </p:anim>
                                        <p:animEffect transition="in" filter="fade">
                                          <p:cBhvr>
                                            <p:cTn id="98" dur="500"/>
                                            <p:tgtEl>
                                              <p:spTgt spid="110"/>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1+#ppt_w/2"/>
                                              </p:val>
                                            </p:tav>
                                            <p:tav tm="100000">
                                              <p:val>
                                                <p:strVal val="#ppt_x"/>
                                              </p:val>
                                            </p:tav>
                                          </p:tavLst>
                                        </p:anim>
                                        <p:anim calcmode="lin" valueType="num">
                                          <p:cBhvr additive="base">
                                            <p:cTn id="104" dur="500" fill="hold"/>
                                            <p:tgtEl>
                                              <p:spTgt spid="11"/>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1+#ppt_w/2"/>
                                              </p:val>
                                            </p:tav>
                                            <p:tav tm="100000">
                                              <p:val>
                                                <p:strVal val="#ppt_x"/>
                                              </p:val>
                                            </p:tav>
                                          </p:tavLst>
                                        </p:anim>
                                        <p:anim calcmode="lin" valueType="num">
                                          <p:cBhvr additive="base">
                                            <p:cTn id="108" dur="500" fill="hold"/>
                                            <p:tgtEl>
                                              <p:spTgt spid="48"/>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fill="hold"/>
                                            <p:tgtEl>
                                              <p:spTgt spid="52"/>
                                            </p:tgtEl>
                                            <p:attrNameLst>
                                              <p:attrName>ppt_x</p:attrName>
                                            </p:attrNameLst>
                                          </p:cBhvr>
                                          <p:tavLst>
                                            <p:tav tm="0">
                                              <p:val>
                                                <p:strVal val="0-#ppt_w/2"/>
                                              </p:val>
                                            </p:tav>
                                            <p:tav tm="100000">
                                              <p:val>
                                                <p:strVal val="#ppt_x"/>
                                              </p:val>
                                            </p:tav>
                                          </p:tavLst>
                                        </p:anim>
                                        <p:anim calcmode="lin" valueType="num">
                                          <p:cBhvr additive="base">
                                            <p:cTn id="112" dur="500" fill="hold"/>
                                            <p:tgtEl>
                                              <p:spTgt spid="52"/>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additive="base">
                                            <p:cTn id="115" dur="500" fill="hold"/>
                                            <p:tgtEl>
                                              <p:spTgt spid="13"/>
                                            </p:tgtEl>
                                            <p:attrNameLst>
                                              <p:attrName>ppt_x</p:attrName>
                                            </p:attrNameLst>
                                          </p:cBhvr>
                                          <p:tavLst>
                                            <p:tav tm="0">
                                              <p:val>
                                                <p:strVal val="0-#ppt_w/2"/>
                                              </p:val>
                                            </p:tav>
                                            <p:tav tm="100000">
                                              <p:val>
                                                <p:strVal val="#ppt_x"/>
                                              </p:val>
                                            </p:tav>
                                          </p:tavLst>
                                        </p:anim>
                                        <p:anim calcmode="lin" valueType="num">
                                          <p:cBhvr additive="base">
                                            <p:cTn id="1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P spid="89" grpId="0" animBg="1"/>
          <p:bldP spid="90" grpId="0" animBg="1"/>
          <p:bldP spid="91" grpId="0" animBg="1"/>
          <p:bldP spid="110" grpId="0" animBg="1"/>
          <p:bldP spid="38" grpId="0" animBg="1"/>
          <p:bldP spid="56" grpId="0" animBg="1"/>
          <p:bldP spid="57" grpId="0"/>
          <p:bldP spid="58"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750" fill="hold"/>
                                            <p:tgtEl>
                                              <p:spTgt spid="56"/>
                                            </p:tgtEl>
                                            <p:attrNameLst>
                                              <p:attrName>ppt_x</p:attrName>
                                            </p:attrNameLst>
                                          </p:cBhvr>
                                          <p:tavLst>
                                            <p:tav tm="0">
                                              <p:val>
                                                <p:strVal val="1+#ppt_w/2"/>
                                              </p:val>
                                            </p:tav>
                                            <p:tav tm="100000">
                                              <p:val>
                                                <p:strVal val="#ppt_x"/>
                                              </p:val>
                                            </p:tav>
                                          </p:tavLst>
                                        </p:anim>
                                        <p:anim calcmode="lin" valueType="num">
                                          <p:cBhvr additive="base">
                                            <p:cTn id="12" dur="750" fill="hold"/>
                                            <p:tgtEl>
                                              <p:spTgt spid="5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p:tgtEl>
                                              <p:spTgt spid="59"/>
                                            </p:tgtEl>
                                            <p:attrNameLst>
                                              <p:attrName>ppt_y</p:attrName>
                                            </p:attrNameLst>
                                          </p:cBhvr>
                                          <p:tavLst>
                                            <p:tav tm="0">
                                              <p:val>
                                                <p:strVal val="#ppt_y+#ppt_h*1.125000"/>
                                              </p:val>
                                            </p:tav>
                                            <p:tav tm="100000">
                                              <p:val>
                                                <p:strVal val="#ppt_y"/>
                                              </p:val>
                                            </p:tav>
                                          </p:tavLst>
                                        </p:anim>
                                        <p:animEffect transition="in" filter="wipe(up)">
                                          <p:cBhvr>
                                            <p:cTn id="22" dur="500"/>
                                            <p:tgtEl>
                                              <p:spTgt spid="5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3" presetClass="entr" presetSubtype="16"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9"/>
                                            </p:tgtEl>
                                            <p:attrNameLst>
                                              <p:attrName>style.visibility</p:attrName>
                                            </p:attrNameLst>
                                          </p:cBhvr>
                                          <p:to>
                                            <p:strVal val="visible"/>
                                          </p:to>
                                        </p:set>
                                        <p:anim calcmode="lin" valueType="num">
                                          <p:cBhvr>
                                            <p:cTn id="81" dur="500" fill="hold"/>
                                            <p:tgtEl>
                                              <p:spTgt spid="89"/>
                                            </p:tgtEl>
                                            <p:attrNameLst>
                                              <p:attrName>ppt_w</p:attrName>
                                            </p:attrNameLst>
                                          </p:cBhvr>
                                          <p:tavLst>
                                            <p:tav tm="0">
                                              <p:val>
                                                <p:fltVal val="0"/>
                                              </p:val>
                                            </p:tav>
                                            <p:tav tm="100000">
                                              <p:val>
                                                <p:strVal val="#ppt_w"/>
                                              </p:val>
                                            </p:tav>
                                          </p:tavLst>
                                        </p:anim>
                                        <p:anim calcmode="lin" valueType="num">
                                          <p:cBhvr>
                                            <p:cTn id="82" dur="500" fill="hold"/>
                                            <p:tgtEl>
                                              <p:spTgt spid="89"/>
                                            </p:tgtEl>
                                            <p:attrNameLst>
                                              <p:attrName>ppt_h</p:attrName>
                                            </p:attrNameLst>
                                          </p:cBhvr>
                                          <p:tavLst>
                                            <p:tav tm="0">
                                              <p:val>
                                                <p:fltVal val="0"/>
                                              </p:val>
                                            </p:tav>
                                            <p:tav tm="100000">
                                              <p:val>
                                                <p:strVal val="#ppt_h"/>
                                              </p:val>
                                            </p:tav>
                                          </p:tavLst>
                                        </p:anim>
                                        <p:animEffect transition="in" filter="fade">
                                          <p:cBhvr>
                                            <p:cTn id="83" dur="500"/>
                                            <p:tgtEl>
                                              <p:spTgt spid="8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anim calcmode="lin" valueType="num">
                                          <p:cBhvr>
                                            <p:cTn id="91" dur="500" fill="hold"/>
                                            <p:tgtEl>
                                              <p:spTgt spid="91"/>
                                            </p:tgtEl>
                                            <p:attrNameLst>
                                              <p:attrName>ppt_w</p:attrName>
                                            </p:attrNameLst>
                                          </p:cBhvr>
                                          <p:tavLst>
                                            <p:tav tm="0">
                                              <p:val>
                                                <p:fltVal val="0"/>
                                              </p:val>
                                            </p:tav>
                                            <p:tav tm="100000">
                                              <p:val>
                                                <p:strVal val="#ppt_w"/>
                                              </p:val>
                                            </p:tav>
                                          </p:tavLst>
                                        </p:anim>
                                        <p:anim calcmode="lin" valueType="num">
                                          <p:cBhvr>
                                            <p:cTn id="92" dur="500" fill="hold"/>
                                            <p:tgtEl>
                                              <p:spTgt spid="91"/>
                                            </p:tgtEl>
                                            <p:attrNameLst>
                                              <p:attrName>ppt_h</p:attrName>
                                            </p:attrNameLst>
                                          </p:cBhvr>
                                          <p:tavLst>
                                            <p:tav tm="0">
                                              <p:val>
                                                <p:fltVal val="0"/>
                                              </p:val>
                                            </p:tav>
                                            <p:tav tm="100000">
                                              <p:val>
                                                <p:strVal val="#ppt_h"/>
                                              </p:val>
                                            </p:tav>
                                          </p:tavLst>
                                        </p:anim>
                                        <p:animEffect transition="in" filter="fade">
                                          <p:cBhvr>
                                            <p:cTn id="93" dur="500"/>
                                            <p:tgtEl>
                                              <p:spTgt spid="9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10"/>
                                            </p:tgtEl>
                                            <p:attrNameLst>
                                              <p:attrName>style.visibility</p:attrName>
                                            </p:attrNameLst>
                                          </p:cBhvr>
                                          <p:to>
                                            <p:strVal val="visible"/>
                                          </p:to>
                                        </p:set>
                                        <p:anim calcmode="lin" valueType="num">
                                          <p:cBhvr>
                                            <p:cTn id="96" dur="500" fill="hold"/>
                                            <p:tgtEl>
                                              <p:spTgt spid="110"/>
                                            </p:tgtEl>
                                            <p:attrNameLst>
                                              <p:attrName>ppt_w</p:attrName>
                                            </p:attrNameLst>
                                          </p:cBhvr>
                                          <p:tavLst>
                                            <p:tav tm="0">
                                              <p:val>
                                                <p:fltVal val="0"/>
                                              </p:val>
                                            </p:tav>
                                            <p:tav tm="100000">
                                              <p:val>
                                                <p:strVal val="#ppt_w"/>
                                              </p:val>
                                            </p:tav>
                                          </p:tavLst>
                                        </p:anim>
                                        <p:anim calcmode="lin" valueType="num">
                                          <p:cBhvr>
                                            <p:cTn id="97" dur="500" fill="hold"/>
                                            <p:tgtEl>
                                              <p:spTgt spid="110"/>
                                            </p:tgtEl>
                                            <p:attrNameLst>
                                              <p:attrName>ppt_h</p:attrName>
                                            </p:attrNameLst>
                                          </p:cBhvr>
                                          <p:tavLst>
                                            <p:tav tm="0">
                                              <p:val>
                                                <p:fltVal val="0"/>
                                              </p:val>
                                            </p:tav>
                                            <p:tav tm="100000">
                                              <p:val>
                                                <p:strVal val="#ppt_h"/>
                                              </p:val>
                                            </p:tav>
                                          </p:tavLst>
                                        </p:anim>
                                        <p:animEffect transition="in" filter="fade">
                                          <p:cBhvr>
                                            <p:cTn id="98" dur="500"/>
                                            <p:tgtEl>
                                              <p:spTgt spid="110"/>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1+#ppt_w/2"/>
                                              </p:val>
                                            </p:tav>
                                            <p:tav tm="100000">
                                              <p:val>
                                                <p:strVal val="#ppt_x"/>
                                              </p:val>
                                            </p:tav>
                                          </p:tavLst>
                                        </p:anim>
                                        <p:anim calcmode="lin" valueType="num">
                                          <p:cBhvr additive="base">
                                            <p:cTn id="104" dur="500" fill="hold"/>
                                            <p:tgtEl>
                                              <p:spTgt spid="11"/>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1+#ppt_w/2"/>
                                              </p:val>
                                            </p:tav>
                                            <p:tav tm="100000">
                                              <p:val>
                                                <p:strVal val="#ppt_x"/>
                                              </p:val>
                                            </p:tav>
                                          </p:tavLst>
                                        </p:anim>
                                        <p:anim calcmode="lin" valueType="num">
                                          <p:cBhvr additive="base">
                                            <p:cTn id="108" dur="500" fill="hold"/>
                                            <p:tgtEl>
                                              <p:spTgt spid="48"/>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fill="hold"/>
                                            <p:tgtEl>
                                              <p:spTgt spid="52"/>
                                            </p:tgtEl>
                                            <p:attrNameLst>
                                              <p:attrName>ppt_x</p:attrName>
                                            </p:attrNameLst>
                                          </p:cBhvr>
                                          <p:tavLst>
                                            <p:tav tm="0">
                                              <p:val>
                                                <p:strVal val="0-#ppt_w/2"/>
                                              </p:val>
                                            </p:tav>
                                            <p:tav tm="100000">
                                              <p:val>
                                                <p:strVal val="#ppt_x"/>
                                              </p:val>
                                            </p:tav>
                                          </p:tavLst>
                                        </p:anim>
                                        <p:anim calcmode="lin" valueType="num">
                                          <p:cBhvr additive="base">
                                            <p:cTn id="112" dur="500" fill="hold"/>
                                            <p:tgtEl>
                                              <p:spTgt spid="52"/>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additive="base">
                                            <p:cTn id="115" dur="500" fill="hold"/>
                                            <p:tgtEl>
                                              <p:spTgt spid="13"/>
                                            </p:tgtEl>
                                            <p:attrNameLst>
                                              <p:attrName>ppt_x</p:attrName>
                                            </p:attrNameLst>
                                          </p:cBhvr>
                                          <p:tavLst>
                                            <p:tav tm="0">
                                              <p:val>
                                                <p:strVal val="0-#ppt_w/2"/>
                                              </p:val>
                                            </p:tav>
                                            <p:tav tm="100000">
                                              <p:val>
                                                <p:strVal val="#ppt_x"/>
                                              </p:val>
                                            </p:tav>
                                          </p:tavLst>
                                        </p:anim>
                                        <p:anim calcmode="lin" valueType="num">
                                          <p:cBhvr additive="base">
                                            <p:cTn id="1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P spid="89" grpId="0" animBg="1"/>
          <p:bldP spid="90" grpId="0" animBg="1"/>
          <p:bldP spid="91" grpId="0" animBg="1"/>
          <p:bldP spid="110" grpId="0" animBg="1"/>
          <p:bldP spid="38" grpId="0" animBg="1"/>
          <p:bldP spid="56" grpId="0" animBg="1"/>
          <p:bldP spid="57" grpId="0"/>
          <p:bldP spid="58" grpId="0"/>
          <p:bldP spid="5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flipV="1">
            <a:off x="6152605" y="2264966"/>
            <a:ext cx="4489938" cy="3819115"/>
          </a:xfrm>
          <a:prstGeom prst="triangle">
            <a:avLst/>
          </a:prstGeom>
          <a:blipFill dpi="0" rotWithShape="0">
            <a:blip r:embed="rId3">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15792" y="2618793"/>
            <a:ext cx="2956237" cy="2492990"/>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6" name="TextBox 7"/>
          <p:cNvSpPr txBox="1"/>
          <p:nvPr/>
        </p:nvSpPr>
        <p:spPr>
          <a:xfrm>
            <a:off x="1415791" y="1826434"/>
            <a:ext cx="1911269" cy="372410"/>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企业业务的定位</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
          <p:cNvGrpSpPr/>
          <p:nvPr/>
        </p:nvGrpSpPr>
        <p:grpSpPr>
          <a:xfrm>
            <a:off x="7512480" y="3158088"/>
            <a:ext cx="3001109" cy="2552726"/>
            <a:chOff x="7303475" y="2570260"/>
            <a:chExt cx="3001109" cy="2552726"/>
          </a:xfrm>
        </p:grpSpPr>
        <p:sp>
          <p:nvSpPr>
            <p:cNvPr id="3" name="等腰三角形 2"/>
            <p:cNvSpPr/>
            <p:nvPr/>
          </p:nvSpPr>
          <p:spPr>
            <a:xfrm>
              <a:off x="7303475" y="2570260"/>
              <a:ext cx="3001109" cy="2552726"/>
            </a:xfrm>
            <a:prstGeom prst="triangl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utoShape 59"/>
            <p:cNvSpPr/>
            <p:nvPr/>
          </p:nvSpPr>
          <p:spPr bwMode="auto">
            <a:xfrm>
              <a:off x="8617772" y="3559922"/>
              <a:ext cx="372839" cy="37119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 name="TextBox 7"/>
            <p:cNvSpPr txBox="1"/>
            <p:nvPr/>
          </p:nvSpPr>
          <p:spPr>
            <a:xfrm>
              <a:off x="8142472" y="4062179"/>
              <a:ext cx="1323439" cy="273345"/>
            </a:xfrm>
            <a:prstGeom prst="rect">
              <a:avLst/>
            </a:prstGeom>
            <a:noFill/>
          </p:spPr>
          <p:txBody>
            <a:bodyPr wrap="square" rtlCol="0">
              <a:spAutoFit/>
            </a:bodyPr>
            <a:lstStyle/>
            <a:p>
              <a:pPr algn="ctr">
                <a:lnSpc>
                  <a:spcPct val="130000"/>
                </a:lnSpc>
              </a:pPr>
              <a:r>
                <a:rPr lang="zh-CN" altLang="en-US" sz="1000" dirty="0">
                  <a:solidFill>
                    <a:schemeClr val="bg1"/>
                  </a:solidFill>
                  <a:latin typeface="方正黑体简体" panose="02010601030101010101" pitchFamily="2" charset="-122"/>
                  <a:ea typeface="方正黑体简体" panose="02010601030101010101" pitchFamily="2" charset="-122"/>
                  <a:cs typeface="+mn-ea"/>
                  <a:sym typeface="+mn-lt"/>
                </a:rPr>
                <a:t>推广方案计划</a:t>
              </a:r>
              <a:endParaRPr lang="en-US" altLang="zh-CN" sz="1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3" name="TextBox 7"/>
            <p:cNvSpPr txBox="1"/>
            <p:nvPr/>
          </p:nvSpPr>
          <p:spPr>
            <a:xfrm>
              <a:off x="7846543" y="4352770"/>
              <a:ext cx="1915297" cy="632481"/>
            </a:xfrm>
            <a:prstGeom prst="rect">
              <a:avLst/>
            </a:prstGeom>
            <a:noFill/>
          </p:spPr>
          <p:txBody>
            <a:bodyPr wrap="square" rtlCol="0">
              <a:spAutoFit/>
            </a:bodyPr>
            <a:lstStyle/>
            <a:p>
              <a:pPr algn="ctr">
                <a:lnSpc>
                  <a:spcPct val="130000"/>
                </a:lnSpc>
              </a:pPr>
              <a:r>
                <a:rPr lang="zh-CN" altLang="en-US" sz="900" dirty="0">
                  <a:solidFill>
                    <a:schemeClr val="bg1"/>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a:t>
              </a:r>
              <a:endParaRPr lang="en-US" altLang="zh-CN" sz="9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cxnSp>
        <p:nvCxnSpPr>
          <p:cNvPr id="14" name="直接连接符 13"/>
          <p:cNvCxnSpPr/>
          <p:nvPr/>
        </p:nvCxnSpPr>
        <p:spPr>
          <a:xfrm>
            <a:off x="1522973" y="2311198"/>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506066" y="4719779"/>
            <a:ext cx="1039318" cy="1071914"/>
            <a:chOff x="2933518" y="2584938"/>
            <a:chExt cx="1438646" cy="1483766"/>
          </a:xfrm>
        </p:grpSpPr>
        <p:graphicFrame>
          <p:nvGraphicFramePr>
            <p:cNvPr id="16" name="图表 15"/>
            <p:cNvGraphicFramePr/>
            <p:nvPr/>
          </p:nvGraphicFramePr>
          <p:xfrm>
            <a:off x="2933518" y="2584938"/>
            <a:ext cx="1438646" cy="1483766"/>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7"/>
            <p:cNvSpPr txBox="1"/>
            <p:nvPr/>
          </p:nvSpPr>
          <p:spPr>
            <a:xfrm>
              <a:off x="3313128" y="3135108"/>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82%</a:t>
              </a:r>
            </a:p>
          </p:txBody>
        </p:sp>
      </p:grpSp>
      <p:grpSp>
        <p:nvGrpSpPr>
          <p:cNvPr id="24" name="组合 23"/>
          <p:cNvGrpSpPr/>
          <p:nvPr/>
        </p:nvGrpSpPr>
        <p:grpSpPr>
          <a:xfrm>
            <a:off x="1353945" y="4719779"/>
            <a:ext cx="1039318" cy="1071914"/>
            <a:chOff x="1086911" y="1827484"/>
            <a:chExt cx="1438646" cy="1483766"/>
          </a:xfrm>
        </p:grpSpPr>
        <p:graphicFrame>
          <p:nvGraphicFramePr>
            <p:cNvPr id="25" name="图表 24"/>
            <p:cNvGraphicFramePr/>
            <p:nvPr/>
          </p:nvGraphicFramePr>
          <p:xfrm>
            <a:off x="1086911" y="1827484"/>
            <a:ext cx="1438646" cy="1483766"/>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16"/>
            <p:cNvSpPr txBox="1"/>
            <p:nvPr/>
          </p:nvSpPr>
          <p:spPr>
            <a:xfrm>
              <a:off x="1466520" y="2377654"/>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75%</a:t>
              </a:r>
            </a:p>
          </p:txBody>
        </p:sp>
      </p:grpSp>
      <p:sp>
        <p:nvSpPr>
          <p:cNvPr id="27" name="TextBox 7"/>
          <p:cNvSpPr txBox="1"/>
          <p:nvPr/>
        </p:nvSpPr>
        <p:spPr>
          <a:xfrm>
            <a:off x="1457369" y="5791693"/>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8" name="TextBox 7"/>
          <p:cNvSpPr txBox="1"/>
          <p:nvPr/>
        </p:nvSpPr>
        <p:spPr>
          <a:xfrm>
            <a:off x="2591660" y="5791693"/>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3" name="椭圆 22"/>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1" name="文本框 30"/>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32" name="文本框 31"/>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市场定位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75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40000">
                                          <p:cBhvr additive="base">
                                            <p:cTn id="11" dur="75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ppt_y</p:attrName>
                                            </p:attrNameLst>
                                          </p:cBhvr>
                                          <p:tavLst>
                                            <p:tav tm="0">
                                              <p:val>
                                                <p:strVal val="#ppt_y+#ppt_h*1.125000"/>
                                              </p:val>
                                            </p:tav>
                                            <p:tav tm="100000">
                                              <p:val>
                                                <p:strVal val="#ppt_y"/>
                                              </p:val>
                                            </p:tav>
                                          </p:tavLst>
                                        </p:anim>
                                        <p:animEffect transition="in" filter="wipe(up)">
                                          <p:cBhvr>
                                            <p:cTn id="22" dur="500"/>
                                            <p:tgtEl>
                                              <p:spTgt spid="3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27" grpId="0"/>
          <p:bldP spid="28" grpId="0"/>
          <p:bldP spid="23" grpId="0" animBg="1"/>
          <p:bldP spid="29"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1+#ppt_w/2"/>
                                              </p:val>
                                            </p:tav>
                                            <p:tav tm="100000">
                                              <p:val>
                                                <p:strVal val="#ppt_x"/>
                                              </p:val>
                                            </p:tav>
                                          </p:tavLst>
                                        </p:anim>
                                        <p:anim calcmode="lin" valueType="num">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ppt_y</p:attrName>
                                            </p:attrNameLst>
                                          </p:cBhvr>
                                          <p:tavLst>
                                            <p:tav tm="0">
                                              <p:val>
                                                <p:strVal val="#ppt_y+#ppt_h*1.125000"/>
                                              </p:val>
                                            </p:tav>
                                            <p:tav tm="100000">
                                              <p:val>
                                                <p:strVal val="#ppt_y"/>
                                              </p:val>
                                            </p:tav>
                                          </p:tavLst>
                                        </p:anim>
                                        <p:animEffect transition="in" filter="wipe(up)">
                                          <p:cBhvr>
                                            <p:cTn id="22" dur="500"/>
                                            <p:tgtEl>
                                              <p:spTgt spid="3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27" grpId="0"/>
          <p:bldP spid="28" grpId="0"/>
          <p:bldP spid="23" grpId="0" animBg="1"/>
          <p:bldP spid="29" grpId="0" animBg="1"/>
          <p:bldP spid="30" grpId="0"/>
          <p:bldP spid="31" grpId="0"/>
          <p:bldP spid="32"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851102" y="2179679"/>
            <a:ext cx="2676870" cy="3585611"/>
            <a:chOff x="8851102" y="1881491"/>
            <a:chExt cx="2676870" cy="3585611"/>
          </a:xfrm>
        </p:grpSpPr>
        <p:sp>
          <p:nvSpPr>
            <p:cNvPr id="23" name="TextBox 21"/>
            <p:cNvSpPr txBox="1"/>
            <p:nvPr/>
          </p:nvSpPr>
          <p:spPr>
            <a:xfrm>
              <a:off x="8946942" y="2598604"/>
              <a:ext cx="2581030" cy="1846659"/>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您的内容打在这里，或者通过复制您的文本在此框中选择粘贴并选择只保留文字您的您的内容打在这里，或者通过复制您的文本后，在此框中选择粘贴并选择只保此您的内容</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在此框中选择粘贴并选择只保留文字您的内容的文本后在此。</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您的内容打在这里，或者通过复制您的文本后在此框中。</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p:txBody>
        </p:sp>
        <p:sp>
          <p:nvSpPr>
            <p:cNvPr id="29" name="Subtitle 2"/>
            <p:cNvSpPr txBox="1"/>
            <p:nvPr/>
          </p:nvSpPr>
          <p:spPr>
            <a:xfrm>
              <a:off x="8851102" y="1881491"/>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400"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rPr>
                <a:t>企业定位</a:t>
              </a:r>
              <a:endParaRPr lang="id-ID" sz="1400"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endParaRPr>
            </a:p>
          </p:txBody>
        </p:sp>
        <p:cxnSp>
          <p:nvCxnSpPr>
            <p:cNvPr id="30" name="直接连接符 29"/>
            <p:cNvCxnSpPr/>
            <p:nvPr/>
          </p:nvCxnSpPr>
          <p:spPr>
            <a:xfrm>
              <a:off x="8946941" y="2433872"/>
              <a:ext cx="6705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8946941" y="5234020"/>
              <a:ext cx="972137" cy="233082"/>
            </a:xfrm>
            <a:prstGeom prst="roundRect">
              <a:avLst>
                <a:gd name="adj" fmla="val 50000"/>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000" dirty="0">
                  <a:solidFill>
                    <a:schemeClr val="bg1"/>
                  </a:solidFill>
                  <a:latin typeface="方正黑体简体" panose="02010601030101010101" pitchFamily="2" charset="-122"/>
                  <a:ea typeface="方正黑体简体" panose="02010601030101010101" pitchFamily="2" charset="-122"/>
                </a:rPr>
                <a:t>添加标题</a:t>
              </a:r>
            </a:p>
          </p:txBody>
        </p:sp>
      </p:grpSp>
      <p:sp>
        <p:nvSpPr>
          <p:cNvPr id="32" name="矩形 31"/>
          <p:cNvSpPr/>
          <p:nvPr/>
        </p:nvSpPr>
        <p:spPr>
          <a:xfrm>
            <a:off x="2106384" y="1646928"/>
            <a:ext cx="2367643" cy="42291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grpSp>
        <p:nvGrpSpPr>
          <p:cNvPr id="33" name="组合 32"/>
          <p:cNvGrpSpPr/>
          <p:nvPr/>
        </p:nvGrpSpPr>
        <p:grpSpPr>
          <a:xfrm>
            <a:off x="718455" y="2969543"/>
            <a:ext cx="2334986" cy="3282042"/>
            <a:chOff x="816428" y="2759529"/>
            <a:chExt cx="2334986" cy="3282042"/>
          </a:xfrm>
        </p:grpSpPr>
        <p:sp>
          <p:nvSpPr>
            <p:cNvPr id="34" name="矩形 33"/>
            <p:cNvSpPr/>
            <p:nvPr/>
          </p:nvSpPr>
          <p:spPr>
            <a:xfrm>
              <a:off x="816428" y="2759529"/>
              <a:ext cx="2334986" cy="3282042"/>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sp>
          <p:nvSpPr>
            <p:cNvPr id="35" name="TextBox 21"/>
            <p:cNvSpPr txBox="1"/>
            <p:nvPr/>
          </p:nvSpPr>
          <p:spPr>
            <a:xfrm>
              <a:off x="1059646" y="3800387"/>
              <a:ext cx="1797854" cy="2077492"/>
            </a:xfrm>
            <a:prstGeom prst="rect">
              <a:avLst/>
            </a:prstGeom>
            <a:noFill/>
          </p:spPr>
          <p:txBody>
            <a:bodyPr wrap="square" lIns="0" tIns="0" rIns="0" bIns="0" rtlCol="0">
              <a:spAutoFit/>
            </a:bodyPr>
            <a:lstStyle/>
            <a:p>
              <a:pPr>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您的内容打在这里或者通过复制您的文本后在此框中选择粘贴并选择您的内容打在这里或者通过复制您的中选粘贴并选择</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后在此框</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rPr>
                <a:t>中选择粘贴并选择</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endParaRPr>
            </a:p>
          </p:txBody>
        </p:sp>
        <p:sp>
          <p:nvSpPr>
            <p:cNvPr id="36" name="Subtitle 2"/>
            <p:cNvSpPr txBox="1"/>
            <p:nvPr/>
          </p:nvSpPr>
          <p:spPr>
            <a:xfrm>
              <a:off x="979149" y="3260126"/>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1800" b="1"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rPr>
                <a:t>1280,000</a:t>
              </a:r>
              <a:endParaRPr lang="id-ID" sz="1800" b="1" dirty="0">
                <a:solidFill>
                  <a:srgbClr val="4F4D50"/>
                </a:solidFill>
                <a:latin typeface="方正黑体简体" panose="02010601030101010101" pitchFamily="2" charset="-122"/>
                <a:ea typeface="方正黑体简体" panose="02010601030101010101" pitchFamily="2" charset="-122"/>
                <a:cs typeface="Lato" panose="020F0502020204030203" pitchFamily="34" charset="0"/>
              </a:endParaRPr>
            </a:p>
          </p:txBody>
        </p:sp>
      </p:grpSp>
      <p:sp>
        <p:nvSpPr>
          <p:cNvPr id="37" name="矩形 36"/>
          <p:cNvSpPr/>
          <p:nvPr/>
        </p:nvSpPr>
        <p:spPr>
          <a:xfrm>
            <a:off x="6130835" y="1646928"/>
            <a:ext cx="2367643" cy="42291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4742906" y="2969543"/>
            <a:ext cx="2334986" cy="3282042"/>
            <a:chOff x="816428" y="2759529"/>
            <a:chExt cx="2334986" cy="3282042"/>
          </a:xfrm>
        </p:grpSpPr>
        <p:sp>
          <p:nvSpPr>
            <p:cNvPr id="39" name="矩形 38"/>
            <p:cNvSpPr/>
            <p:nvPr/>
          </p:nvSpPr>
          <p:spPr>
            <a:xfrm>
              <a:off x="816428" y="2759529"/>
              <a:ext cx="2334986" cy="3282042"/>
            </a:xfrm>
            <a:prstGeom prst="rect">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黑体简体" panose="02010601030101010101" pitchFamily="2" charset="-122"/>
                <a:ea typeface="方正黑体简体" panose="02010601030101010101" pitchFamily="2" charset="-122"/>
              </a:endParaRPr>
            </a:p>
          </p:txBody>
        </p:sp>
        <p:sp>
          <p:nvSpPr>
            <p:cNvPr id="40" name="TextBox 21"/>
            <p:cNvSpPr txBox="1"/>
            <p:nvPr/>
          </p:nvSpPr>
          <p:spPr>
            <a:xfrm>
              <a:off x="1059646" y="3800387"/>
              <a:ext cx="1797854" cy="2077492"/>
            </a:xfrm>
            <a:prstGeom prst="rect">
              <a:avLst/>
            </a:prstGeom>
            <a:noFill/>
          </p:spPr>
          <p:txBody>
            <a:bodyPr wrap="square" lIns="0" tIns="0" rIns="0" bIns="0" rtlCol="0">
              <a:spAutoFit/>
            </a:bodyPr>
            <a:lstStyle/>
            <a:p>
              <a:pPr>
                <a:lnSpc>
                  <a:spcPct val="150000"/>
                </a:lnSpc>
              </a:pPr>
              <a:r>
                <a:rPr lang="zh-CN" altLang="en-US" sz="1000" dirty="0">
                  <a:solidFill>
                    <a:schemeClr val="bg1"/>
                  </a:solidFill>
                  <a:latin typeface="方正黑体简体" panose="02010601030101010101" pitchFamily="2" charset="-122"/>
                  <a:ea typeface="方正黑体简体" panose="02010601030101010101" pitchFamily="2" charset="-122"/>
                </a:rPr>
                <a:t>您的内容打在这里或者通过复制您的文本后在此框中选择粘贴并选择您的内容打在这里或者通过复制您的中选粘贴并选择</a:t>
              </a:r>
              <a:endParaRPr lang="en-US" altLang="zh-CN" sz="1000" dirty="0">
                <a:solidFill>
                  <a:schemeClr val="bg1"/>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bg1"/>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bg1"/>
                </a:solidFill>
                <a:latin typeface="方正黑体简体" panose="02010601030101010101" pitchFamily="2" charset="-122"/>
                <a:ea typeface="方正黑体简体" panose="02010601030101010101" pitchFamily="2" charset="-122"/>
              </a:endParaRPr>
            </a:p>
            <a:p>
              <a:pPr>
                <a:lnSpc>
                  <a:spcPct val="150000"/>
                </a:lnSpc>
              </a:pPr>
              <a:endParaRPr lang="en-US" altLang="zh-CN" sz="1000" dirty="0">
                <a:solidFill>
                  <a:schemeClr val="bg1"/>
                </a:solidFill>
                <a:latin typeface="方正黑体简体" panose="02010601030101010101" pitchFamily="2" charset="-122"/>
                <a:ea typeface="方正黑体简体" panose="02010601030101010101" pitchFamily="2" charset="-122"/>
              </a:endParaRPr>
            </a:p>
            <a:p>
              <a:pPr>
                <a:lnSpc>
                  <a:spcPct val="150000"/>
                </a:lnSpc>
              </a:pPr>
              <a:r>
                <a:rPr lang="zh-CN" altLang="en-US" sz="1000" dirty="0">
                  <a:solidFill>
                    <a:schemeClr val="bg1"/>
                  </a:solidFill>
                  <a:latin typeface="方正黑体简体" panose="02010601030101010101" pitchFamily="2" charset="-122"/>
                  <a:ea typeface="方正黑体简体" panose="02010601030101010101" pitchFamily="2" charset="-122"/>
                </a:rPr>
                <a:t>后在此框</a:t>
              </a:r>
              <a:endParaRPr lang="en-US" altLang="zh-CN" sz="1000" dirty="0">
                <a:solidFill>
                  <a:schemeClr val="bg1"/>
                </a:solidFill>
                <a:latin typeface="方正黑体简体" panose="02010601030101010101" pitchFamily="2" charset="-122"/>
                <a:ea typeface="方正黑体简体" panose="02010601030101010101" pitchFamily="2" charset="-122"/>
              </a:endParaRPr>
            </a:p>
            <a:p>
              <a:pPr>
                <a:lnSpc>
                  <a:spcPct val="150000"/>
                </a:lnSpc>
              </a:pPr>
              <a:r>
                <a:rPr lang="zh-CN" altLang="en-US" sz="1000" dirty="0">
                  <a:solidFill>
                    <a:schemeClr val="bg1"/>
                  </a:solidFill>
                  <a:latin typeface="方正黑体简体" panose="02010601030101010101" pitchFamily="2" charset="-122"/>
                  <a:ea typeface="方正黑体简体" panose="02010601030101010101" pitchFamily="2" charset="-122"/>
                </a:rPr>
                <a:t>中选择粘贴并选择</a:t>
              </a:r>
              <a:endParaRPr lang="en-US" altLang="zh-CN" sz="1000" dirty="0">
                <a:solidFill>
                  <a:schemeClr val="bg1"/>
                </a:solidFill>
                <a:latin typeface="方正黑体简体" panose="02010601030101010101" pitchFamily="2" charset="-122"/>
                <a:ea typeface="方正黑体简体" panose="02010601030101010101" pitchFamily="2" charset="-122"/>
              </a:endParaRPr>
            </a:p>
          </p:txBody>
        </p:sp>
        <p:sp>
          <p:nvSpPr>
            <p:cNvPr id="41" name="Subtitle 2"/>
            <p:cNvSpPr txBox="1"/>
            <p:nvPr/>
          </p:nvSpPr>
          <p:spPr>
            <a:xfrm>
              <a:off x="979149" y="3260126"/>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1800" b="1" dirty="0">
                  <a:solidFill>
                    <a:schemeClr val="bg1"/>
                  </a:solidFill>
                  <a:latin typeface="方正黑体简体" panose="02010601030101010101" pitchFamily="2" charset="-122"/>
                  <a:ea typeface="方正黑体简体" panose="02010601030101010101" pitchFamily="2" charset="-122"/>
                  <a:cs typeface="Lato" panose="020F0502020204030203" pitchFamily="34" charset="0"/>
                </a:rPr>
                <a:t>5180,000</a:t>
              </a:r>
              <a:endParaRPr lang="id-ID" sz="1800" b="1" dirty="0">
                <a:solidFill>
                  <a:schemeClr val="bg1"/>
                </a:solidFill>
                <a:latin typeface="方正黑体简体" panose="02010601030101010101" pitchFamily="2" charset="-122"/>
                <a:ea typeface="方正黑体简体" panose="02010601030101010101" pitchFamily="2" charset="-122"/>
                <a:cs typeface="Lato" panose="020F0502020204030203" pitchFamily="34" charset="0"/>
              </a:endParaRPr>
            </a:p>
          </p:txBody>
        </p:sp>
      </p:grpSp>
      <p:sp>
        <p:nvSpPr>
          <p:cNvPr id="21" name="椭圆 20"/>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03</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26" name="文本框 25"/>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27" name="文本框 26"/>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市场定位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75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40000">
                                          <p:cBhvr additive="base">
                                            <p:cTn id="11" dur="75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p:tgtEl>
                                              <p:spTgt spid="27"/>
                                            </p:tgtEl>
                                            <p:attrNameLst>
                                              <p:attrName>ppt_y</p:attrName>
                                            </p:attrNameLst>
                                          </p:cBhvr>
                                          <p:tavLst>
                                            <p:tav tm="0">
                                              <p:val>
                                                <p:strVal val="#ppt_y+#ppt_h*1.125000"/>
                                              </p:val>
                                            </p:tav>
                                            <p:tav tm="100000">
                                              <p:val>
                                                <p:strVal val="#ppt_y"/>
                                              </p:val>
                                            </p:tav>
                                          </p:tavLst>
                                        </p:anim>
                                        <p:animEffect transition="in" filter="wipe(up)">
                                          <p:cBhvr>
                                            <p:cTn id="22" dur="500"/>
                                            <p:tgtEl>
                                              <p:spTgt spid="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25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2"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1+#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21" grpId="0" animBg="1"/>
          <p:bldP spid="24" grpId="0" animBg="1"/>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0-#ppt_w/2"/>
                                              </p:val>
                                            </p:tav>
                                            <p:tav tm="100000">
                                              <p:val>
                                                <p:strVal val="#ppt_x"/>
                                              </p:val>
                                            </p:tav>
                                          </p:tavLst>
                                        </p:anim>
                                        <p:anim calcmode="lin" valueType="num">
                                          <p:cBhvr additive="base">
                                            <p:cTn id="8" dur="75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1+#ppt_w/2"/>
                                              </p:val>
                                            </p:tav>
                                            <p:tav tm="100000">
                                              <p:val>
                                                <p:strVal val="#ppt_x"/>
                                              </p:val>
                                            </p:tav>
                                          </p:tavLst>
                                        </p:anim>
                                        <p:anim calcmode="lin" valueType="num">
                                          <p:cBhvr additive="base">
                                            <p:cTn id="12" dur="750" fill="hold"/>
                                            <p:tgtEl>
                                              <p:spTgt spid="2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p:tgtEl>
                                              <p:spTgt spid="27"/>
                                            </p:tgtEl>
                                            <p:attrNameLst>
                                              <p:attrName>ppt_y</p:attrName>
                                            </p:attrNameLst>
                                          </p:cBhvr>
                                          <p:tavLst>
                                            <p:tav tm="0">
                                              <p:val>
                                                <p:strVal val="#ppt_y+#ppt_h*1.125000"/>
                                              </p:val>
                                            </p:tav>
                                            <p:tav tm="100000">
                                              <p:val>
                                                <p:strVal val="#ppt_y"/>
                                              </p:val>
                                            </p:tav>
                                          </p:tavLst>
                                        </p:anim>
                                        <p:animEffect transition="in" filter="wipe(up)">
                                          <p:cBhvr>
                                            <p:cTn id="22" dur="500"/>
                                            <p:tgtEl>
                                              <p:spTgt spid="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25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2"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1+#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21" grpId="0" animBg="1"/>
          <p:bldP spid="24" grpId="0" animBg="1"/>
          <p:bldP spid="25" grpId="0"/>
          <p:bldP spid="26" grpId="0"/>
          <p:bldP spid="27"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flipH="1">
            <a:off x="106741" y="0"/>
            <a:ext cx="6436113" cy="6873596"/>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7309994 w 10639698"/>
              <a:gd name="connsiteY2-6" fmla="*/ 0 h 6866632"/>
              <a:gd name="connsiteX3-7" fmla="*/ 10639698 w 10639698"/>
              <a:gd name="connsiteY3-8" fmla="*/ 0 h 6866632"/>
              <a:gd name="connsiteX4-9" fmla="*/ 10639698 w 10639698"/>
              <a:gd name="connsiteY4-10" fmla="*/ 6857554 h 6866632"/>
              <a:gd name="connsiteX5-11" fmla="*/ 7496924 w 10639698"/>
              <a:gd name="connsiteY5-12" fmla="*/ 6857554 h 6866632"/>
              <a:gd name="connsiteX6-13" fmla="*/ 7486457 w 10639698"/>
              <a:gd name="connsiteY6-14" fmla="*/ 6866632 h 6866632"/>
              <a:gd name="connsiteX7-15" fmla="*/ 1572046 w 10639698"/>
              <a:gd name="connsiteY7-16" fmla="*/ 6866632 h 6866632"/>
              <a:gd name="connsiteX8-17" fmla="*/ 1483885 w 10639698"/>
              <a:gd name="connsiteY8-18" fmla="*/ 6790170 h 6866632"/>
              <a:gd name="connsiteX9-19" fmla="*/ 0 w 10639698"/>
              <a:gd name="connsiteY9-20" fmla="*/ 3433316 h 6866632"/>
              <a:gd name="connsiteX10-21" fmla="*/ 1483885 w 10639698"/>
              <a:gd name="connsiteY10-22" fmla="*/ 76463 h 6866632"/>
              <a:gd name="connsiteX11" fmla="*/ 1572046 w 10639698"/>
              <a:gd name="connsiteY11" fmla="*/ 0 h 6866632"/>
              <a:gd name="connsiteX0-23" fmla="*/ 1572046 w 10639698"/>
              <a:gd name="connsiteY0-24" fmla="*/ 0 h 6866632"/>
              <a:gd name="connsiteX1-25" fmla="*/ 5264571 w 10639698"/>
              <a:gd name="connsiteY1-26" fmla="*/ 0 h 6866632"/>
              <a:gd name="connsiteX2-27" fmla="*/ 10639698 w 10639698"/>
              <a:gd name="connsiteY2-28" fmla="*/ 0 h 6866632"/>
              <a:gd name="connsiteX3-29" fmla="*/ 10639698 w 10639698"/>
              <a:gd name="connsiteY3-30" fmla="*/ 6857554 h 6866632"/>
              <a:gd name="connsiteX4-31" fmla="*/ 7496924 w 10639698"/>
              <a:gd name="connsiteY4-32" fmla="*/ 6857554 h 6866632"/>
              <a:gd name="connsiteX5-33" fmla="*/ 7486457 w 10639698"/>
              <a:gd name="connsiteY5-34" fmla="*/ 6866632 h 6866632"/>
              <a:gd name="connsiteX6-35" fmla="*/ 1572046 w 10639698"/>
              <a:gd name="connsiteY6-36" fmla="*/ 6866632 h 6866632"/>
              <a:gd name="connsiteX7-37" fmla="*/ 1483885 w 10639698"/>
              <a:gd name="connsiteY7-38" fmla="*/ 6790170 h 6866632"/>
              <a:gd name="connsiteX8-39" fmla="*/ 0 w 10639698"/>
              <a:gd name="connsiteY8-40" fmla="*/ 3433316 h 6866632"/>
              <a:gd name="connsiteX9-41" fmla="*/ 1483885 w 10639698"/>
              <a:gd name="connsiteY9-42" fmla="*/ 76463 h 6866632"/>
              <a:gd name="connsiteX10-43" fmla="*/ 1572046 w 10639698"/>
              <a:gd name="connsiteY10-44" fmla="*/ 0 h 6866632"/>
              <a:gd name="connsiteX0-45" fmla="*/ 1572046 w 10639698"/>
              <a:gd name="connsiteY0-46" fmla="*/ 0 h 6866632"/>
              <a:gd name="connsiteX1-47" fmla="*/ 10639698 w 10639698"/>
              <a:gd name="connsiteY1-48" fmla="*/ 0 h 6866632"/>
              <a:gd name="connsiteX2-49" fmla="*/ 10639698 w 10639698"/>
              <a:gd name="connsiteY2-50" fmla="*/ 6857554 h 6866632"/>
              <a:gd name="connsiteX3-51" fmla="*/ 7496924 w 10639698"/>
              <a:gd name="connsiteY3-52" fmla="*/ 6857554 h 6866632"/>
              <a:gd name="connsiteX4-53" fmla="*/ 7486457 w 10639698"/>
              <a:gd name="connsiteY4-54" fmla="*/ 6866632 h 6866632"/>
              <a:gd name="connsiteX5-55" fmla="*/ 1572046 w 10639698"/>
              <a:gd name="connsiteY5-56" fmla="*/ 6866632 h 6866632"/>
              <a:gd name="connsiteX6-57" fmla="*/ 1483885 w 10639698"/>
              <a:gd name="connsiteY6-58" fmla="*/ 6790170 h 6866632"/>
              <a:gd name="connsiteX7-59" fmla="*/ 0 w 10639698"/>
              <a:gd name="connsiteY7-60" fmla="*/ 3433316 h 6866632"/>
              <a:gd name="connsiteX8-61" fmla="*/ 1483885 w 10639698"/>
              <a:gd name="connsiteY8-62" fmla="*/ 76463 h 6866632"/>
              <a:gd name="connsiteX9-63" fmla="*/ 1572046 w 10639698"/>
              <a:gd name="connsiteY9-64" fmla="*/ 0 h 6866632"/>
              <a:gd name="connsiteX0-65" fmla="*/ 1572046 w 10639698"/>
              <a:gd name="connsiteY0-66" fmla="*/ 0 h 6866632"/>
              <a:gd name="connsiteX1-67" fmla="*/ 10639698 w 10639698"/>
              <a:gd name="connsiteY1-68" fmla="*/ 0 h 6866632"/>
              <a:gd name="connsiteX2-69" fmla="*/ 10639698 w 10639698"/>
              <a:gd name="connsiteY2-70" fmla="*/ 6857554 h 6866632"/>
              <a:gd name="connsiteX3-71" fmla="*/ 7496924 w 10639698"/>
              <a:gd name="connsiteY3-72" fmla="*/ 6857554 h 6866632"/>
              <a:gd name="connsiteX4-73" fmla="*/ 1572046 w 10639698"/>
              <a:gd name="connsiteY4-74" fmla="*/ 6866632 h 6866632"/>
              <a:gd name="connsiteX5-75" fmla="*/ 1483885 w 10639698"/>
              <a:gd name="connsiteY5-76" fmla="*/ 6790170 h 6866632"/>
              <a:gd name="connsiteX6-77" fmla="*/ 0 w 10639698"/>
              <a:gd name="connsiteY6-78" fmla="*/ 3433316 h 6866632"/>
              <a:gd name="connsiteX7-79" fmla="*/ 1483885 w 10639698"/>
              <a:gd name="connsiteY7-80" fmla="*/ 76463 h 6866632"/>
              <a:gd name="connsiteX8-81" fmla="*/ 1572046 w 10639698"/>
              <a:gd name="connsiteY8-82" fmla="*/ 0 h 6866632"/>
              <a:gd name="connsiteX0-83" fmla="*/ 1572046 w 10639698"/>
              <a:gd name="connsiteY0-84" fmla="*/ 0 h 6866632"/>
              <a:gd name="connsiteX1-85" fmla="*/ 10639698 w 10639698"/>
              <a:gd name="connsiteY1-86" fmla="*/ 0 h 6866632"/>
              <a:gd name="connsiteX2-87" fmla="*/ 10639698 w 10639698"/>
              <a:gd name="connsiteY2-88" fmla="*/ 6857554 h 6866632"/>
              <a:gd name="connsiteX3-89" fmla="*/ 1572046 w 10639698"/>
              <a:gd name="connsiteY3-90" fmla="*/ 6866632 h 6866632"/>
              <a:gd name="connsiteX4-91" fmla="*/ 1483885 w 10639698"/>
              <a:gd name="connsiteY4-92" fmla="*/ 6790170 h 6866632"/>
              <a:gd name="connsiteX5-93" fmla="*/ 0 w 10639698"/>
              <a:gd name="connsiteY5-94" fmla="*/ 3433316 h 6866632"/>
              <a:gd name="connsiteX6-95" fmla="*/ 1483885 w 10639698"/>
              <a:gd name="connsiteY6-96" fmla="*/ 76463 h 6866632"/>
              <a:gd name="connsiteX7-97" fmla="*/ 1572046 w 10639698"/>
              <a:gd name="connsiteY7-98" fmla="*/ 0 h 6866632"/>
              <a:gd name="connsiteX0-99" fmla="*/ 1572046 w 10639698"/>
              <a:gd name="connsiteY0-100" fmla="*/ 0 h 6866632"/>
              <a:gd name="connsiteX1-101" fmla="*/ 6597087 w 10639698"/>
              <a:gd name="connsiteY1-102" fmla="*/ 32084 h 6866632"/>
              <a:gd name="connsiteX2-103" fmla="*/ 10639698 w 10639698"/>
              <a:gd name="connsiteY2-104" fmla="*/ 6857554 h 6866632"/>
              <a:gd name="connsiteX3-105" fmla="*/ 1572046 w 10639698"/>
              <a:gd name="connsiteY3-106" fmla="*/ 6866632 h 6866632"/>
              <a:gd name="connsiteX4-107" fmla="*/ 1483885 w 10639698"/>
              <a:gd name="connsiteY4-108" fmla="*/ 6790170 h 6866632"/>
              <a:gd name="connsiteX5-109" fmla="*/ 0 w 10639698"/>
              <a:gd name="connsiteY5-110" fmla="*/ 3433316 h 6866632"/>
              <a:gd name="connsiteX6-111" fmla="*/ 1483885 w 10639698"/>
              <a:gd name="connsiteY6-112" fmla="*/ 76463 h 6866632"/>
              <a:gd name="connsiteX7-113" fmla="*/ 1572046 w 10639698"/>
              <a:gd name="connsiteY7-114" fmla="*/ 0 h 6866632"/>
              <a:gd name="connsiteX0-115" fmla="*/ 1572046 w 6629171"/>
              <a:gd name="connsiteY0-116" fmla="*/ 0 h 6873596"/>
              <a:gd name="connsiteX1-117" fmla="*/ 6597087 w 6629171"/>
              <a:gd name="connsiteY1-118" fmla="*/ 32084 h 6873596"/>
              <a:gd name="connsiteX2-119" fmla="*/ 6629171 w 6629171"/>
              <a:gd name="connsiteY2-120" fmla="*/ 6873596 h 6873596"/>
              <a:gd name="connsiteX3-121" fmla="*/ 1572046 w 6629171"/>
              <a:gd name="connsiteY3-122" fmla="*/ 6866632 h 6873596"/>
              <a:gd name="connsiteX4-123" fmla="*/ 1483885 w 6629171"/>
              <a:gd name="connsiteY4-124" fmla="*/ 6790170 h 6873596"/>
              <a:gd name="connsiteX5-125" fmla="*/ 0 w 6629171"/>
              <a:gd name="connsiteY5-126" fmla="*/ 3433316 h 6873596"/>
              <a:gd name="connsiteX6-127" fmla="*/ 1483885 w 6629171"/>
              <a:gd name="connsiteY6-128" fmla="*/ 76463 h 6873596"/>
              <a:gd name="connsiteX7-129" fmla="*/ 1572046 w 6629171"/>
              <a:gd name="connsiteY7-130" fmla="*/ 0 h 6873596"/>
              <a:gd name="connsiteX0-131" fmla="*/ 1572046 w 6597087"/>
              <a:gd name="connsiteY0-132" fmla="*/ 0 h 6873596"/>
              <a:gd name="connsiteX1-133" fmla="*/ 6597087 w 6597087"/>
              <a:gd name="connsiteY1-134" fmla="*/ 32084 h 6873596"/>
              <a:gd name="connsiteX2-135" fmla="*/ 6581045 w 6597087"/>
              <a:gd name="connsiteY2-136" fmla="*/ 6873596 h 6873596"/>
              <a:gd name="connsiteX3-137" fmla="*/ 1572046 w 6597087"/>
              <a:gd name="connsiteY3-138" fmla="*/ 6866632 h 6873596"/>
              <a:gd name="connsiteX4-139" fmla="*/ 1483885 w 6597087"/>
              <a:gd name="connsiteY4-140" fmla="*/ 6790170 h 6873596"/>
              <a:gd name="connsiteX5-141" fmla="*/ 0 w 6597087"/>
              <a:gd name="connsiteY5-142" fmla="*/ 3433316 h 6873596"/>
              <a:gd name="connsiteX6-143" fmla="*/ 1483885 w 6597087"/>
              <a:gd name="connsiteY6-144" fmla="*/ 76463 h 6873596"/>
              <a:gd name="connsiteX7-145" fmla="*/ 1572046 w 6597087"/>
              <a:gd name="connsiteY7-146" fmla="*/ 0 h 6873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597087" h="6873596">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19" name="任意多边形 18"/>
          <p:cNvSpPr/>
          <p:nvPr/>
        </p:nvSpPr>
        <p:spPr>
          <a:xfrm flipH="1">
            <a:off x="-14607" y="6964"/>
            <a:ext cx="6163950"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 name="connsiteX0-1" fmla="*/ 1572046 w 10639698"/>
              <a:gd name="connsiteY0-2" fmla="*/ 0 h 6866632"/>
              <a:gd name="connsiteX1-3" fmla="*/ 5264571 w 10639698"/>
              <a:gd name="connsiteY1-4" fmla="*/ 0 h 6866632"/>
              <a:gd name="connsiteX2-5" fmla="*/ 10639698 w 10639698"/>
              <a:gd name="connsiteY2-6" fmla="*/ 0 h 6866632"/>
              <a:gd name="connsiteX3-7" fmla="*/ 10639698 w 10639698"/>
              <a:gd name="connsiteY3-8" fmla="*/ 6857554 h 6866632"/>
              <a:gd name="connsiteX4-9" fmla="*/ 7496924 w 10639698"/>
              <a:gd name="connsiteY4-10" fmla="*/ 6857554 h 6866632"/>
              <a:gd name="connsiteX5-11" fmla="*/ 7486457 w 10639698"/>
              <a:gd name="connsiteY5-12" fmla="*/ 6866632 h 6866632"/>
              <a:gd name="connsiteX6-13" fmla="*/ 1572046 w 10639698"/>
              <a:gd name="connsiteY6-14" fmla="*/ 6866632 h 6866632"/>
              <a:gd name="connsiteX7-15" fmla="*/ 1483885 w 10639698"/>
              <a:gd name="connsiteY7-16" fmla="*/ 6790170 h 6866632"/>
              <a:gd name="connsiteX8-17" fmla="*/ 0 w 10639698"/>
              <a:gd name="connsiteY8-18" fmla="*/ 3433316 h 6866632"/>
              <a:gd name="connsiteX9-19" fmla="*/ 1483885 w 10639698"/>
              <a:gd name="connsiteY9-20" fmla="*/ 76463 h 6866632"/>
              <a:gd name="connsiteX10-21" fmla="*/ 1572046 w 10639698"/>
              <a:gd name="connsiteY10-22" fmla="*/ 0 h 6866632"/>
              <a:gd name="connsiteX0-23" fmla="*/ 1572046 w 10639698"/>
              <a:gd name="connsiteY0-24" fmla="*/ 0 h 6866632"/>
              <a:gd name="connsiteX1-25" fmla="*/ 10639698 w 10639698"/>
              <a:gd name="connsiteY1-26" fmla="*/ 0 h 6866632"/>
              <a:gd name="connsiteX2-27" fmla="*/ 10639698 w 10639698"/>
              <a:gd name="connsiteY2-28" fmla="*/ 6857554 h 6866632"/>
              <a:gd name="connsiteX3-29" fmla="*/ 7496924 w 10639698"/>
              <a:gd name="connsiteY3-30" fmla="*/ 6857554 h 6866632"/>
              <a:gd name="connsiteX4-31" fmla="*/ 7486457 w 10639698"/>
              <a:gd name="connsiteY4-32" fmla="*/ 6866632 h 6866632"/>
              <a:gd name="connsiteX5-33" fmla="*/ 1572046 w 10639698"/>
              <a:gd name="connsiteY5-34" fmla="*/ 6866632 h 6866632"/>
              <a:gd name="connsiteX6-35" fmla="*/ 1483885 w 10639698"/>
              <a:gd name="connsiteY6-36" fmla="*/ 6790170 h 6866632"/>
              <a:gd name="connsiteX7-37" fmla="*/ 0 w 10639698"/>
              <a:gd name="connsiteY7-38" fmla="*/ 3433316 h 6866632"/>
              <a:gd name="connsiteX8-39" fmla="*/ 1483885 w 10639698"/>
              <a:gd name="connsiteY8-40" fmla="*/ 76463 h 6866632"/>
              <a:gd name="connsiteX9-41" fmla="*/ 1572046 w 10639698"/>
              <a:gd name="connsiteY9-42" fmla="*/ 0 h 6866632"/>
              <a:gd name="connsiteX0-43" fmla="*/ 1572046 w 10639698"/>
              <a:gd name="connsiteY0-44" fmla="*/ 0 h 6866632"/>
              <a:gd name="connsiteX1-45" fmla="*/ 10639698 w 10639698"/>
              <a:gd name="connsiteY1-46" fmla="*/ 0 h 6866632"/>
              <a:gd name="connsiteX2-47" fmla="*/ 10639698 w 10639698"/>
              <a:gd name="connsiteY2-48" fmla="*/ 6857554 h 6866632"/>
              <a:gd name="connsiteX3-49" fmla="*/ 7496924 w 10639698"/>
              <a:gd name="connsiteY3-50" fmla="*/ 6857554 h 6866632"/>
              <a:gd name="connsiteX4-51" fmla="*/ 1572046 w 10639698"/>
              <a:gd name="connsiteY4-52" fmla="*/ 6866632 h 6866632"/>
              <a:gd name="connsiteX5-53" fmla="*/ 1483885 w 10639698"/>
              <a:gd name="connsiteY5-54" fmla="*/ 6790170 h 6866632"/>
              <a:gd name="connsiteX6-55" fmla="*/ 0 w 10639698"/>
              <a:gd name="connsiteY6-56" fmla="*/ 3433316 h 6866632"/>
              <a:gd name="connsiteX7-57" fmla="*/ 1483885 w 10639698"/>
              <a:gd name="connsiteY7-58" fmla="*/ 76463 h 6866632"/>
              <a:gd name="connsiteX8-59" fmla="*/ 1572046 w 10639698"/>
              <a:gd name="connsiteY8-60" fmla="*/ 0 h 6866632"/>
              <a:gd name="connsiteX0-61" fmla="*/ 1572046 w 10639698"/>
              <a:gd name="connsiteY0-62" fmla="*/ 0 h 6866632"/>
              <a:gd name="connsiteX1-63" fmla="*/ 6163950 w 10639698"/>
              <a:gd name="connsiteY1-64" fmla="*/ 0 h 6866632"/>
              <a:gd name="connsiteX2-65" fmla="*/ 10639698 w 10639698"/>
              <a:gd name="connsiteY2-66" fmla="*/ 6857554 h 6866632"/>
              <a:gd name="connsiteX3-67" fmla="*/ 7496924 w 10639698"/>
              <a:gd name="connsiteY3-68" fmla="*/ 6857554 h 6866632"/>
              <a:gd name="connsiteX4-69" fmla="*/ 1572046 w 10639698"/>
              <a:gd name="connsiteY4-70" fmla="*/ 6866632 h 6866632"/>
              <a:gd name="connsiteX5-71" fmla="*/ 1483885 w 10639698"/>
              <a:gd name="connsiteY5-72" fmla="*/ 6790170 h 6866632"/>
              <a:gd name="connsiteX6-73" fmla="*/ 0 w 10639698"/>
              <a:gd name="connsiteY6-74" fmla="*/ 3433316 h 6866632"/>
              <a:gd name="connsiteX7-75" fmla="*/ 1483885 w 10639698"/>
              <a:gd name="connsiteY7-76" fmla="*/ 76463 h 6866632"/>
              <a:gd name="connsiteX8-77" fmla="*/ 1572046 w 10639698"/>
              <a:gd name="connsiteY8-78" fmla="*/ 0 h 6866632"/>
              <a:gd name="connsiteX0-79" fmla="*/ 1572046 w 10639698"/>
              <a:gd name="connsiteY0-80" fmla="*/ 0 h 6866632"/>
              <a:gd name="connsiteX1-81" fmla="*/ 6163950 w 10639698"/>
              <a:gd name="connsiteY1-82" fmla="*/ 0 h 6866632"/>
              <a:gd name="connsiteX2-83" fmla="*/ 10639698 w 10639698"/>
              <a:gd name="connsiteY2-84" fmla="*/ 6857554 h 6866632"/>
              <a:gd name="connsiteX3-85" fmla="*/ 1572046 w 10639698"/>
              <a:gd name="connsiteY3-86" fmla="*/ 6866632 h 6866632"/>
              <a:gd name="connsiteX4-87" fmla="*/ 1483885 w 10639698"/>
              <a:gd name="connsiteY4-88" fmla="*/ 6790170 h 6866632"/>
              <a:gd name="connsiteX5-89" fmla="*/ 0 w 10639698"/>
              <a:gd name="connsiteY5-90" fmla="*/ 3433316 h 6866632"/>
              <a:gd name="connsiteX6-91" fmla="*/ 1483885 w 10639698"/>
              <a:gd name="connsiteY6-92" fmla="*/ 76463 h 6866632"/>
              <a:gd name="connsiteX7-93" fmla="*/ 1572046 w 10639698"/>
              <a:gd name="connsiteY7-94" fmla="*/ 0 h 6866632"/>
              <a:gd name="connsiteX0-95" fmla="*/ 1572046 w 6163950"/>
              <a:gd name="connsiteY0-96" fmla="*/ 0 h 6866632"/>
              <a:gd name="connsiteX1-97" fmla="*/ 6163950 w 6163950"/>
              <a:gd name="connsiteY1-98" fmla="*/ 0 h 6866632"/>
              <a:gd name="connsiteX2-99" fmla="*/ 6147909 w 6163950"/>
              <a:gd name="connsiteY2-100" fmla="*/ 6857554 h 6866632"/>
              <a:gd name="connsiteX3-101" fmla="*/ 1572046 w 6163950"/>
              <a:gd name="connsiteY3-102" fmla="*/ 6866632 h 6866632"/>
              <a:gd name="connsiteX4-103" fmla="*/ 1483885 w 6163950"/>
              <a:gd name="connsiteY4-104" fmla="*/ 6790170 h 6866632"/>
              <a:gd name="connsiteX5-105" fmla="*/ 0 w 6163950"/>
              <a:gd name="connsiteY5-106" fmla="*/ 3433316 h 6866632"/>
              <a:gd name="connsiteX6-107" fmla="*/ 1483885 w 6163950"/>
              <a:gd name="connsiteY6-108" fmla="*/ 76463 h 6866632"/>
              <a:gd name="connsiteX7-109" fmla="*/ 1572046 w 6163950"/>
              <a:gd name="connsiteY7-110" fmla="*/ 0 h 6866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163950" h="6866632">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56692" r="-10408"/>
            </a:stretch>
          </a:blip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0" name="椭圆 19"/>
          <p:cNvSpPr/>
          <p:nvPr/>
        </p:nvSpPr>
        <p:spPr>
          <a:xfrm>
            <a:off x="1244079" y="1315264"/>
            <a:ext cx="2154014" cy="4050564"/>
          </a:xfrm>
          <a:prstGeom prst="ellipse">
            <a:avLst/>
          </a:prstGeom>
          <a:no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9900" dirty="0">
                <a:solidFill>
                  <a:srgbClr val="1D4C77"/>
                </a:solidFill>
                <a:latin typeface="Agency FB" panose="020B0503020202020204" pitchFamily="34" charset="0"/>
                <a:ea typeface="方正黑体简体" panose="02010601030101010101" pitchFamily="2" charset="-122"/>
              </a:rPr>
              <a:t>04</a:t>
            </a:r>
            <a:endParaRPr lang="zh-CN" altLang="en-US" sz="19900" dirty="0">
              <a:solidFill>
                <a:srgbClr val="1D4C77"/>
              </a:solidFill>
              <a:latin typeface="Agency FB" panose="020B0503020202020204" pitchFamily="34" charset="0"/>
              <a:ea typeface="方正黑体简体" panose="02010601030101010101" pitchFamily="2" charset="-122"/>
            </a:endParaRPr>
          </a:p>
        </p:txBody>
      </p:sp>
      <p:sp>
        <p:nvSpPr>
          <p:cNvPr id="23" name="文本框 22"/>
          <p:cNvSpPr txBox="1"/>
          <p:nvPr/>
        </p:nvSpPr>
        <p:spPr>
          <a:xfrm>
            <a:off x="1249642" y="4554194"/>
            <a:ext cx="214288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gency FB" panose="020B0503020202020204" pitchFamily="34" charset="0"/>
                <a:ea typeface="方正黑体简体" panose="02010601030101010101" pitchFamily="2" charset="-122"/>
              </a:rPr>
              <a:t>PART FOUR</a:t>
            </a:r>
            <a:endParaRPr lang="zh-CN" altLang="en-US" sz="2800" b="1" spc="300" dirty="0">
              <a:solidFill>
                <a:srgbClr val="595959"/>
              </a:solidFill>
              <a:latin typeface="Agency FB" panose="020B0503020202020204" pitchFamily="34" charset="0"/>
              <a:ea typeface="方正黑体简体" panose="02010601030101010101" pitchFamily="2" charset="-122"/>
            </a:endParaRPr>
          </a:p>
        </p:txBody>
      </p:sp>
      <p:sp>
        <p:nvSpPr>
          <p:cNvPr id="6" name="矩形 5"/>
          <p:cNvSpPr/>
          <p:nvPr/>
        </p:nvSpPr>
        <p:spPr>
          <a:xfrm>
            <a:off x="5110016" y="2213811"/>
            <a:ext cx="6320589" cy="2775284"/>
          </a:xfrm>
          <a:prstGeom prst="rect">
            <a:avLst/>
          </a:prstGeom>
          <a:solidFill>
            <a:schemeClr val="bg1"/>
          </a:solidFill>
          <a:ln>
            <a:noFill/>
          </a:ln>
          <a:effectLst>
            <a:outerShdw blurRad="1016000" dist="381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04751" y="4048467"/>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The user can demonstrate on a projector or computer, or print the presentation and make it into used in a wider field</a:t>
            </a:r>
          </a:p>
        </p:txBody>
      </p:sp>
      <p:sp>
        <p:nvSpPr>
          <p:cNvPr id="5" name="文本框 4"/>
          <p:cNvSpPr txBox="1"/>
          <p:nvPr/>
        </p:nvSpPr>
        <p:spPr>
          <a:xfrm>
            <a:off x="5675213" y="2796351"/>
            <a:ext cx="2448106"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rgbClr val="414141"/>
                </a:solidFill>
                <a:ea typeface="方正黑体简体" panose="02010601030101010101" pitchFamily="2" charset="-122"/>
              </a:rPr>
              <a:t>投资回报</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14:presetBounceEnd="48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48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48000">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par>
                                    <p:cTn id="32" presetID="22" presetClass="entr" presetSubtype="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3" grpId="0"/>
          <p:bldP spid="6" grpId="0" animBg="1"/>
          <p:bldP spid="4" grpId="0"/>
          <p:bldP spid="5"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31902" y="1569083"/>
            <a:ext cx="4998636" cy="4766403"/>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153175" y="2067065"/>
            <a:ext cx="3992125" cy="3883552"/>
          </a:xfrm>
          <a:prstGeom prst="roundRect">
            <a:avLst>
              <a:gd name="adj" fmla="val 1282"/>
            </a:avLst>
          </a:prstGeom>
          <a:blipFill dpi="0" rotWithShape="1">
            <a:blip r:embed="rId3">
              <a:extLst>
                <a:ext uri="{28A0092B-C50C-407E-A947-70E740481C1C}">
                  <a14:useLocalDpi xmlns:a14="http://schemas.microsoft.com/office/drawing/2010/main" val="0"/>
                </a:ext>
              </a:extLst>
            </a:blip>
            <a:srcRect/>
            <a:stretch>
              <a:fillRect l="-22924" r="-22924"/>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478937" y="2616364"/>
            <a:ext cx="1883313" cy="1392477"/>
            <a:chOff x="2726316" y="2616364"/>
            <a:chExt cx="1883313" cy="1392477"/>
          </a:xfrm>
        </p:grpSpPr>
        <p:grpSp>
          <p:nvGrpSpPr>
            <p:cNvPr id="18" name="组合 17"/>
            <p:cNvGrpSpPr/>
            <p:nvPr/>
          </p:nvGrpSpPr>
          <p:grpSpPr>
            <a:xfrm>
              <a:off x="2726316" y="2954656"/>
              <a:ext cx="1883313" cy="1054185"/>
              <a:chOff x="2447595" y="6261353"/>
              <a:chExt cx="1883313" cy="1054185"/>
            </a:xfrm>
          </p:grpSpPr>
          <p:sp>
            <p:nvSpPr>
              <p:cNvPr id="19"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财务分析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0" name="文本框 19"/>
              <p:cNvSpPr txBox="1"/>
              <p:nvPr/>
            </p:nvSpPr>
            <p:spPr>
              <a:xfrm>
                <a:off x="2447596" y="6623041"/>
                <a:ext cx="1883312"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cxnSp>
            <p:nvCxnSpPr>
              <p:cNvPr id="21" name="直接连接符 20"/>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0" name="Freeform 204"/>
            <p:cNvSpPr>
              <a:spLocks noEditPoints="1"/>
            </p:cNvSpPr>
            <p:nvPr/>
          </p:nvSpPr>
          <p:spPr bwMode="auto">
            <a:xfrm>
              <a:off x="2845312" y="2616364"/>
              <a:ext cx="295350" cy="276828"/>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1D4C77"/>
            </a:solidFill>
            <a:ln>
              <a:noFill/>
            </a:ln>
          </p:spPr>
          <p:txBody>
            <a:bodyPr vert="horz" wrap="square" lIns="68580" tIns="34290" rIns="68580" bIns="34290" numCol="1" anchor="t" anchorCtr="0" compatLnSpc="1"/>
            <a:lstStyle/>
            <a:p>
              <a:endParaRPr lang="zh-CN" altLang="en-US">
                <a:solidFill>
                  <a:prstClr val="black">
                    <a:lumMod val="75000"/>
                    <a:lumOff val="25000"/>
                  </a:prstClr>
                </a:solidFill>
                <a:latin typeface="Bebas" pitchFamily="2" charset="0"/>
                <a:ea typeface="微软雅黑" panose="020B0503020204020204" charset="-122"/>
                <a:sym typeface="Bebas" pitchFamily="2" charset="0"/>
              </a:endParaRPr>
            </a:p>
          </p:txBody>
        </p:sp>
      </p:grpSp>
      <p:grpSp>
        <p:nvGrpSpPr>
          <p:cNvPr id="2" name="组合 1"/>
          <p:cNvGrpSpPr/>
          <p:nvPr/>
        </p:nvGrpSpPr>
        <p:grpSpPr>
          <a:xfrm>
            <a:off x="1315329" y="2625624"/>
            <a:ext cx="1883313" cy="1383217"/>
            <a:chOff x="562708" y="2625624"/>
            <a:chExt cx="1883313" cy="1383217"/>
          </a:xfrm>
        </p:grpSpPr>
        <p:grpSp>
          <p:nvGrpSpPr>
            <p:cNvPr id="14" name="组合 13"/>
            <p:cNvGrpSpPr/>
            <p:nvPr/>
          </p:nvGrpSpPr>
          <p:grpSpPr>
            <a:xfrm>
              <a:off x="562708" y="2954656"/>
              <a:ext cx="1883313" cy="1054185"/>
              <a:chOff x="2447595" y="6261353"/>
              <a:chExt cx="1883313" cy="1054185"/>
            </a:xfrm>
          </p:grpSpPr>
          <p:sp>
            <p:nvSpPr>
              <p:cNvPr id="15"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财务分析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6" name="文本框 15"/>
              <p:cNvSpPr txBox="1"/>
              <p:nvPr/>
            </p:nvSpPr>
            <p:spPr>
              <a:xfrm>
                <a:off x="2447596" y="6623041"/>
                <a:ext cx="1883312"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cxnSp>
            <p:nvCxnSpPr>
              <p:cNvPr id="17" name="直接连接符 16"/>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1" name="Freeform 207"/>
            <p:cNvSpPr>
              <a:spLocks noEditPoints="1"/>
            </p:cNvSpPr>
            <p:nvPr/>
          </p:nvSpPr>
          <p:spPr bwMode="auto">
            <a:xfrm>
              <a:off x="675033" y="2625624"/>
              <a:ext cx="295350" cy="258308"/>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1D4C77"/>
            </a:solidFill>
            <a:ln>
              <a:noFill/>
            </a:ln>
          </p:spPr>
          <p:txBody>
            <a:bodyPr vert="horz" wrap="square" lIns="68580" tIns="34290" rIns="68580" bIns="34290" numCol="1" anchor="t" anchorCtr="0" compatLnSpc="1"/>
            <a:lstStyle/>
            <a:p>
              <a:endParaRPr lang="zh-CN" altLang="en-US">
                <a:solidFill>
                  <a:prstClr val="black">
                    <a:lumMod val="75000"/>
                    <a:lumOff val="25000"/>
                  </a:prstClr>
                </a:solidFill>
                <a:latin typeface="Bebas" pitchFamily="2" charset="0"/>
                <a:ea typeface="微软雅黑" panose="020B0503020204020204" charset="-122"/>
                <a:sym typeface="Bebas" pitchFamily="2" charset="0"/>
              </a:endParaRPr>
            </a:p>
          </p:txBody>
        </p:sp>
      </p:grpSp>
      <p:grpSp>
        <p:nvGrpSpPr>
          <p:cNvPr id="4" name="组合 3"/>
          <p:cNvGrpSpPr/>
          <p:nvPr/>
        </p:nvGrpSpPr>
        <p:grpSpPr>
          <a:xfrm>
            <a:off x="1315329" y="4507006"/>
            <a:ext cx="1883313" cy="1423544"/>
            <a:chOff x="562708" y="4507006"/>
            <a:chExt cx="1883313" cy="1423544"/>
          </a:xfrm>
        </p:grpSpPr>
        <p:grpSp>
          <p:nvGrpSpPr>
            <p:cNvPr id="22" name="组合 21"/>
            <p:cNvGrpSpPr/>
            <p:nvPr/>
          </p:nvGrpSpPr>
          <p:grpSpPr>
            <a:xfrm>
              <a:off x="562708" y="4876365"/>
              <a:ext cx="1883313" cy="1054185"/>
              <a:chOff x="2447595" y="6261353"/>
              <a:chExt cx="1883313" cy="1054185"/>
            </a:xfrm>
          </p:grpSpPr>
          <p:sp>
            <p:nvSpPr>
              <p:cNvPr id="23"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财务分析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4" name="文本框 23"/>
              <p:cNvSpPr txBox="1"/>
              <p:nvPr/>
            </p:nvSpPr>
            <p:spPr>
              <a:xfrm>
                <a:off x="2447596" y="6623041"/>
                <a:ext cx="1883312"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cxnSp>
            <p:nvCxnSpPr>
              <p:cNvPr id="25" name="直接连接符 24"/>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681812" y="4507006"/>
              <a:ext cx="281793" cy="283040"/>
              <a:chOff x="5394325" y="3578225"/>
              <a:chExt cx="358775" cy="360363"/>
            </a:xfrm>
            <a:solidFill>
              <a:srgbClr val="4F4D50"/>
            </a:solidFill>
          </p:grpSpPr>
          <p:sp>
            <p:nvSpPr>
              <p:cNvPr id="33"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4"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5"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6"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8"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9"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0"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1"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2"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6" name="组合 5"/>
          <p:cNvGrpSpPr/>
          <p:nvPr/>
        </p:nvGrpSpPr>
        <p:grpSpPr>
          <a:xfrm>
            <a:off x="3478937" y="4485251"/>
            <a:ext cx="1883313" cy="1445299"/>
            <a:chOff x="2726316" y="4485251"/>
            <a:chExt cx="1883313" cy="1445299"/>
          </a:xfrm>
        </p:grpSpPr>
        <p:grpSp>
          <p:nvGrpSpPr>
            <p:cNvPr id="26" name="组合 25"/>
            <p:cNvGrpSpPr/>
            <p:nvPr/>
          </p:nvGrpSpPr>
          <p:grpSpPr>
            <a:xfrm>
              <a:off x="2726316" y="4876365"/>
              <a:ext cx="1883313" cy="1054185"/>
              <a:chOff x="2447595" y="6261353"/>
              <a:chExt cx="1883313" cy="1054185"/>
            </a:xfrm>
          </p:grpSpPr>
          <p:sp>
            <p:nvSpPr>
              <p:cNvPr id="27" name="TextBox 7"/>
              <p:cNvSpPr txBox="1"/>
              <p:nvPr/>
            </p:nvSpPr>
            <p:spPr>
              <a:xfrm>
                <a:off x="2447595" y="6261353"/>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财务分析</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8" name="文本框 27"/>
              <p:cNvSpPr txBox="1"/>
              <p:nvPr/>
            </p:nvSpPr>
            <p:spPr>
              <a:xfrm>
                <a:off x="2447596" y="6623041"/>
                <a:ext cx="1883312" cy="692497"/>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p>
            </p:txBody>
          </p:sp>
          <p:cxnSp>
            <p:nvCxnSpPr>
              <p:cNvPr id="29" name="直接连接符 28"/>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2829712" y="4485251"/>
              <a:ext cx="326550" cy="326550"/>
              <a:chOff x="3191434" y="2145028"/>
              <a:chExt cx="359165" cy="359165"/>
            </a:xfrm>
            <a:solidFill>
              <a:srgbClr val="4F4D50"/>
            </a:solidFill>
          </p:grpSpPr>
          <p:sp>
            <p:nvSpPr>
              <p:cNvPr id="44"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5"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6"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1D4C77"/>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47" name="文本框 46"/>
          <p:cNvSpPr txBox="1"/>
          <p:nvPr/>
        </p:nvSpPr>
        <p:spPr>
          <a:xfrm>
            <a:off x="1315328" y="1817865"/>
            <a:ext cx="4353951" cy="492443"/>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48" name="椭圆 47"/>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55" name="文本框 54"/>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成本分析</a:t>
            </a:r>
          </a:p>
        </p:txBody>
      </p:sp>
      <p:sp>
        <p:nvSpPr>
          <p:cNvPr id="56" name="文本框 55"/>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40000">
                                          <p:cBhvr additive="base">
                                            <p:cTn id="7" dur="750" fill="hold"/>
                                            <p:tgtEl>
                                              <p:spTgt spid="4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40000">
                                          <p:cBhvr additive="base">
                                            <p:cTn id="11" dur="750" fill="hold"/>
                                            <p:tgtEl>
                                              <p:spTgt spid="5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fltVal val="0"/>
                                              </p:val>
                                            </p:tav>
                                            <p:tav tm="100000">
                                              <p:val>
                                                <p:strVal val="#ppt_w"/>
                                              </p:val>
                                            </p:tav>
                                          </p:tavLst>
                                        </p:anim>
                                        <p:anim calcmode="lin" valueType="num">
                                          <p:cBhvr>
                                            <p:cTn id="16" dur="500" fill="hold"/>
                                            <p:tgtEl>
                                              <p:spTgt spid="54"/>
                                            </p:tgtEl>
                                            <p:attrNameLst>
                                              <p:attrName>ppt_h</p:attrName>
                                            </p:attrNameLst>
                                          </p:cBhvr>
                                          <p:tavLst>
                                            <p:tav tm="0">
                                              <p:val>
                                                <p:fltVal val="0"/>
                                              </p:val>
                                            </p:tav>
                                            <p:tav tm="100000">
                                              <p:val>
                                                <p:strVal val="#ppt_h"/>
                                              </p:val>
                                            </p:tav>
                                          </p:tavLst>
                                        </p:anim>
                                        <p:animEffect transition="in" filter="fade">
                                          <p:cBhvr>
                                            <p:cTn id="17" dur="500"/>
                                            <p:tgtEl>
                                              <p:spTgt spid="5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p:tgtEl>
                                              <p:spTgt spid="55"/>
                                            </p:tgtEl>
                                            <p:attrNameLst>
                                              <p:attrName>ppt_y</p:attrName>
                                            </p:attrNameLst>
                                          </p:cBhvr>
                                          <p:tavLst>
                                            <p:tav tm="0">
                                              <p:val>
                                                <p:strVal val="#ppt_y+#ppt_h*1.125000"/>
                                              </p:val>
                                            </p:tav>
                                            <p:tav tm="100000">
                                              <p:val>
                                                <p:strVal val="#ppt_y"/>
                                              </p:val>
                                            </p:tav>
                                          </p:tavLst>
                                        </p:anim>
                                        <p:animEffect transition="in" filter="wipe(up)">
                                          <p:cBhvr>
                                            <p:cTn id="22" dur="500"/>
                                            <p:tgtEl>
                                              <p:spTgt spid="5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7" grpId="0"/>
          <p:bldP spid="48" grpId="0" animBg="1"/>
          <p:bldP spid="53" grpId="0" animBg="1"/>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750" fill="hold"/>
                                            <p:tgtEl>
                                              <p:spTgt spid="53"/>
                                            </p:tgtEl>
                                            <p:attrNameLst>
                                              <p:attrName>ppt_x</p:attrName>
                                            </p:attrNameLst>
                                          </p:cBhvr>
                                          <p:tavLst>
                                            <p:tav tm="0">
                                              <p:val>
                                                <p:strVal val="1+#ppt_w/2"/>
                                              </p:val>
                                            </p:tav>
                                            <p:tav tm="100000">
                                              <p:val>
                                                <p:strVal val="#ppt_x"/>
                                              </p:val>
                                            </p:tav>
                                          </p:tavLst>
                                        </p:anim>
                                        <p:anim calcmode="lin" valueType="num">
                                          <p:cBhvr additive="base">
                                            <p:cTn id="12" dur="750" fill="hold"/>
                                            <p:tgtEl>
                                              <p:spTgt spid="5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fltVal val="0"/>
                                              </p:val>
                                            </p:tav>
                                            <p:tav tm="100000">
                                              <p:val>
                                                <p:strVal val="#ppt_w"/>
                                              </p:val>
                                            </p:tav>
                                          </p:tavLst>
                                        </p:anim>
                                        <p:anim calcmode="lin" valueType="num">
                                          <p:cBhvr>
                                            <p:cTn id="16" dur="500" fill="hold"/>
                                            <p:tgtEl>
                                              <p:spTgt spid="54"/>
                                            </p:tgtEl>
                                            <p:attrNameLst>
                                              <p:attrName>ppt_h</p:attrName>
                                            </p:attrNameLst>
                                          </p:cBhvr>
                                          <p:tavLst>
                                            <p:tav tm="0">
                                              <p:val>
                                                <p:fltVal val="0"/>
                                              </p:val>
                                            </p:tav>
                                            <p:tav tm="100000">
                                              <p:val>
                                                <p:strVal val="#ppt_h"/>
                                              </p:val>
                                            </p:tav>
                                          </p:tavLst>
                                        </p:anim>
                                        <p:animEffect transition="in" filter="fade">
                                          <p:cBhvr>
                                            <p:cTn id="17" dur="500"/>
                                            <p:tgtEl>
                                              <p:spTgt spid="5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p:tgtEl>
                                              <p:spTgt spid="55"/>
                                            </p:tgtEl>
                                            <p:attrNameLst>
                                              <p:attrName>ppt_y</p:attrName>
                                            </p:attrNameLst>
                                          </p:cBhvr>
                                          <p:tavLst>
                                            <p:tav tm="0">
                                              <p:val>
                                                <p:strVal val="#ppt_y+#ppt_h*1.125000"/>
                                              </p:val>
                                            </p:tav>
                                            <p:tav tm="100000">
                                              <p:val>
                                                <p:strVal val="#ppt_y"/>
                                              </p:val>
                                            </p:tav>
                                          </p:tavLst>
                                        </p:anim>
                                        <p:animEffect transition="in" filter="wipe(up)">
                                          <p:cBhvr>
                                            <p:cTn id="22" dur="500"/>
                                            <p:tgtEl>
                                              <p:spTgt spid="5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7" grpId="0"/>
          <p:bldP spid="48" grpId="0" animBg="1"/>
          <p:bldP spid="53" grpId="0" animBg="1"/>
          <p:bldP spid="54" grpId="0"/>
          <p:bldP spid="55" grpId="0"/>
          <p:bldP spid="56"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图表 35"/>
          <p:cNvGraphicFramePr/>
          <p:nvPr/>
        </p:nvGraphicFramePr>
        <p:xfrm>
          <a:off x="7321272" y="1837968"/>
          <a:ext cx="3664039" cy="3878683"/>
        </p:xfrm>
        <a:graphic>
          <a:graphicData uri="http://schemas.openxmlformats.org/drawingml/2006/chart">
            <c:chart xmlns:c="http://schemas.openxmlformats.org/drawingml/2006/chart" xmlns:r="http://schemas.openxmlformats.org/officeDocument/2006/relationships" r:id="rId3"/>
          </a:graphicData>
        </a:graphic>
      </p:graphicFrame>
      <p:sp>
        <p:nvSpPr>
          <p:cNvPr id="37" name="矩形 36"/>
          <p:cNvSpPr/>
          <p:nvPr/>
        </p:nvSpPr>
        <p:spPr>
          <a:xfrm>
            <a:off x="1777394" y="2499316"/>
            <a:ext cx="397704" cy="215444"/>
          </a:xfrm>
          <a:prstGeom prst="rect">
            <a:avLst/>
          </a:prstGeom>
        </p:spPr>
        <p:txBody>
          <a:bodyPr wrap="square" lIns="0" tIns="0" rIns="0" bIns="0">
            <a:spAutoFit/>
          </a:bodyPr>
          <a:lstStyle/>
          <a:p>
            <a:pPr algn="ctr"/>
            <a:r>
              <a:rPr lang="en-US" altLang="zh-CN" sz="1400" spc="300" dirty="0">
                <a:solidFill>
                  <a:srgbClr val="4F4D50"/>
                </a:solidFill>
                <a:latin typeface="方正黑体简体" panose="02010601030101010101" pitchFamily="2" charset="-122"/>
                <a:ea typeface="方正黑体简体" panose="02010601030101010101" pitchFamily="2" charset="-122"/>
              </a:rPr>
              <a:t>A.</a:t>
            </a:r>
            <a:endParaRPr lang="zh-CN" altLang="en-US" sz="1400" spc="300" dirty="0">
              <a:solidFill>
                <a:srgbClr val="4F4D50"/>
              </a:solidFill>
              <a:latin typeface="方正黑体简体" panose="02010601030101010101" pitchFamily="2" charset="-122"/>
              <a:ea typeface="方正黑体简体" panose="02010601030101010101" pitchFamily="2" charset="-122"/>
            </a:endParaRPr>
          </a:p>
        </p:txBody>
      </p:sp>
      <p:sp>
        <p:nvSpPr>
          <p:cNvPr id="38" name="TextBox 5"/>
          <p:cNvSpPr txBox="1"/>
          <p:nvPr/>
        </p:nvSpPr>
        <p:spPr>
          <a:xfrm>
            <a:off x="1834544" y="2736140"/>
            <a:ext cx="1885192" cy="769441"/>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rgbClr val="4F4D50"/>
                </a:solidFill>
                <a:latin typeface="方正黑体简体" panose="02010601030101010101" pitchFamily="2" charset="-122"/>
                <a:ea typeface="方正黑体简体" panose="02010601030101010101" pitchFamily="2" charset="-122"/>
              </a:rPr>
              <a:t>点击输入简要文字内容，文字内容需概括精炼，不用多余的文字修饰，言简意赅的说明该项内容。</a:t>
            </a:r>
            <a:endParaRPr lang="en-US" altLang="zh-CN" sz="1000" dirty="0">
              <a:solidFill>
                <a:srgbClr val="4F4D50"/>
              </a:solidFill>
              <a:latin typeface="方正黑体简体" panose="02010601030101010101" pitchFamily="2" charset="-122"/>
              <a:ea typeface="方正黑体简体" panose="02010601030101010101" pitchFamily="2" charset="-122"/>
            </a:endParaRPr>
          </a:p>
        </p:txBody>
      </p:sp>
      <p:sp>
        <p:nvSpPr>
          <p:cNvPr id="39" name="TextBox 6"/>
          <p:cNvSpPr txBox="1"/>
          <p:nvPr/>
        </p:nvSpPr>
        <p:spPr>
          <a:xfrm>
            <a:off x="2184004" y="2499316"/>
            <a:ext cx="1473025" cy="215444"/>
          </a:xfrm>
          <a:prstGeom prst="rect">
            <a:avLst/>
          </a:prstGeom>
          <a:noFill/>
        </p:spPr>
        <p:txBody>
          <a:bodyPr wrap="square" lIns="0" tIns="0" rIns="0" bIns="0" rtlCol="0">
            <a:spAutoFit/>
          </a:bodyPr>
          <a:lstStyle/>
          <a:p>
            <a:r>
              <a:rPr lang="zh-CN" altLang="en-US" sz="1400" dirty="0">
                <a:solidFill>
                  <a:srgbClr val="4F4D50"/>
                </a:solidFill>
                <a:latin typeface="方正黑体简体" panose="02010601030101010101" pitchFamily="2" charset="-122"/>
                <a:ea typeface="方正黑体简体" panose="02010601030101010101" pitchFamily="2" charset="-122"/>
              </a:rPr>
              <a:t>标题关键字</a:t>
            </a:r>
          </a:p>
        </p:txBody>
      </p:sp>
      <p:sp>
        <p:nvSpPr>
          <p:cNvPr id="40" name="任意多边形 39"/>
          <p:cNvSpPr/>
          <p:nvPr/>
        </p:nvSpPr>
        <p:spPr>
          <a:xfrm>
            <a:off x="825351" y="2291732"/>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bg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41" name="TextBox 27"/>
          <p:cNvSpPr txBox="1"/>
          <p:nvPr/>
        </p:nvSpPr>
        <p:spPr>
          <a:xfrm>
            <a:off x="1004794" y="2596093"/>
            <a:ext cx="461665" cy="276999"/>
          </a:xfrm>
          <a:prstGeom prst="rect">
            <a:avLst/>
          </a:prstGeom>
          <a:noFill/>
        </p:spPr>
        <p:txBody>
          <a:bodyPr wrap="none" lIns="0" tIns="0" rIns="0" bIns="0" rtlCol="0">
            <a:spAutoFit/>
          </a:bodyPr>
          <a:lstStyle/>
          <a:p>
            <a:r>
              <a:rPr lang="en-US" altLang="zh-CN" dirty="0">
                <a:solidFill>
                  <a:srgbClr val="4F4D50"/>
                </a:solidFill>
                <a:latin typeface="方正黑体简体" panose="02010601030101010101" pitchFamily="2" charset="-122"/>
                <a:ea typeface="方正黑体简体" panose="02010601030101010101" pitchFamily="2" charset="-122"/>
              </a:rPr>
              <a:t>10%</a:t>
            </a:r>
            <a:endParaRPr lang="zh-CN" altLang="en-US" dirty="0">
              <a:solidFill>
                <a:srgbClr val="4F4D50"/>
              </a:solidFill>
              <a:latin typeface="方正黑体简体" panose="02010601030101010101" pitchFamily="2" charset="-122"/>
              <a:ea typeface="方正黑体简体" panose="02010601030101010101" pitchFamily="2" charset="-122"/>
            </a:endParaRPr>
          </a:p>
        </p:txBody>
      </p:sp>
      <p:sp>
        <p:nvSpPr>
          <p:cNvPr id="42" name="矩形 41"/>
          <p:cNvSpPr/>
          <p:nvPr/>
        </p:nvSpPr>
        <p:spPr>
          <a:xfrm>
            <a:off x="5057011" y="2499316"/>
            <a:ext cx="397704" cy="215444"/>
          </a:xfrm>
          <a:prstGeom prst="rect">
            <a:avLst/>
          </a:prstGeom>
        </p:spPr>
        <p:txBody>
          <a:bodyPr wrap="square" lIns="0" tIns="0" rIns="0" bIns="0">
            <a:spAutoFit/>
          </a:bodyPr>
          <a:lstStyle/>
          <a:p>
            <a:pPr algn="ctr"/>
            <a:r>
              <a:rPr lang="en-US" altLang="zh-CN" sz="1400" spc="300" dirty="0">
                <a:solidFill>
                  <a:srgbClr val="4F4D50"/>
                </a:solidFill>
                <a:latin typeface="方正黑体简体" panose="02010601030101010101" pitchFamily="2" charset="-122"/>
                <a:ea typeface="方正黑体简体" panose="02010601030101010101" pitchFamily="2" charset="-122"/>
              </a:rPr>
              <a:t>B.</a:t>
            </a:r>
            <a:endParaRPr lang="zh-CN" altLang="en-US" sz="1400" spc="300" dirty="0">
              <a:solidFill>
                <a:srgbClr val="4F4D50"/>
              </a:solidFill>
              <a:latin typeface="方正黑体简体" panose="02010601030101010101" pitchFamily="2" charset="-122"/>
              <a:ea typeface="方正黑体简体" panose="02010601030101010101" pitchFamily="2" charset="-122"/>
            </a:endParaRPr>
          </a:p>
        </p:txBody>
      </p:sp>
      <p:sp>
        <p:nvSpPr>
          <p:cNvPr id="43" name="TextBox 5"/>
          <p:cNvSpPr txBox="1"/>
          <p:nvPr/>
        </p:nvSpPr>
        <p:spPr>
          <a:xfrm>
            <a:off x="5114161" y="2736140"/>
            <a:ext cx="1885192" cy="769441"/>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rgbClr val="4F4D50"/>
                </a:solidFill>
                <a:latin typeface="方正黑体简体" panose="02010601030101010101" pitchFamily="2" charset="-122"/>
                <a:ea typeface="方正黑体简体" panose="02010601030101010101" pitchFamily="2" charset="-122"/>
              </a:rPr>
              <a:t>点击输入简要文字内容，文字内容需概括精炼，不用多余的文字修饰，言简意赅的说明该项内容。</a:t>
            </a:r>
            <a:endParaRPr lang="en-US" altLang="zh-CN" sz="1000" dirty="0">
              <a:solidFill>
                <a:srgbClr val="4F4D50"/>
              </a:solidFill>
              <a:latin typeface="方正黑体简体" panose="02010601030101010101" pitchFamily="2" charset="-122"/>
              <a:ea typeface="方正黑体简体" panose="02010601030101010101" pitchFamily="2" charset="-122"/>
            </a:endParaRPr>
          </a:p>
        </p:txBody>
      </p:sp>
      <p:sp>
        <p:nvSpPr>
          <p:cNvPr id="44" name="TextBox 6"/>
          <p:cNvSpPr txBox="1"/>
          <p:nvPr/>
        </p:nvSpPr>
        <p:spPr>
          <a:xfrm>
            <a:off x="5463621" y="2499316"/>
            <a:ext cx="1473025" cy="215444"/>
          </a:xfrm>
          <a:prstGeom prst="rect">
            <a:avLst/>
          </a:prstGeom>
          <a:noFill/>
        </p:spPr>
        <p:txBody>
          <a:bodyPr wrap="square" lIns="0" tIns="0" rIns="0" bIns="0" rtlCol="0">
            <a:spAutoFit/>
          </a:bodyPr>
          <a:lstStyle/>
          <a:p>
            <a:r>
              <a:rPr lang="zh-CN" altLang="en-US" sz="1400" dirty="0">
                <a:solidFill>
                  <a:srgbClr val="4F4D50"/>
                </a:solidFill>
                <a:latin typeface="方正黑体简体" panose="02010601030101010101" pitchFamily="2" charset="-122"/>
                <a:ea typeface="方正黑体简体" panose="02010601030101010101" pitchFamily="2" charset="-122"/>
              </a:rPr>
              <a:t>标题关键字</a:t>
            </a:r>
          </a:p>
        </p:txBody>
      </p:sp>
      <p:sp>
        <p:nvSpPr>
          <p:cNvPr id="45" name="任意多边形 44"/>
          <p:cNvSpPr/>
          <p:nvPr/>
        </p:nvSpPr>
        <p:spPr>
          <a:xfrm>
            <a:off x="4104968" y="2291732"/>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rgbClr val="1D4C77"/>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46" name="TextBox 27"/>
          <p:cNvSpPr txBox="1"/>
          <p:nvPr/>
        </p:nvSpPr>
        <p:spPr>
          <a:xfrm>
            <a:off x="4284411" y="2596093"/>
            <a:ext cx="461665" cy="276999"/>
          </a:xfrm>
          <a:prstGeom prst="rect">
            <a:avLst/>
          </a:prstGeom>
          <a:noFill/>
        </p:spPr>
        <p:txBody>
          <a:bodyPr wrap="none" lIns="0" tIns="0" rIns="0" bIns="0" rtlCol="0">
            <a:spAutoFit/>
          </a:bodyPr>
          <a:lstStyle/>
          <a:p>
            <a:r>
              <a:rPr lang="en-US" altLang="zh-CN" dirty="0">
                <a:solidFill>
                  <a:schemeClr val="bg1"/>
                </a:solidFill>
                <a:latin typeface="方正黑体简体" panose="02010601030101010101" pitchFamily="2" charset="-122"/>
                <a:ea typeface="方正黑体简体" panose="02010601030101010101" pitchFamily="2" charset="-122"/>
              </a:rPr>
              <a:t>15%</a:t>
            </a:r>
            <a:endParaRPr lang="zh-CN" altLang="en-US" dirty="0">
              <a:solidFill>
                <a:schemeClr val="bg1"/>
              </a:solidFill>
              <a:latin typeface="方正黑体简体" panose="02010601030101010101" pitchFamily="2" charset="-122"/>
              <a:ea typeface="方正黑体简体" panose="02010601030101010101" pitchFamily="2" charset="-122"/>
            </a:endParaRPr>
          </a:p>
        </p:txBody>
      </p:sp>
      <p:sp>
        <p:nvSpPr>
          <p:cNvPr id="47" name="矩形 46"/>
          <p:cNvSpPr/>
          <p:nvPr/>
        </p:nvSpPr>
        <p:spPr>
          <a:xfrm>
            <a:off x="1788824" y="4608631"/>
            <a:ext cx="397704" cy="215444"/>
          </a:xfrm>
          <a:prstGeom prst="rect">
            <a:avLst/>
          </a:prstGeom>
        </p:spPr>
        <p:txBody>
          <a:bodyPr wrap="square" lIns="0" tIns="0" rIns="0" bIns="0">
            <a:spAutoFit/>
          </a:bodyPr>
          <a:lstStyle/>
          <a:p>
            <a:pPr algn="ctr"/>
            <a:r>
              <a:rPr lang="en-US" altLang="zh-CN" sz="1400" spc="300" dirty="0">
                <a:solidFill>
                  <a:srgbClr val="4F4D50"/>
                </a:solidFill>
                <a:latin typeface="方正黑体简体" panose="02010601030101010101" pitchFamily="2" charset="-122"/>
                <a:ea typeface="方正黑体简体" panose="02010601030101010101" pitchFamily="2" charset="-122"/>
              </a:rPr>
              <a:t>C.</a:t>
            </a:r>
            <a:endParaRPr lang="zh-CN" altLang="en-US" sz="1400" spc="300" dirty="0">
              <a:solidFill>
                <a:srgbClr val="4F4D50"/>
              </a:solidFill>
              <a:latin typeface="方正黑体简体" panose="02010601030101010101" pitchFamily="2" charset="-122"/>
              <a:ea typeface="方正黑体简体" panose="02010601030101010101" pitchFamily="2" charset="-122"/>
            </a:endParaRPr>
          </a:p>
        </p:txBody>
      </p:sp>
      <p:sp>
        <p:nvSpPr>
          <p:cNvPr id="48" name="TextBox 5"/>
          <p:cNvSpPr txBox="1"/>
          <p:nvPr/>
        </p:nvSpPr>
        <p:spPr>
          <a:xfrm>
            <a:off x="1834544" y="4867200"/>
            <a:ext cx="1885192" cy="769441"/>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rgbClr val="4F4D50"/>
                </a:solidFill>
                <a:latin typeface="方正黑体简体" panose="02010601030101010101" pitchFamily="2" charset="-122"/>
                <a:ea typeface="方正黑体简体" panose="02010601030101010101" pitchFamily="2" charset="-122"/>
              </a:rPr>
              <a:t>点击输入简要文字内容，文字内容需概括精炼，不用多余的文字修饰，言简意赅的说明该项内容。</a:t>
            </a:r>
            <a:endParaRPr lang="en-US" altLang="zh-CN" sz="1000" dirty="0">
              <a:solidFill>
                <a:srgbClr val="4F4D50"/>
              </a:solidFill>
              <a:latin typeface="方正黑体简体" panose="02010601030101010101" pitchFamily="2" charset="-122"/>
              <a:ea typeface="方正黑体简体" panose="02010601030101010101" pitchFamily="2" charset="-122"/>
            </a:endParaRPr>
          </a:p>
        </p:txBody>
      </p:sp>
      <p:sp>
        <p:nvSpPr>
          <p:cNvPr id="49" name="TextBox 6"/>
          <p:cNvSpPr txBox="1"/>
          <p:nvPr/>
        </p:nvSpPr>
        <p:spPr>
          <a:xfrm>
            <a:off x="2195434" y="4608631"/>
            <a:ext cx="1473025" cy="215444"/>
          </a:xfrm>
          <a:prstGeom prst="rect">
            <a:avLst/>
          </a:prstGeom>
          <a:noFill/>
        </p:spPr>
        <p:txBody>
          <a:bodyPr wrap="square" lIns="0" tIns="0" rIns="0" bIns="0" rtlCol="0">
            <a:spAutoFit/>
          </a:bodyPr>
          <a:lstStyle/>
          <a:p>
            <a:r>
              <a:rPr lang="zh-CN" altLang="en-US" sz="1400" dirty="0">
                <a:solidFill>
                  <a:srgbClr val="4F4D50"/>
                </a:solidFill>
                <a:latin typeface="方正黑体简体" panose="02010601030101010101" pitchFamily="2" charset="-122"/>
                <a:ea typeface="方正黑体简体" panose="02010601030101010101" pitchFamily="2" charset="-122"/>
              </a:rPr>
              <a:t>标题关键字</a:t>
            </a:r>
          </a:p>
        </p:txBody>
      </p:sp>
      <p:sp>
        <p:nvSpPr>
          <p:cNvPr id="50" name="任意多边形 49"/>
          <p:cNvSpPr/>
          <p:nvPr/>
        </p:nvSpPr>
        <p:spPr>
          <a:xfrm>
            <a:off x="825351" y="4422792"/>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rgbClr val="1D4C7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51" name="TextBox 27"/>
          <p:cNvSpPr txBox="1"/>
          <p:nvPr/>
        </p:nvSpPr>
        <p:spPr>
          <a:xfrm>
            <a:off x="1004794" y="4727153"/>
            <a:ext cx="461665" cy="276999"/>
          </a:xfrm>
          <a:prstGeom prst="rect">
            <a:avLst/>
          </a:prstGeom>
          <a:noFill/>
        </p:spPr>
        <p:txBody>
          <a:bodyPr wrap="none" lIns="0" tIns="0" rIns="0" bIns="0" rtlCol="0">
            <a:spAutoFit/>
          </a:bodyPr>
          <a:lstStyle/>
          <a:p>
            <a:r>
              <a:rPr lang="en-US" altLang="zh-CN" dirty="0">
                <a:solidFill>
                  <a:schemeClr val="bg1"/>
                </a:solidFill>
                <a:latin typeface="方正黑体简体" panose="02010601030101010101" pitchFamily="2" charset="-122"/>
                <a:ea typeface="方正黑体简体" panose="02010601030101010101" pitchFamily="2" charset="-122"/>
              </a:rPr>
              <a:t>30%</a:t>
            </a:r>
            <a:endParaRPr lang="zh-CN" altLang="en-US" dirty="0">
              <a:solidFill>
                <a:schemeClr val="bg1"/>
              </a:solidFill>
              <a:latin typeface="方正黑体简体" panose="02010601030101010101" pitchFamily="2" charset="-122"/>
              <a:ea typeface="方正黑体简体" panose="02010601030101010101" pitchFamily="2" charset="-122"/>
            </a:endParaRPr>
          </a:p>
        </p:txBody>
      </p:sp>
      <p:sp>
        <p:nvSpPr>
          <p:cNvPr id="52" name="矩形 51"/>
          <p:cNvSpPr/>
          <p:nvPr/>
        </p:nvSpPr>
        <p:spPr>
          <a:xfrm>
            <a:off x="5068441" y="4608631"/>
            <a:ext cx="397704" cy="215444"/>
          </a:xfrm>
          <a:prstGeom prst="rect">
            <a:avLst/>
          </a:prstGeom>
        </p:spPr>
        <p:txBody>
          <a:bodyPr wrap="square" lIns="0" tIns="0" rIns="0" bIns="0">
            <a:spAutoFit/>
          </a:bodyPr>
          <a:lstStyle/>
          <a:p>
            <a:pPr algn="ctr"/>
            <a:r>
              <a:rPr lang="en-US" altLang="zh-CN" sz="1400" b="1" spc="300" dirty="0">
                <a:solidFill>
                  <a:srgbClr val="4F4D50"/>
                </a:solidFill>
                <a:latin typeface="方正黑体简体" panose="02010601030101010101" pitchFamily="2" charset="-122"/>
                <a:ea typeface="方正黑体简体" panose="02010601030101010101" pitchFamily="2" charset="-122"/>
              </a:rPr>
              <a:t>D.</a:t>
            </a:r>
            <a:endParaRPr lang="zh-CN" altLang="en-US" sz="1400" b="1" spc="300" dirty="0">
              <a:solidFill>
                <a:srgbClr val="4F4D50"/>
              </a:solidFill>
              <a:latin typeface="方正黑体简体" panose="02010601030101010101" pitchFamily="2" charset="-122"/>
              <a:ea typeface="方正黑体简体" panose="02010601030101010101" pitchFamily="2" charset="-122"/>
            </a:endParaRPr>
          </a:p>
        </p:txBody>
      </p:sp>
      <p:sp>
        <p:nvSpPr>
          <p:cNvPr id="53" name="TextBox 5"/>
          <p:cNvSpPr txBox="1"/>
          <p:nvPr/>
        </p:nvSpPr>
        <p:spPr>
          <a:xfrm>
            <a:off x="5114161" y="4867200"/>
            <a:ext cx="1885192" cy="769441"/>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rgbClr val="4F4D50"/>
                </a:solidFill>
                <a:latin typeface="方正黑体简体" panose="02010601030101010101" pitchFamily="2" charset="-122"/>
                <a:ea typeface="方正黑体简体" panose="02010601030101010101" pitchFamily="2" charset="-122"/>
              </a:rPr>
              <a:t>点击输入简要文字内容，文字内容需概括精炼，不用多余的文字修饰，言简意赅的说明该项内容。</a:t>
            </a:r>
            <a:endParaRPr lang="en-US" altLang="zh-CN" sz="1000" dirty="0">
              <a:solidFill>
                <a:srgbClr val="4F4D50"/>
              </a:solidFill>
              <a:latin typeface="方正黑体简体" panose="02010601030101010101" pitchFamily="2" charset="-122"/>
              <a:ea typeface="方正黑体简体" panose="02010601030101010101" pitchFamily="2" charset="-122"/>
            </a:endParaRPr>
          </a:p>
        </p:txBody>
      </p:sp>
      <p:sp>
        <p:nvSpPr>
          <p:cNvPr id="54" name="TextBox 6"/>
          <p:cNvSpPr txBox="1"/>
          <p:nvPr/>
        </p:nvSpPr>
        <p:spPr>
          <a:xfrm>
            <a:off x="5475051" y="4608631"/>
            <a:ext cx="1473025" cy="215444"/>
          </a:xfrm>
          <a:prstGeom prst="rect">
            <a:avLst/>
          </a:prstGeom>
          <a:noFill/>
        </p:spPr>
        <p:txBody>
          <a:bodyPr wrap="square" lIns="0" tIns="0" rIns="0" bIns="0" rtlCol="0">
            <a:spAutoFit/>
          </a:bodyPr>
          <a:lstStyle/>
          <a:p>
            <a:r>
              <a:rPr lang="zh-CN" altLang="en-US" sz="1400" dirty="0">
                <a:solidFill>
                  <a:srgbClr val="4F4D50"/>
                </a:solidFill>
                <a:latin typeface="方正黑体简体" panose="02010601030101010101" pitchFamily="2" charset="-122"/>
                <a:ea typeface="方正黑体简体" panose="02010601030101010101" pitchFamily="2" charset="-122"/>
              </a:rPr>
              <a:t>标题关键字</a:t>
            </a:r>
          </a:p>
        </p:txBody>
      </p:sp>
      <p:sp>
        <p:nvSpPr>
          <p:cNvPr id="55" name="任意多边形 54"/>
          <p:cNvSpPr/>
          <p:nvPr/>
        </p:nvSpPr>
        <p:spPr>
          <a:xfrm>
            <a:off x="4104968" y="4422792"/>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bg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56" name="TextBox 27"/>
          <p:cNvSpPr txBox="1"/>
          <p:nvPr/>
        </p:nvSpPr>
        <p:spPr>
          <a:xfrm>
            <a:off x="4284411" y="4727153"/>
            <a:ext cx="461665" cy="276999"/>
          </a:xfrm>
          <a:prstGeom prst="rect">
            <a:avLst/>
          </a:prstGeom>
          <a:noFill/>
        </p:spPr>
        <p:txBody>
          <a:bodyPr wrap="none" lIns="0" tIns="0" rIns="0" bIns="0" rtlCol="0">
            <a:spAutoFit/>
          </a:bodyPr>
          <a:lstStyle/>
          <a:p>
            <a:r>
              <a:rPr lang="en-US" altLang="zh-CN" dirty="0">
                <a:solidFill>
                  <a:srgbClr val="4F4D50"/>
                </a:solidFill>
                <a:latin typeface="方正黑体简体" panose="02010601030101010101" pitchFamily="2" charset="-122"/>
                <a:ea typeface="方正黑体简体" panose="02010601030101010101" pitchFamily="2" charset="-122"/>
              </a:rPr>
              <a:t>55%</a:t>
            </a:r>
            <a:endParaRPr lang="zh-CN" altLang="en-US" dirty="0">
              <a:solidFill>
                <a:srgbClr val="4F4D50"/>
              </a:solidFill>
              <a:latin typeface="方正黑体简体" panose="02010601030101010101" pitchFamily="2" charset="-122"/>
              <a:ea typeface="方正黑体简体" panose="02010601030101010101" pitchFamily="2" charset="-122"/>
            </a:endParaRPr>
          </a:p>
        </p:txBody>
      </p:sp>
      <p:sp>
        <p:nvSpPr>
          <p:cNvPr id="57" name="KSO_Shape"/>
          <p:cNvSpPr/>
          <p:nvPr/>
        </p:nvSpPr>
        <p:spPr bwMode="auto">
          <a:xfrm>
            <a:off x="8828677" y="3351736"/>
            <a:ext cx="665416" cy="638797"/>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1D4C77"/>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方正黑体简体" panose="02010601030101010101" pitchFamily="2" charset="-122"/>
              <a:ea typeface="方正黑体简体" panose="02010601030101010101" pitchFamily="2" charset="-122"/>
            </a:endParaRPr>
          </a:p>
        </p:txBody>
      </p:sp>
      <p:sp>
        <p:nvSpPr>
          <p:cNvPr id="32" name="椭圆 31"/>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5" name="文本框 34"/>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成本分析</a:t>
            </a:r>
          </a:p>
        </p:txBody>
      </p:sp>
      <p:sp>
        <p:nvSpPr>
          <p:cNvPr id="58" name="文本框 57"/>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40000">
                                          <p:cBhvr additive="base">
                                            <p:cTn id="7" dur="75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40000">
                                          <p:cBhvr additive="base">
                                            <p:cTn id="11" dur="75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p:tgtEl>
                                              <p:spTgt spid="35"/>
                                            </p:tgtEl>
                                            <p:attrNameLst>
                                              <p:attrName>ppt_y</p:attrName>
                                            </p:attrNameLst>
                                          </p:cBhvr>
                                          <p:tavLst>
                                            <p:tav tm="0">
                                              <p:val>
                                                <p:strVal val="#ppt_y+#ppt_h*1.125000"/>
                                              </p:val>
                                            </p:tav>
                                            <p:tav tm="100000">
                                              <p:val>
                                                <p:strVal val="#ppt_y"/>
                                              </p:val>
                                            </p:tav>
                                          </p:tavLst>
                                        </p:anim>
                                        <p:animEffect transition="in" filter="wipe(up)">
                                          <p:cBhvr>
                                            <p:cTn id="22" dur="500"/>
                                            <p:tgtEl>
                                              <p:spTgt spid="3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20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10" presetClass="entr" presetSubtype="0" fill="hold" grpId="0" nodeType="withEffect">
                                      <p:stCondLst>
                                        <p:cond delay="60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grpId="0" nodeType="withEffect">
                                      <p:stCondLst>
                                        <p:cond delay="60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grpId="0" nodeType="withEffect">
                                      <p:stCondLst>
                                        <p:cond delay="60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par>
                              <p:cTn id="63" fill="hold">
                                <p:stCondLst>
                                  <p:cond delay="2000"/>
                                </p:stCondLst>
                                <p:childTnLst>
                                  <p:par>
                                    <p:cTn id="64" presetID="37" presetClass="entr" presetSubtype="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900" decel="100000" fill="hold"/>
                                            <p:tgtEl>
                                              <p:spTgt spid="4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900" decel="100000" fill="hold"/>
                                            <p:tgtEl>
                                              <p:spTgt spid="4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30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anim calcmode="lin" valueType="num">
                                          <p:cBhvr>
                                            <p:cTn id="79" dur="1000" fill="hold"/>
                                            <p:tgtEl>
                                              <p:spTgt spid="45"/>
                                            </p:tgtEl>
                                            <p:attrNameLst>
                                              <p:attrName>ppt_x</p:attrName>
                                            </p:attrNameLst>
                                          </p:cBhvr>
                                          <p:tavLst>
                                            <p:tav tm="0">
                                              <p:val>
                                                <p:strVal val="#ppt_x"/>
                                              </p:val>
                                            </p:tav>
                                            <p:tav tm="100000">
                                              <p:val>
                                                <p:strVal val="#ppt_x"/>
                                              </p:val>
                                            </p:tav>
                                          </p:tavLst>
                                        </p:anim>
                                        <p:anim calcmode="lin" valueType="num">
                                          <p:cBhvr>
                                            <p:cTn id="80" dur="900" decel="100000" fill="hold"/>
                                            <p:tgtEl>
                                              <p:spTgt spid="4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30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900" decel="100000" fill="hold"/>
                                            <p:tgtEl>
                                              <p:spTgt spid="46"/>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60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1000"/>
                                            <p:tgtEl>
                                              <p:spTgt spid="50"/>
                                            </p:tgtEl>
                                          </p:cBhvr>
                                        </p:animEffect>
                                        <p:anim calcmode="lin" valueType="num">
                                          <p:cBhvr>
                                            <p:cTn id="91" dur="1000" fill="hold"/>
                                            <p:tgtEl>
                                              <p:spTgt spid="50"/>
                                            </p:tgtEl>
                                            <p:attrNameLst>
                                              <p:attrName>ppt_x</p:attrName>
                                            </p:attrNameLst>
                                          </p:cBhvr>
                                          <p:tavLst>
                                            <p:tav tm="0">
                                              <p:val>
                                                <p:strVal val="#ppt_x"/>
                                              </p:val>
                                            </p:tav>
                                            <p:tav tm="100000">
                                              <p:val>
                                                <p:strVal val="#ppt_x"/>
                                              </p:val>
                                            </p:tav>
                                          </p:tavLst>
                                        </p:anim>
                                        <p:anim calcmode="lin" valueType="num">
                                          <p:cBhvr>
                                            <p:cTn id="92" dur="900" decel="100000" fill="hold"/>
                                            <p:tgtEl>
                                              <p:spTgt spid="50"/>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60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900" decel="100000" fill="hold"/>
                                            <p:tgtEl>
                                              <p:spTgt spid="51"/>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100" presetID="37" presetClass="entr" presetSubtype="0" fill="hold" grpId="0" nodeType="withEffect">
                                      <p:stCondLst>
                                        <p:cond delay="90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anim calcmode="lin" valueType="num">
                                          <p:cBhvr>
                                            <p:cTn id="103" dur="1000" fill="hold"/>
                                            <p:tgtEl>
                                              <p:spTgt spid="55"/>
                                            </p:tgtEl>
                                            <p:attrNameLst>
                                              <p:attrName>ppt_x</p:attrName>
                                            </p:attrNameLst>
                                          </p:cBhvr>
                                          <p:tavLst>
                                            <p:tav tm="0">
                                              <p:val>
                                                <p:strVal val="#ppt_x"/>
                                              </p:val>
                                            </p:tav>
                                            <p:tav tm="100000">
                                              <p:val>
                                                <p:strVal val="#ppt_x"/>
                                              </p:val>
                                            </p:tav>
                                          </p:tavLst>
                                        </p:anim>
                                        <p:anim calcmode="lin" valueType="num">
                                          <p:cBhvr>
                                            <p:cTn id="104" dur="900" decel="100000" fill="hold"/>
                                            <p:tgtEl>
                                              <p:spTgt spid="5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90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900" decel="100000" fill="hold"/>
                                            <p:tgtEl>
                                              <p:spTgt spid="56"/>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2" fill="hold">
                                <p:stCondLst>
                                  <p:cond delay="3000"/>
                                </p:stCondLst>
                                <p:childTnLst>
                                  <p:par>
                                    <p:cTn id="113" presetID="21" presetClass="entr" presetSubtype="1"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heel(1)">
                                          <p:cBhvr>
                                            <p:cTn id="115" dur="2000"/>
                                            <p:tgtEl>
                                              <p:spTgt spid="36"/>
                                            </p:tgtEl>
                                          </p:cBhvr>
                                        </p:animEffect>
                                      </p:childTnLst>
                                    </p:cTn>
                                  </p:par>
                                  <p:par>
                                    <p:cTn id="116" presetID="10" presetClass="entr" presetSubtype="0" fill="hold" grpId="0" nodeType="withEffect">
                                      <p:stCondLst>
                                        <p:cond delay="100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P spid="37" grpId="0"/>
          <p:bldP spid="38" grpId="0"/>
          <p:bldP spid="39" grpId="0"/>
          <p:bldP spid="40" grpId="0" animBg="1"/>
          <p:bldP spid="41" grpId="0"/>
          <p:bldP spid="42" grpId="0"/>
          <p:bldP spid="43" grpId="0"/>
          <p:bldP spid="44" grpId="0"/>
          <p:bldP spid="45" grpId="0" animBg="1"/>
          <p:bldP spid="46" grpId="0"/>
          <p:bldP spid="47" grpId="0"/>
          <p:bldP spid="48" grpId="0"/>
          <p:bldP spid="49" grpId="0"/>
          <p:bldP spid="50" grpId="0" animBg="1"/>
          <p:bldP spid="51" grpId="0"/>
          <p:bldP spid="52" grpId="0"/>
          <p:bldP spid="53" grpId="0"/>
          <p:bldP spid="54" grpId="0"/>
          <p:bldP spid="55" grpId="0" animBg="1"/>
          <p:bldP spid="56" grpId="0"/>
          <p:bldP spid="57" grpId="0" animBg="1"/>
          <p:bldP spid="32" grpId="0" animBg="1"/>
          <p:bldP spid="33" grpId="0" animBg="1"/>
          <p:bldP spid="34" grpId="0"/>
          <p:bldP spid="35"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1+#ppt_w/2"/>
                                              </p:val>
                                            </p:tav>
                                            <p:tav tm="100000">
                                              <p:val>
                                                <p:strVal val="#ppt_x"/>
                                              </p:val>
                                            </p:tav>
                                          </p:tavLst>
                                        </p:anim>
                                        <p:anim calcmode="lin" valueType="num">
                                          <p:cBhvr additive="base">
                                            <p:cTn id="12" dur="750" fill="hold"/>
                                            <p:tgtEl>
                                              <p:spTgt spid="33"/>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p:tgtEl>
                                              <p:spTgt spid="35"/>
                                            </p:tgtEl>
                                            <p:attrNameLst>
                                              <p:attrName>ppt_y</p:attrName>
                                            </p:attrNameLst>
                                          </p:cBhvr>
                                          <p:tavLst>
                                            <p:tav tm="0">
                                              <p:val>
                                                <p:strVal val="#ppt_y+#ppt_h*1.125000"/>
                                              </p:val>
                                            </p:tav>
                                            <p:tav tm="100000">
                                              <p:val>
                                                <p:strVal val="#ppt_y"/>
                                              </p:val>
                                            </p:tav>
                                          </p:tavLst>
                                        </p:anim>
                                        <p:animEffect transition="in" filter="wipe(up)">
                                          <p:cBhvr>
                                            <p:cTn id="22" dur="500"/>
                                            <p:tgtEl>
                                              <p:spTgt spid="3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20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10" presetClass="entr" presetSubtype="0" fill="hold" grpId="0" nodeType="withEffect">
                                      <p:stCondLst>
                                        <p:cond delay="60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grpId="0" nodeType="withEffect">
                                      <p:stCondLst>
                                        <p:cond delay="60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grpId="0" nodeType="withEffect">
                                      <p:stCondLst>
                                        <p:cond delay="60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par>
                              <p:cTn id="63" fill="hold">
                                <p:stCondLst>
                                  <p:cond delay="2000"/>
                                </p:stCondLst>
                                <p:childTnLst>
                                  <p:par>
                                    <p:cTn id="64" presetID="37" presetClass="entr" presetSubtype="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900" decel="100000" fill="hold"/>
                                            <p:tgtEl>
                                              <p:spTgt spid="4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900" decel="100000" fill="hold"/>
                                            <p:tgtEl>
                                              <p:spTgt spid="4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30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anim calcmode="lin" valueType="num">
                                          <p:cBhvr>
                                            <p:cTn id="79" dur="1000" fill="hold"/>
                                            <p:tgtEl>
                                              <p:spTgt spid="45"/>
                                            </p:tgtEl>
                                            <p:attrNameLst>
                                              <p:attrName>ppt_x</p:attrName>
                                            </p:attrNameLst>
                                          </p:cBhvr>
                                          <p:tavLst>
                                            <p:tav tm="0">
                                              <p:val>
                                                <p:strVal val="#ppt_x"/>
                                              </p:val>
                                            </p:tav>
                                            <p:tav tm="100000">
                                              <p:val>
                                                <p:strVal val="#ppt_x"/>
                                              </p:val>
                                            </p:tav>
                                          </p:tavLst>
                                        </p:anim>
                                        <p:anim calcmode="lin" valueType="num">
                                          <p:cBhvr>
                                            <p:cTn id="80" dur="900" decel="100000" fill="hold"/>
                                            <p:tgtEl>
                                              <p:spTgt spid="4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30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900" decel="100000" fill="hold"/>
                                            <p:tgtEl>
                                              <p:spTgt spid="46"/>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60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1000"/>
                                            <p:tgtEl>
                                              <p:spTgt spid="50"/>
                                            </p:tgtEl>
                                          </p:cBhvr>
                                        </p:animEffect>
                                        <p:anim calcmode="lin" valueType="num">
                                          <p:cBhvr>
                                            <p:cTn id="91" dur="1000" fill="hold"/>
                                            <p:tgtEl>
                                              <p:spTgt spid="50"/>
                                            </p:tgtEl>
                                            <p:attrNameLst>
                                              <p:attrName>ppt_x</p:attrName>
                                            </p:attrNameLst>
                                          </p:cBhvr>
                                          <p:tavLst>
                                            <p:tav tm="0">
                                              <p:val>
                                                <p:strVal val="#ppt_x"/>
                                              </p:val>
                                            </p:tav>
                                            <p:tav tm="100000">
                                              <p:val>
                                                <p:strVal val="#ppt_x"/>
                                              </p:val>
                                            </p:tav>
                                          </p:tavLst>
                                        </p:anim>
                                        <p:anim calcmode="lin" valueType="num">
                                          <p:cBhvr>
                                            <p:cTn id="92" dur="900" decel="100000" fill="hold"/>
                                            <p:tgtEl>
                                              <p:spTgt spid="50"/>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60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900" decel="100000" fill="hold"/>
                                            <p:tgtEl>
                                              <p:spTgt spid="51"/>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100" presetID="37" presetClass="entr" presetSubtype="0" fill="hold" grpId="0" nodeType="withEffect">
                                      <p:stCondLst>
                                        <p:cond delay="90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anim calcmode="lin" valueType="num">
                                          <p:cBhvr>
                                            <p:cTn id="103" dur="1000" fill="hold"/>
                                            <p:tgtEl>
                                              <p:spTgt spid="55"/>
                                            </p:tgtEl>
                                            <p:attrNameLst>
                                              <p:attrName>ppt_x</p:attrName>
                                            </p:attrNameLst>
                                          </p:cBhvr>
                                          <p:tavLst>
                                            <p:tav tm="0">
                                              <p:val>
                                                <p:strVal val="#ppt_x"/>
                                              </p:val>
                                            </p:tav>
                                            <p:tav tm="100000">
                                              <p:val>
                                                <p:strVal val="#ppt_x"/>
                                              </p:val>
                                            </p:tav>
                                          </p:tavLst>
                                        </p:anim>
                                        <p:anim calcmode="lin" valueType="num">
                                          <p:cBhvr>
                                            <p:cTn id="104" dur="900" decel="100000" fill="hold"/>
                                            <p:tgtEl>
                                              <p:spTgt spid="5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90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900" decel="100000" fill="hold"/>
                                            <p:tgtEl>
                                              <p:spTgt spid="56"/>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2" fill="hold">
                                <p:stCondLst>
                                  <p:cond delay="3000"/>
                                </p:stCondLst>
                                <p:childTnLst>
                                  <p:par>
                                    <p:cTn id="113" presetID="21" presetClass="entr" presetSubtype="1"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heel(1)">
                                          <p:cBhvr>
                                            <p:cTn id="115" dur="2000"/>
                                            <p:tgtEl>
                                              <p:spTgt spid="36"/>
                                            </p:tgtEl>
                                          </p:cBhvr>
                                        </p:animEffect>
                                      </p:childTnLst>
                                    </p:cTn>
                                  </p:par>
                                  <p:par>
                                    <p:cTn id="116" presetID="10" presetClass="entr" presetSubtype="0" fill="hold" grpId="0" nodeType="withEffect">
                                      <p:stCondLst>
                                        <p:cond delay="100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P spid="37" grpId="0"/>
          <p:bldP spid="38" grpId="0"/>
          <p:bldP spid="39" grpId="0"/>
          <p:bldP spid="40" grpId="0" animBg="1"/>
          <p:bldP spid="41" grpId="0"/>
          <p:bldP spid="42" grpId="0"/>
          <p:bldP spid="43" grpId="0"/>
          <p:bldP spid="44" grpId="0"/>
          <p:bldP spid="45" grpId="0" animBg="1"/>
          <p:bldP spid="46" grpId="0"/>
          <p:bldP spid="47" grpId="0"/>
          <p:bldP spid="48" grpId="0"/>
          <p:bldP spid="49" grpId="0"/>
          <p:bldP spid="50" grpId="0" animBg="1"/>
          <p:bldP spid="51" grpId="0"/>
          <p:bldP spid="52" grpId="0"/>
          <p:bldP spid="53" grpId="0"/>
          <p:bldP spid="54" grpId="0"/>
          <p:bldP spid="55" grpId="0" animBg="1"/>
          <p:bldP spid="56" grpId="0"/>
          <p:bldP spid="57" grpId="0" animBg="1"/>
          <p:bldP spid="32" grpId="0" animBg="1"/>
          <p:bldP spid="33" grpId="0" animBg="1"/>
          <p:bldP spid="34" grpId="0"/>
          <p:bldP spid="35" grpId="0"/>
          <p:bldP spid="58"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5"/>
          <p:cNvSpPr txBox="1"/>
          <p:nvPr/>
        </p:nvSpPr>
        <p:spPr>
          <a:xfrm>
            <a:off x="2135560" y="2565316"/>
            <a:ext cx="4023075" cy="230832"/>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solidFill>
                  <a:srgbClr val="4F4D50"/>
                </a:solidFill>
                <a:latin typeface="方正黑体简体" panose="02010601030101010101" pitchFamily="2" charset="-122"/>
                <a:ea typeface="方正黑体简体" panose="02010601030101010101" pitchFamily="2" charset="-122"/>
              </a:rPr>
              <a:t>推广商业计划，力争</a:t>
            </a:r>
            <a:r>
              <a:rPr lang="en-US" altLang="zh-CN" dirty="0">
                <a:solidFill>
                  <a:srgbClr val="4F4D50"/>
                </a:solidFill>
                <a:latin typeface="方正黑体简体" panose="02010601030101010101" pitchFamily="2" charset="-122"/>
                <a:ea typeface="方正黑体简体" panose="02010601030101010101" pitchFamily="2" charset="-122"/>
              </a:rPr>
              <a:t>200</a:t>
            </a:r>
            <a:r>
              <a:rPr lang="zh-CN" altLang="en-US" dirty="0">
                <a:solidFill>
                  <a:srgbClr val="4F4D50"/>
                </a:solidFill>
                <a:latin typeface="方正黑体简体" panose="02010601030101010101" pitchFamily="2" charset="-122"/>
                <a:ea typeface="方正黑体简体" panose="02010601030101010101" pitchFamily="2" charset="-122"/>
              </a:rPr>
              <a:t>万元机构投资</a:t>
            </a:r>
            <a:endParaRPr lang="en-US" altLang="zh-CN" dirty="0">
              <a:solidFill>
                <a:srgbClr val="4F4D50"/>
              </a:solidFill>
              <a:latin typeface="方正黑体简体" panose="02010601030101010101" pitchFamily="2" charset="-122"/>
              <a:ea typeface="方正黑体简体" panose="02010601030101010101" pitchFamily="2" charset="-122"/>
            </a:endParaRPr>
          </a:p>
        </p:txBody>
      </p:sp>
      <p:sp>
        <p:nvSpPr>
          <p:cNvPr id="23" name="TextBox 6"/>
          <p:cNvSpPr txBox="1"/>
          <p:nvPr/>
        </p:nvSpPr>
        <p:spPr>
          <a:xfrm>
            <a:off x="2135560" y="3183295"/>
            <a:ext cx="4023075" cy="230832"/>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solidFill>
                  <a:srgbClr val="4F4D50"/>
                </a:solidFill>
                <a:latin typeface="方正黑体简体" panose="02010601030101010101" pitchFamily="2" charset="-122"/>
                <a:ea typeface="方正黑体简体" panose="02010601030101010101" pitchFamily="2" charset="-122"/>
              </a:rPr>
              <a:t>引入第二战略投资者，融资金额</a:t>
            </a:r>
            <a:r>
              <a:rPr lang="en-US" altLang="zh-CN" dirty="0">
                <a:solidFill>
                  <a:srgbClr val="4F4D50"/>
                </a:solidFill>
                <a:latin typeface="方正黑体简体" panose="02010601030101010101" pitchFamily="2" charset="-122"/>
                <a:ea typeface="方正黑体简体" panose="02010601030101010101" pitchFamily="2" charset="-122"/>
              </a:rPr>
              <a:t>250</a:t>
            </a:r>
            <a:r>
              <a:rPr lang="zh-CN" altLang="en-US" dirty="0">
                <a:solidFill>
                  <a:srgbClr val="4F4D50"/>
                </a:solidFill>
                <a:latin typeface="方正黑体简体" panose="02010601030101010101" pitchFamily="2" charset="-122"/>
                <a:ea typeface="方正黑体简体" panose="02010601030101010101" pitchFamily="2" charset="-122"/>
              </a:rPr>
              <a:t>万元人民币</a:t>
            </a:r>
            <a:endParaRPr lang="en-US" altLang="zh-CN" dirty="0">
              <a:solidFill>
                <a:srgbClr val="4F4D50"/>
              </a:solidFill>
              <a:latin typeface="方正黑体简体" panose="02010601030101010101" pitchFamily="2" charset="-122"/>
              <a:ea typeface="方正黑体简体" panose="02010601030101010101" pitchFamily="2" charset="-122"/>
            </a:endParaRPr>
          </a:p>
        </p:txBody>
      </p:sp>
      <p:sp>
        <p:nvSpPr>
          <p:cNvPr id="24" name="TextBox 8"/>
          <p:cNvSpPr txBox="1"/>
          <p:nvPr/>
        </p:nvSpPr>
        <p:spPr>
          <a:xfrm>
            <a:off x="2135560" y="3781397"/>
            <a:ext cx="4023075" cy="230832"/>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solidFill>
                  <a:srgbClr val="4F4D50"/>
                </a:solidFill>
                <a:latin typeface="方正黑体简体" panose="02010601030101010101" pitchFamily="2" charset="-122"/>
                <a:ea typeface="方正黑体简体" panose="02010601030101010101" pitchFamily="2" charset="-122"/>
              </a:rPr>
              <a:t>种子轮融资</a:t>
            </a:r>
            <a:r>
              <a:rPr lang="en-US" altLang="zh-CN" dirty="0">
                <a:solidFill>
                  <a:srgbClr val="4F4D50"/>
                </a:solidFill>
                <a:latin typeface="方正黑体简体" panose="02010601030101010101" pitchFamily="2" charset="-122"/>
                <a:ea typeface="方正黑体简体" panose="02010601030101010101" pitchFamily="2" charset="-122"/>
              </a:rPr>
              <a:t>50</a:t>
            </a:r>
            <a:r>
              <a:rPr lang="zh-CN" altLang="en-US" dirty="0">
                <a:solidFill>
                  <a:srgbClr val="4F4D50"/>
                </a:solidFill>
                <a:latin typeface="方正黑体简体" panose="02010601030101010101" pitchFamily="2" charset="-122"/>
                <a:ea typeface="方正黑体简体" panose="02010601030101010101" pitchFamily="2" charset="-122"/>
              </a:rPr>
              <a:t>万人民币</a:t>
            </a:r>
            <a:endParaRPr lang="en-US" altLang="zh-CN" dirty="0">
              <a:solidFill>
                <a:srgbClr val="4F4D50"/>
              </a:solidFill>
              <a:latin typeface="方正黑体简体" panose="02010601030101010101" pitchFamily="2" charset="-122"/>
              <a:ea typeface="方正黑体简体" panose="02010601030101010101" pitchFamily="2" charset="-122"/>
            </a:endParaRPr>
          </a:p>
        </p:txBody>
      </p:sp>
      <p:sp>
        <p:nvSpPr>
          <p:cNvPr id="25" name="TextBox 38"/>
          <p:cNvSpPr txBox="1"/>
          <p:nvPr/>
        </p:nvSpPr>
        <p:spPr>
          <a:xfrm>
            <a:off x="1205795" y="2570188"/>
            <a:ext cx="929765" cy="215444"/>
          </a:xfrm>
          <a:prstGeom prst="rect">
            <a:avLst/>
          </a:prstGeom>
          <a:noFill/>
        </p:spPr>
        <p:txBody>
          <a:bodyPr wrap="square" lIns="0" tIns="0" rIns="0" bIns="0">
            <a:spAutoFit/>
          </a:bodyPr>
          <a:lstStyle/>
          <a:p>
            <a:pPr algn="just" fontAlgn="auto">
              <a:spcBef>
                <a:spcPts val="0"/>
              </a:spcBef>
              <a:spcAft>
                <a:spcPts val="0"/>
              </a:spcAft>
              <a:defRPr/>
            </a:pPr>
            <a:r>
              <a:rPr lang="zh-CN" altLang="en-US" sz="1400" dirty="0">
                <a:solidFill>
                  <a:srgbClr val="4F4D50"/>
                </a:solidFill>
                <a:latin typeface="方正黑体简体" panose="02010601030101010101" pitchFamily="2" charset="-122"/>
                <a:ea typeface="方正黑体简体" panose="02010601030101010101" pitchFamily="2" charset="-122"/>
              </a:rPr>
              <a:t>第一阶段</a:t>
            </a:r>
          </a:p>
        </p:txBody>
      </p:sp>
      <p:sp>
        <p:nvSpPr>
          <p:cNvPr id="26" name="TextBox 39"/>
          <p:cNvSpPr txBox="1"/>
          <p:nvPr/>
        </p:nvSpPr>
        <p:spPr>
          <a:xfrm>
            <a:off x="1205795" y="3175984"/>
            <a:ext cx="929765" cy="215444"/>
          </a:xfrm>
          <a:prstGeom prst="rect">
            <a:avLst/>
          </a:prstGeom>
          <a:noFill/>
        </p:spPr>
        <p:txBody>
          <a:bodyPr wrap="square" lIns="0" tIns="0" rIns="0" bIns="0">
            <a:spAutoFit/>
          </a:bodyPr>
          <a:lstStyle/>
          <a:p>
            <a:pPr algn="just" fontAlgn="auto">
              <a:spcBef>
                <a:spcPts val="0"/>
              </a:spcBef>
              <a:spcAft>
                <a:spcPts val="0"/>
              </a:spcAft>
              <a:defRPr/>
            </a:pPr>
            <a:r>
              <a:rPr lang="zh-CN" altLang="en-US" sz="1400" dirty="0">
                <a:solidFill>
                  <a:srgbClr val="4F4D50"/>
                </a:solidFill>
                <a:latin typeface="方正黑体简体" panose="02010601030101010101" pitchFamily="2" charset="-122"/>
                <a:ea typeface="方正黑体简体" panose="02010601030101010101" pitchFamily="2" charset="-122"/>
              </a:rPr>
              <a:t>第二阶段</a:t>
            </a:r>
          </a:p>
        </p:txBody>
      </p:sp>
      <p:sp>
        <p:nvSpPr>
          <p:cNvPr id="27" name="TextBox 41"/>
          <p:cNvSpPr txBox="1"/>
          <p:nvPr/>
        </p:nvSpPr>
        <p:spPr>
          <a:xfrm>
            <a:off x="1205795" y="3781780"/>
            <a:ext cx="929765" cy="215444"/>
          </a:xfrm>
          <a:prstGeom prst="rect">
            <a:avLst/>
          </a:prstGeom>
          <a:noFill/>
        </p:spPr>
        <p:txBody>
          <a:bodyPr wrap="square" lIns="0" tIns="0" rIns="0" bIns="0">
            <a:spAutoFit/>
          </a:bodyPr>
          <a:lstStyle/>
          <a:p>
            <a:pPr algn="just" fontAlgn="auto">
              <a:spcBef>
                <a:spcPts val="0"/>
              </a:spcBef>
              <a:spcAft>
                <a:spcPts val="0"/>
              </a:spcAft>
              <a:defRPr/>
            </a:pPr>
            <a:r>
              <a:rPr lang="zh-CN" altLang="en-US" sz="1400" dirty="0">
                <a:solidFill>
                  <a:srgbClr val="4F4D50"/>
                </a:solidFill>
                <a:latin typeface="方正黑体简体" panose="02010601030101010101" pitchFamily="2" charset="-122"/>
                <a:ea typeface="方正黑体简体" panose="02010601030101010101" pitchFamily="2" charset="-122"/>
              </a:rPr>
              <a:t>第三阶段</a:t>
            </a:r>
          </a:p>
        </p:txBody>
      </p:sp>
      <p:graphicFrame>
        <p:nvGraphicFramePr>
          <p:cNvPr id="28" name="图表 27"/>
          <p:cNvGraphicFramePr/>
          <p:nvPr/>
        </p:nvGraphicFramePr>
        <p:xfrm>
          <a:off x="6875149" y="1811717"/>
          <a:ext cx="4390626" cy="4277014"/>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38"/>
          <p:cNvSpPr txBox="1"/>
          <p:nvPr/>
        </p:nvSpPr>
        <p:spPr>
          <a:xfrm>
            <a:off x="1205795" y="2020755"/>
            <a:ext cx="1224136" cy="246221"/>
          </a:xfrm>
          <a:prstGeom prst="rect">
            <a:avLst/>
          </a:prstGeom>
          <a:noFill/>
        </p:spPr>
        <p:txBody>
          <a:bodyPr wrap="square" lIns="0" tIns="0" rIns="0" bIns="0">
            <a:spAutoFit/>
          </a:bodyPr>
          <a:lstStyle/>
          <a:p>
            <a:pPr algn="just" fontAlgn="auto">
              <a:spcBef>
                <a:spcPts val="0"/>
              </a:spcBef>
              <a:spcAft>
                <a:spcPts val="0"/>
              </a:spcAft>
              <a:defRPr/>
            </a:pPr>
            <a:r>
              <a:rPr lang="zh-CN" altLang="en-US" sz="1600" dirty="0">
                <a:solidFill>
                  <a:srgbClr val="4F4D50"/>
                </a:solidFill>
                <a:latin typeface="方正黑体简体" panose="02010601030101010101" pitchFamily="2" charset="-122"/>
                <a:ea typeface="方正黑体简体" panose="02010601030101010101" pitchFamily="2" charset="-122"/>
              </a:rPr>
              <a:t>融资计划</a:t>
            </a:r>
          </a:p>
        </p:txBody>
      </p:sp>
      <p:sp>
        <p:nvSpPr>
          <p:cNvPr id="30" name="圆角矩形 29"/>
          <p:cNvSpPr/>
          <p:nvPr/>
        </p:nvSpPr>
        <p:spPr>
          <a:xfrm>
            <a:off x="1163261" y="5192499"/>
            <a:ext cx="1280475" cy="320736"/>
          </a:xfrm>
          <a:prstGeom prst="roundRect">
            <a:avLst>
              <a:gd name="adj" fmla="val 50000"/>
            </a:avLst>
          </a:prstGeom>
          <a:solidFill>
            <a:schemeClr val="bg1"/>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rgbClr val="4F4D50"/>
                </a:solidFill>
                <a:latin typeface="方正黑体简体" panose="02010601030101010101" pitchFamily="2" charset="-122"/>
                <a:ea typeface="方正黑体简体" panose="02010601030101010101" pitchFamily="2" charset="-122"/>
              </a:rPr>
              <a:t>平台建设</a:t>
            </a:r>
          </a:p>
        </p:txBody>
      </p:sp>
      <p:sp>
        <p:nvSpPr>
          <p:cNvPr id="31" name="圆角矩形 30"/>
          <p:cNvSpPr/>
          <p:nvPr/>
        </p:nvSpPr>
        <p:spPr>
          <a:xfrm>
            <a:off x="2551406" y="5192499"/>
            <a:ext cx="1280475" cy="320736"/>
          </a:xfrm>
          <a:prstGeom prst="roundRect">
            <a:avLst>
              <a:gd name="adj" fmla="val 50000"/>
            </a:avLst>
          </a:prstGeom>
          <a:solidFill>
            <a:srgbClr val="1D4C77"/>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方正黑体简体" panose="02010601030101010101" pitchFamily="2" charset="-122"/>
                <a:ea typeface="方正黑体简体" panose="02010601030101010101" pitchFamily="2" charset="-122"/>
              </a:rPr>
              <a:t>产品研发</a:t>
            </a:r>
          </a:p>
        </p:txBody>
      </p:sp>
      <p:sp>
        <p:nvSpPr>
          <p:cNvPr id="32" name="圆角矩形 31"/>
          <p:cNvSpPr/>
          <p:nvPr/>
        </p:nvSpPr>
        <p:spPr>
          <a:xfrm>
            <a:off x="3939551" y="5192499"/>
            <a:ext cx="1280475" cy="320736"/>
          </a:xfrm>
          <a:prstGeom prst="roundRect">
            <a:avLst>
              <a:gd name="adj" fmla="val 50000"/>
            </a:avLst>
          </a:prstGeom>
          <a:solidFill>
            <a:schemeClr val="bg1"/>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rgbClr val="4F4D50"/>
                </a:solidFill>
                <a:latin typeface="方正黑体简体" panose="02010601030101010101" pitchFamily="2" charset="-122"/>
                <a:ea typeface="方正黑体简体" panose="02010601030101010101" pitchFamily="2" charset="-122"/>
              </a:rPr>
              <a:t>推广运营</a:t>
            </a:r>
          </a:p>
        </p:txBody>
      </p:sp>
      <p:sp>
        <p:nvSpPr>
          <p:cNvPr id="33" name="圆角矩形 32"/>
          <p:cNvSpPr/>
          <p:nvPr/>
        </p:nvSpPr>
        <p:spPr>
          <a:xfrm>
            <a:off x="5327695" y="5192499"/>
            <a:ext cx="1280475" cy="320736"/>
          </a:xfrm>
          <a:prstGeom prst="roundRect">
            <a:avLst>
              <a:gd name="adj" fmla="val 50000"/>
            </a:avLst>
          </a:prstGeom>
          <a:solidFill>
            <a:srgbClr val="1D4C77"/>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方正黑体简体" panose="02010601030101010101" pitchFamily="2" charset="-122"/>
                <a:ea typeface="方正黑体简体" panose="02010601030101010101" pitchFamily="2" charset="-122"/>
              </a:rPr>
              <a:t>市场拓展</a:t>
            </a:r>
          </a:p>
        </p:txBody>
      </p:sp>
      <p:sp>
        <p:nvSpPr>
          <p:cNvPr id="34" name="TextBox 38"/>
          <p:cNvSpPr txBox="1"/>
          <p:nvPr/>
        </p:nvSpPr>
        <p:spPr>
          <a:xfrm>
            <a:off x="1205795" y="4592505"/>
            <a:ext cx="1224136" cy="246221"/>
          </a:xfrm>
          <a:prstGeom prst="rect">
            <a:avLst/>
          </a:prstGeom>
          <a:noFill/>
        </p:spPr>
        <p:txBody>
          <a:bodyPr wrap="square" lIns="0" tIns="0" rIns="0" bIns="0">
            <a:spAutoFit/>
          </a:bodyPr>
          <a:lstStyle/>
          <a:p>
            <a:pPr algn="just" fontAlgn="auto">
              <a:spcBef>
                <a:spcPts val="0"/>
              </a:spcBef>
              <a:spcAft>
                <a:spcPts val="0"/>
              </a:spcAft>
              <a:defRPr/>
            </a:pPr>
            <a:r>
              <a:rPr lang="zh-CN" altLang="en-US" sz="1600" dirty="0">
                <a:solidFill>
                  <a:srgbClr val="4F4D50"/>
                </a:solidFill>
                <a:latin typeface="方正黑体简体" panose="02010601030101010101" pitchFamily="2" charset="-122"/>
                <a:ea typeface="方正黑体简体" panose="02010601030101010101" pitchFamily="2" charset="-122"/>
              </a:rPr>
              <a:t>资金用途</a:t>
            </a:r>
          </a:p>
        </p:txBody>
      </p:sp>
      <p:sp>
        <p:nvSpPr>
          <p:cNvPr id="19" name="椭圆 18"/>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7" name="文本框 36"/>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资金预算</a:t>
            </a:r>
          </a:p>
        </p:txBody>
      </p:sp>
      <p:sp>
        <p:nvSpPr>
          <p:cNvPr id="38" name="文本框 37"/>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0000">
                                          <p:cBhvr additive="base">
                                            <p:cTn id="7" dur="75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40000">
                                          <p:cBhvr additive="base">
                                            <p:cTn id="11" dur="75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p:tgtEl>
                                              <p:spTgt spid="37"/>
                                            </p:tgtEl>
                                            <p:attrNameLst>
                                              <p:attrName>ppt_y</p:attrName>
                                            </p:attrNameLst>
                                          </p:cBhvr>
                                          <p:tavLst>
                                            <p:tav tm="0">
                                              <p:val>
                                                <p:strVal val="#ppt_y+#ppt_h*1.125000"/>
                                              </p:val>
                                            </p:tav>
                                            <p:tav tm="100000">
                                              <p:val>
                                                <p:strVal val="#ppt_y"/>
                                              </p:val>
                                            </p:tav>
                                          </p:tavLst>
                                        </p:anim>
                                        <p:animEffect transition="in" filter="wipe(up)">
                                          <p:cBhvr>
                                            <p:cTn id="22" dur="500"/>
                                            <p:tgtEl>
                                              <p:spTgt spid="3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0-#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1" presetClass="entr" presetSubtype="0" fill="hold" grpId="1" nodeType="after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64" presetClass="path" presetSubtype="0" accel="50000" decel="50000" fill="hold" grpId="0" nodeType="withEffect">
                                      <p:stCondLst>
                                        <p:cond delay="0"/>
                                      </p:stCondLst>
                                      <p:childTnLst>
                                        <p:animMotion origin="layout" path="M 3.33333E-6 0.25439 L 3.33333E-6 4.44444E-6 " pathEditMode="relative" rAng="0" ptsTypes="AA">
                                          <p:cBhvr>
                                            <p:cTn id="64" dur="500" fill="hold"/>
                                            <p:tgtEl>
                                              <p:spTgt spid="30"/>
                                            </p:tgtEl>
                                            <p:attrNameLst>
                                              <p:attrName>ppt_x</p:attrName>
                                              <p:attrName>ppt_y</p:attrName>
                                            </p:attrNameLst>
                                          </p:cBhvr>
                                          <p:rCtr x="0" y="-12731"/>
                                        </p:animMotion>
                                      </p:childTnLst>
                                    </p:cTn>
                                  </p:par>
                                </p:childTnLst>
                              </p:cTn>
                            </p:par>
                            <p:par>
                              <p:cTn id="65" fill="hold">
                                <p:stCondLst>
                                  <p:cond delay="4500"/>
                                </p:stCondLst>
                                <p:childTnLst>
                                  <p:par>
                                    <p:cTn id="66" presetID="1" presetClass="entr" presetSubtype="0" fill="hold" grpId="1" nodeType="after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64" presetClass="path" presetSubtype="0" accel="50000" decel="50000" fill="hold" grpId="0" nodeType="withEffect">
                                      <p:stCondLst>
                                        <p:cond delay="0"/>
                                      </p:stCondLst>
                                      <p:childTnLst>
                                        <p:animMotion origin="layout" path="M 1.25E-6 0.25439 L 1.25E-6 4.44444E-6 " pathEditMode="relative" rAng="0" ptsTypes="AA">
                                          <p:cBhvr>
                                            <p:cTn id="69" dur="500" fill="hold"/>
                                            <p:tgtEl>
                                              <p:spTgt spid="31"/>
                                            </p:tgtEl>
                                            <p:attrNameLst>
                                              <p:attrName>ppt_x</p:attrName>
                                              <p:attrName>ppt_y</p:attrName>
                                            </p:attrNameLst>
                                          </p:cBhvr>
                                          <p:rCtr x="0" y="-12731"/>
                                        </p:animMotion>
                                      </p:childTnLst>
                                    </p:cTn>
                                  </p:par>
                                </p:childTnLst>
                              </p:cTn>
                            </p:par>
                            <p:par>
                              <p:cTn id="70" fill="hold">
                                <p:stCondLst>
                                  <p:cond delay="4500"/>
                                </p:stCondLst>
                                <p:childTnLst>
                                  <p:par>
                                    <p:cTn id="71" presetID="1" presetClass="entr" presetSubtype="0" fill="hold" grpId="1" nodeType="after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64" presetClass="path" presetSubtype="0" accel="50000" decel="50000" fill="hold" grpId="0" nodeType="withEffect">
                                      <p:stCondLst>
                                        <p:cond delay="0"/>
                                      </p:stCondLst>
                                      <p:childTnLst>
                                        <p:animMotion origin="layout" path="M -1.04167E-6 0.25439 L -1.04167E-6 4.44444E-6 " pathEditMode="relative" rAng="0" ptsTypes="AA">
                                          <p:cBhvr>
                                            <p:cTn id="74" dur="500" fill="hold"/>
                                            <p:tgtEl>
                                              <p:spTgt spid="32"/>
                                            </p:tgtEl>
                                            <p:attrNameLst>
                                              <p:attrName>ppt_x</p:attrName>
                                              <p:attrName>ppt_y</p:attrName>
                                            </p:attrNameLst>
                                          </p:cBhvr>
                                          <p:rCtr x="0" y="-12731"/>
                                        </p:animMotion>
                                      </p:childTnLst>
                                    </p:cTn>
                                  </p:par>
                                </p:childTnLst>
                              </p:cTn>
                            </p:par>
                            <p:par>
                              <p:cTn id="75" fill="hold">
                                <p:stCondLst>
                                  <p:cond delay="4500"/>
                                </p:stCondLst>
                                <p:childTnLst>
                                  <p:par>
                                    <p:cTn id="76" presetID="1" presetClass="entr" presetSubtype="0" fill="hold" grpId="1" nodeType="afterEffect">
                                      <p:stCondLst>
                                        <p:cond delay="0"/>
                                      </p:stCondLst>
                                      <p:childTnLst>
                                        <p:set>
                                          <p:cBhvr>
                                            <p:cTn id="77" dur="1" fill="hold">
                                              <p:stCondLst>
                                                <p:cond delay="0"/>
                                              </p:stCondLst>
                                            </p:cTn>
                                            <p:tgtEl>
                                              <p:spTgt spid="33"/>
                                            </p:tgtEl>
                                            <p:attrNameLst>
                                              <p:attrName>style.visibility</p:attrName>
                                            </p:attrNameLst>
                                          </p:cBhvr>
                                          <p:to>
                                            <p:strVal val="visible"/>
                                          </p:to>
                                        </p:set>
                                      </p:childTnLst>
                                    </p:cTn>
                                  </p:par>
                                  <p:par>
                                    <p:cTn id="78" presetID="64" presetClass="path" presetSubtype="0" accel="50000" decel="50000" fill="hold" grpId="0" nodeType="withEffect">
                                      <p:stCondLst>
                                        <p:cond delay="0"/>
                                      </p:stCondLst>
                                      <p:childTnLst>
                                        <p:animMotion origin="layout" path="M -3.125E-6 0.25439 L -3.125E-6 4.44444E-6 " pathEditMode="relative" rAng="0" ptsTypes="AA">
                                          <p:cBhvr>
                                            <p:cTn id="79" dur="500" fill="hold"/>
                                            <p:tgtEl>
                                              <p:spTgt spid="33"/>
                                            </p:tgtEl>
                                            <p:attrNameLst>
                                              <p:attrName>ppt_x</p:attrName>
                                              <p:attrName>ppt_y</p:attrName>
                                            </p:attrNameLst>
                                          </p:cBhvr>
                                          <p:rCtr x="0" y="-12731"/>
                                        </p:animMotion>
                                      </p:childTnLst>
                                    </p:cTn>
                                  </p:par>
                                </p:childTnLst>
                              </p:cTn>
                            </p:par>
                            <p:par>
                              <p:cTn id="80" fill="hold">
                                <p:stCondLst>
                                  <p:cond delay="450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Graphic spid="28" grpId="0">
            <p:bldAsOne/>
          </p:bldGraphic>
          <p:bldP spid="29" grpId="0"/>
          <p:bldP spid="30" grpId="0" animBg="1"/>
          <p:bldP spid="30" grpId="1" animBg="1"/>
          <p:bldP spid="31" grpId="0" animBg="1"/>
          <p:bldP spid="31" grpId="1" animBg="1"/>
          <p:bldP spid="32" grpId="0" animBg="1"/>
          <p:bldP spid="32" grpId="1" animBg="1"/>
          <p:bldP spid="33" grpId="0" animBg="1"/>
          <p:bldP spid="33" grpId="1" animBg="1"/>
          <p:bldP spid="34" grpId="0"/>
          <p:bldP spid="19" grpId="0" animBg="1"/>
          <p:bldP spid="35" grpId="0" animBg="1"/>
          <p:bldP spid="36"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p:tgtEl>
                                              <p:spTgt spid="37"/>
                                            </p:tgtEl>
                                            <p:attrNameLst>
                                              <p:attrName>ppt_y</p:attrName>
                                            </p:attrNameLst>
                                          </p:cBhvr>
                                          <p:tavLst>
                                            <p:tav tm="0">
                                              <p:val>
                                                <p:strVal val="#ppt_y+#ppt_h*1.125000"/>
                                              </p:val>
                                            </p:tav>
                                            <p:tav tm="100000">
                                              <p:val>
                                                <p:strVal val="#ppt_y"/>
                                              </p:val>
                                            </p:tav>
                                          </p:tavLst>
                                        </p:anim>
                                        <p:animEffect transition="in" filter="wipe(up)">
                                          <p:cBhvr>
                                            <p:cTn id="22" dur="500"/>
                                            <p:tgtEl>
                                              <p:spTgt spid="3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0-#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1" presetClass="entr" presetSubtype="0" fill="hold" grpId="1" nodeType="after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64" presetClass="path" presetSubtype="0" accel="50000" decel="50000" fill="hold" grpId="0" nodeType="withEffect">
                                      <p:stCondLst>
                                        <p:cond delay="0"/>
                                      </p:stCondLst>
                                      <p:childTnLst>
                                        <p:animMotion origin="layout" path="M 3.33333E-6 0.25439 L 3.33333E-6 4.44444E-6 " pathEditMode="relative" rAng="0" ptsTypes="AA">
                                          <p:cBhvr>
                                            <p:cTn id="64" dur="500" fill="hold"/>
                                            <p:tgtEl>
                                              <p:spTgt spid="30"/>
                                            </p:tgtEl>
                                            <p:attrNameLst>
                                              <p:attrName>ppt_x</p:attrName>
                                              <p:attrName>ppt_y</p:attrName>
                                            </p:attrNameLst>
                                          </p:cBhvr>
                                          <p:rCtr x="0" y="-12731"/>
                                        </p:animMotion>
                                      </p:childTnLst>
                                    </p:cTn>
                                  </p:par>
                                </p:childTnLst>
                              </p:cTn>
                            </p:par>
                            <p:par>
                              <p:cTn id="65" fill="hold">
                                <p:stCondLst>
                                  <p:cond delay="4500"/>
                                </p:stCondLst>
                                <p:childTnLst>
                                  <p:par>
                                    <p:cTn id="66" presetID="1" presetClass="entr" presetSubtype="0" fill="hold" grpId="1" nodeType="after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64" presetClass="path" presetSubtype="0" accel="50000" decel="50000" fill="hold" grpId="0" nodeType="withEffect">
                                      <p:stCondLst>
                                        <p:cond delay="0"/>
                                      </p:stCondLst>
                                      <p:childTnLst>
                                        <p:animMotion origin="layout" path="M 1.25E-6 0.25439 L 1.25E-6 4.44444E-6 " pathEditMode="relative" rAng="0" ptsTypes="AA">
                                          <p:cBhvr>
                                            <p:cTn id="69" dur="500" fill="hold"/>
                                            <p:tgtEl>
                                              <p:spTgt spid="31"/>
                                            </p:tgtEl>
                                            <p:attrNameLst>
                                              <p:attrName>ppt_x</p:attrName>
                                              <p:attrName>ppt_y</p:attrName>
                                            </p:attrNameLst>
                                          </p:cBhvr>
                                          <p:rCtr x="0" y="-12731"/>
                                        </p:animMotion>
                                      </p:childTnLst>
                                    </p:cTn>
                                  </p:par>
                                </p:childTnLst>
                              </p:cTn>
                            </p:par>
                            <p:par>
                              <p:cTn id="70" fill="hold">
                                <p:stCondLst>
                                  <p:cond delay="4500"/>
                                </p:stCondLst>
                                <p:childTnLst>
                                  <p:par>
                                    <p:cTn id="71" presetID="1" presetClass="entr" presetSubtype="0" fill="hold" grpId="1" nodeType="after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64" presetClass="path" presetSubtype="0" accel="50000" decel="50000" fill="hold" grpId="0" nodeType="withEffect">
                                      <p:stCondLst>
                                        <p:cond delay="0"/>
                                      </p:stCondLst>
                                      <p:childTnLst>
                                        <p:animMotion origin="layout" path="M -1.04167E-6 0.25439 L -1.04167E-6 4.44444E-6 " pathEditMode="relative" rAng="0" ptsTypes="AA">
                                          <p:cBhvr>
                                            <p:cTn id="74" dur="500" fill="hold"/>
                                            <p:tgtEl>
                                              <p:spTgt spid="32"/>
                                            </p:tgtEl>
                                            <p:attrNameLst>
                                              <p:attrName>ppt_x</p:attrName>
                                              <p:attrName>ppt_y</p:attrName>
                                            </p:attrNameLst>
                                          </p:cBhvr>
                                          <p:rCtr x="0" y="-12731"/>
                                        </p:animMotion>
                                      </p:childTnLst>
                                    </p:cTn>
                                  </p:par>
                                </p:childTnLst>
                              </p:cTn>
                            </p:par>
                            <p:par>
                              <p:cTn id="75" fill="hold">
                                <p:stCondLst>
                                  <p:cond delay="4500"/>
                                </p:stCondLst>
                                <p:childTnLst>
                                  <p:par>
                                    <p:cTn id="76" presetID="1" presetClass="entr" presetSubtype="0" fill="hold" grpId="1" nodeType="afterEffect">
                                      <p:stCondLst>
                                        <p:cond delay="0"/>
                                      </p:stCondLst>
                                      <p:childTnLst>
                                        <p:set>
                                          <p:cBhvr>
                                            <p:cTn id="77" dur="1" fill="hold">
                                              <p:stCondLst>
                                                <p:cond delay="0"/>
                                              </p:stCondLst>
                                            </p:cTn>
                                            <p:tgtEl>
                                              <p:spTgt spid="33"/>
                                            </p:tgtEl>
                                            <p:attrNameLst>
                                              <p:attrName>style.visibility</p:attrName>
                                            </p:attrNameLst>
                                          </p:cBhvr>
                                          <p:to>
                                            <p:strVal val="visible"/>
                                          </p:to>
                                        </p:set>
                                      </p:childTnLst>
                                    </p:cTn>
                                  </p:par>
                                  <p:par>
                                    <p:cTn id="78" presetID="64" presetClass="path" presetSubtype="0" accel="50000" decel="50000" fill="hold" grpId="0" nodeType="withEffect">
                                      <p:stCondLst>
                                        <p:cond delay="0"/>
                                      </p:stCondLst>
                                      <p:childTnLst>
                                        <p:animMotion origin="layout" path="M -3.125E-6 0.25439 L -3.125E-6 4.44444E-6 " pathEditMode="relative" rAng="0" ptsTypes="AA">
                                          <p:cBhvr>
                                            <p:cTn id="79" dur="500" fill="hold"/>
                                            <p:tgtEl>
                                              <p:spTgt spid="33"/>
                                            </p:tgtEl>
                                            <p:attrNameLst>
                                              <p:attrName>ppt_x</p:attrName>
                                              <p:attrName>ppt_y</p:attrName>
                                            </p:attrNameLst>
                                          </p:cBhvr>
                                          <p:rCtr x="0" y="-12731"/>
                                        </p:animMotion>
                                      </p:childTnLst>
                                    </p:cTn>
                                  </p:par>
                                </p:childTnLst>
                              </p:cTn>
                            </p:par>
                            <p:par>
                              <p:cTn id="80" fill="hold">
                                <p:stCondLst>
                                  <p:cond delay="450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Graphic spid="28" grpId="0">
            <p:bldAsOne/>
          </p:bldGraphic>
          <p:bldP spid="29" grpId="0"/>
          <p:bldP spid="30" grpId="0" animBg="1"/>
          <p:bldP spid="30" grpId="1" animBg="1"/>
          <p:bldP spid="31" grpId="0" animBg="1"/>
          <p:bldP spid="31" grpId="1" animBg="1"/>
          <p:bldP spid="32" grpId="0" animBg="1"/>
          <p:bldP spid="32" grpId="1" animBg="1"/>
          <p:bldP spid="33" grpId="0" animBg="1"/>
          <p:bldP spid="33" grpId="1" animBg="1"/>
          <p:bldP spid="34" grpId="0"/>
          <p:bldP spid="19" grpId="0" animBg="1"/>
          <p:bldP spid="35" grpId="0" animBg="1"/>
          <p:bldP spid="36" grpId="0"/>
          <p:bldP spid="37" grpId="0"/>
          <p:bldP spid="38"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GraphicFramePr/>
          <p:nvPr/>
        </p:nvGraphicFramePr>
        <p:xfrm>
          <a:off x="-155085" y="1793218"/>
          <a:ext cx="6415884" cy="4277901"/>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txBox="1">
            <a:spLocks noChangeArrowheads="1"/>
          </p:cNvSpPr>
          <p:nvPr/>
        </p:nvSpPr>
        <p:spPr bwMode="auto">
          <a:xfrm>
            <a:off x="922521" y="2458106"/>
            <a:ext cx="2579083" cy="70788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algn="ctr" defTabSz="685800" fontAlgn="base">
              <a:spcBef>
                <a:spcPct val="0"/>
              </a:spcBef>
              <a:spcAft>
                <a:spcPct val="0"/>
              </a:spcAft>
            </a:pPr>
            <a:r>
              <a:rPr lang="en-US" altLang="zh-CN" sz="4000" dirty="0">
                <a:solidFill>
                  <a:schemeClr val="bg1"/>
                </a:solidFill>
                <a:latin typeface="方正黑体简体" panose="02010601030101010101" pitchFamily="2" charset="-122"/>
                <a:ea typeface="方正黑体简体" panose="02010601030101010101" pitchFamily="2" charset="-122"/>
                <a:sym typeface="Calibri" panose="020F0502020204030204" charset="0"/>
              </a:rPr>
              <a:t>20</a:t>
            </a:r>
            <a:r>
              <a:rPr lang="en-US" altLang="zh-CN" sz="2800" dirty="0">
                <a:solidFill>
                  <a:schemeClr val="bg1"/>
                </a:solidFill>
                <a:latin typeface="方正黑体简体" panose="02010601030101010101" pitchFamily="2" charset="-122"/>
                <a:ea typeface="方正黑体简体" panose="02010601030101010101" pitchFamily="2" charset="-122"/>
                <a:sym typeface="Calibri" panose="020F0502020204030204" charset="0"/>
              </a:rPr>
              <a:t>%</a:t>
            </a:r>
            <a:endParaRPr lang="en-US" altLang="zh-CN" sz="1100" dirty="0">
              <a:solidFill>
                <a:schemeClr val="bg1"/>
              </a:solidFill>
              <a:latin typeface="方正黑体简体" panose="02010601030101010101" pitchFamily="2" charset="-122"/>
              <a:ea typeface="方正黑体简体" panose="02010601030101010101" pitchFamily="2" charset="-122"/>
              <a:sym typeface="Calibri" panose="020F0502020204030204" charset="0"/>
            </a:endParaRPr>
          </a:p>
        </p:txBody>
      </p:sp>
      <p:sp>
        <p:nvSpPr>
          <p:cNvPr id="12" name="矩形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6410794" y="2426094"/>
            <a:ext cx="5040161" cy="1898084"/>
          </a:xfrm>
          <a:prstGeom prst="rect">
            <a:avLst/>
          </a:prstGeom>
        </p:spPr>
        <p:txBody>
          <a:bodyPr wrap="none">
            <a:spAutoFit/>
          </a:bodyPr>
          <a:lstStyle/>
          <a:p>
            <a:pPr algn="r"/>
            <a:r>
              <a:rPr lang="en-US" altLang="zh-CN" sz="5865" b="1" dirty="0">
                <a:solidFill>
                  <a:schemeClr val="bg1">
                    <a:lumMod val="85000"/>
                  </a:schemeClr>
                </a:solidFill>
                <a:latin typeface="方正黑体简体" panose="02010601030101010101" pitchFamily="2" charset="-122"/>
                <a:ea typeface="方正黑体简体" panose="02010601030101010101" pitchFamily="2" charset="-122"/>
                <a:sym typeface="Calibri" panose="020F0502020204030204" charset="0"/>
              </a:rPr>
              <a:t>INVESTMENT</a:t>
            </a:r>
          </a:p>
          <a:p>
            <a:pPr algn="r"/>
            <a:r>
              <a:rPr lang="en-US" altLang="zh-CN" sz="5865" b="1" dirty="0">
                <a:solidFill>
                  <a:schemeClr val="bg1">
                    <a:lumMod val="85000"/>
                  </a:schemeClr>
                </a:solidFill>
                <a:latin typeface="方正黑体简体" panose="02010601030101010101" pitchFamily="2" charset="-122"/>
                <a:ea typeface="方正黑体简体" panose="02010601030101010101" pitchFamily="2" charset="-122"/>
                <a:sym typeface="Calibri" panose="020F0502020204030204" charset="0"/>
              </a:rPr>
              <a:t>RETURN</a:t>
            </a:r>
          </a:p>
        </p:txBody>
      </p:sp>
      <p:sp>
        <p:nvSpPr>
          <p:cNvPr id="14" name="矩形 13"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5564226" y="3976109"/>
            <a:ext cx="5886729" cy="1292662"/>
          </a:xfrm>
          <a:prstGeom prst="rect">
            <a:avLst/>
          </a:prstGeom>
        </p:spPr>
        <p:txBody>
          <a:bodyPr wrap="square">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15" name="文本框 5"/>
          <p:cNvSpPr txBox="1">
            <a:spLocks noChangeArrowheads="1"/>
          </p:cNvSpPr>
          <p:nvPr/>
        </p:nvSpPr>
        <p:spPr bwMode="auto">
          <a:xfrm>
            <a:off x="5587088" y="3316615"/>
            <a:ext cx="48766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200" dirty="0">
                <a:solidFill>
                  <a:srgbClr val="4F4D50"/>
                </a:solidFill>
                <a:latin typeface="方正黑体简体" panose="02010601030101010101" pitchFamily="2" charset="-122"/>
                <a:ea typeface="方正黑体简体" panose="02010601030101010101" pitchFamily="2" charset="-122"/>
              </a:rPr>
              <a:t>融资</a:t>
            </a:r>
            <a:r>
              <a:rPr lang="en-US" altLang="zh-CN" sz="3200" dirty="0">
                <a:solidFill>
                  <a:srgbClr val="4F4D50"/>
                </a:solidFill>
                <a:latin typeface="方正黑体简体" panose="02010601030101010101" pitchFamily="2" charset="-122"/>
                <a:ea typeface="方正黑体简体" panose="02010601030101010101" pitchFamily="2" charset="-122"/>
              </a:rPr>
              <a:t>1000W </a:t>
            </a:r>
            <a:r>
              <a:rPr lang="zh-CN" altLang="en-US" sz="3200" dirty="0">
                <a:solidFill>
                  <a:srgbClr val="4F4D50"/>
                </a:solidFill>
                <a:latin typeface="方正黑体简体" panose="02010601030101010101" pitchFamily="2" charset="-122"/>
                <a:ea typeface="方正黑体简体" panose="02010601030101010101" pitchFamily="2" charset="-122"/>
              </a:rPr>
              <a:t>出让</a:t>
            </a:r>
            <a:r>
              <a:rPr lang="en-US" altLang="zh-CN" sz="3200" dirty="0">
                <a:solidFill>
                  <a:srgbClr val="4F4D50"/>
                </a:solidFill>
                <a:latin typeface="方正黑体简体" panose="02010601030101010101" pitchFamily="2" charset="-122"/>
                <a:ea typeface="方正黑体简体" panose="02010601030101010101" pitchFamily="2" charset="-122"/>
              </a:rPr>
              <a:t>20%</a:t>
            </a:r>
            <a:r>
              <a:rPr lang="zh-CN" altLang="en-US" sz="3200" dirty="0">
                <a:solidFill>
                  <a:srgbClr val="4F4D50"/>
                </a:solidFill>
                <a:latin typeface="方正黑体简体" panose="02010601030101010101" pitchFamily="2" charset="-122"/>
                <a:ea typeface="方正黑体简体" panose="02010601030101010101" pitchFamily="2" charset="-122"/>
              </a:rPr>
              <a:t>股份</a:t>
            </a:r>
          </a:p>
        </p:txBody>
      </p:sp>
      <p:cxnSp>
        <p:nvCxnSpPr>
          <p:cNvPr id="16" name="直接连接符 15"/>
          <p:cNvCxnSpPr/>
          <p:nvPr/>
        </p:nvCxnSpPr>
        <p:spPr>
          <a:xfrm>
            <a:off x="5682499" y="3971787"/>
            <a:ext cx="41350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22" name="文本框 21"/>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融资计划</a:t>
            </a:r>
          </a:p>
        </p:txBody>
      </p:sp>
      <p:sp>
        <p:nvSpPr>
          <p:cNvPr id="23" name="文本框 22"/>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0000">
                                          <p:cBhvr additive="base">
                                            <p:cTn id="7" dur="75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40000">
                                          <p:cBhvr additive="base">
                                            <p:cTn id="11" dur="75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ppt_y</p:attrName>
                                            </p:attrNameLst>
                                          </p:cBhvr>
                                          <p:tavLst>
                                            <p:tav tm="0">
                                              <p:val>
                                                <p:strVal val="#ppt_y+#ppt_h*1.125000"/>
                                              </p:val>
                                            </p:tav>
                                            <p:tav tm="100000">
                                              <p:val>
                                                <p:strVal val="#ppt_y"/>
                                              </p:val>
                                            </p:tav>
                                          </p:tavLst>
                                        </p:anim>
                                        <p:animEffect transition="in" filter="wipe(up)">
                                          <p:cBhvr>
                                            <p:cTn id="22" dur="500"/>
                                            <p:tgtEl>
                                              <p:spTgt spid="2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2" presetClass="entr" presetSubtype="2" fill="hold" grpId="0" nodeType="withEffect">
                                      <p:stCondLst>
                                        <p:cond delay="5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5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P spid="14" grpId="0"/>
          <p:bldP spid="15" grpId="0"/>
          <p:bldP spid="17" grpId="0" animBg="1"/>
          <p:bldP spid="18" grpId="0" animBg="1"/>
          <p:bldP spid="19"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1+#ppt_w/2"/>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ppt_y</p:attrName>
                                            </p:attrNameLst>
                                          </p:cBhvr>
                                          <p:tavLst>
                                            <p:tav tm="0">
                                              <p:val>
                                                <p:strVal val="#ppt_y+#ppt_h*1.125000"/>
                                              </p:val>
                                            </p:tav>
                                            <p:tav tm="100000">
                                              <p:val>
                                                <p:strVal val="#ppt_y"/>
                                              </p:val>
                                            </p:tav>
                                          </p:tavLst>
                                        </p:anim>
                                        <p:animEffect transition="in" filter="wipe(up)">
                                          <p:cBhvr>
                                            <p:cTn id="22" dur="500"/>
                                            <p:tgtEl>
                                              <p:spTgt spid="2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2" presetClass="entr" presetSubtype="2" fill="hold" grpId="0" nodeType="withEffect">
                                      <p:stCondLst>
                                        <p:cond delay="5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5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P spid="14" grpId="0"/>
          <p:bldP spid="15" grpId="0"/>
          <p:bldP spid="17" grpId="0" animBg="1"/>
          <p:bldP spid="18" grpId="0" animBg="1"/>
          <p:bldP spid="19" grpId="0"/>
          <p:bldP spid="22" grpId="0"/>
          <p:bldP spid="23"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0"/>
          <p:cNvSpPr txBox="1"/>
          <p:nvPr/>
        </p:nvSpPr>
        <p:spPr>
          <a:xfrm>
            <a:off x="2046218" y="5253528"/>
            <a:ext cx="2067610" cy="484748"/>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点击输入简要文字内容</a:t>
            </a:r>
            <a:endParaRPr lang="en-US" altLang="zh-CN" sz="1050" dirty="0">
              <a:solidFill>
                <a:srgbClr val="4F4D50"/>
              </a:solidFill>
              <a:latin typeface="方正黑体简体" panose="02010601030101010101" pitchFamily="2" charset="-122"/>
              <a:ea typeface="方正黑体简体" panose="02010601030101010101" pitchFamily="2" charset="-122"/>
            </a:endParaRPr>
          </a:p>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文字内容需概括精炼</a:t>
            </a:r>
            <a:endParaRPr lang="en-US" altLang="zh-CN" sz="1050" dirty="0">
              <a:solidFill>
                <a:srgbClr val="4F4D50"/>
              </a:solidFill>
              <a:latin typeface="方正黑体简体" panose="02010601030101010101" pitchFamily="2" charset="-122"/>
              <a:ea typeface="方正黑体简体" panose="02010601030101010101" pitchFamily="2" charset="-122"/>
            </a:endParaRPr>
          </a:p>
        </p:txBody>
      </p:sp>
      <p:sp>
        <p:nvSpPr>
          <p:cNvPr id="18" name="TextBox 16"/>
          <p:cNvSpPr txBox="1"/>
          <p:nvPr/>
        </p:nvSpPr>
        <p:spPr>
          <a:xfrm>
            <a:off x="5220945" y="5311380"/>
            <a:ext cx="1899945" cy="484748"/>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点击输入简要文字内容</a:t>
            </a:r>
            <a:endParaRPr lang="en-US" altLang="zh-CN" sz="1050" dirty="0">
              <a:solidFill>
                <a:srgbClr val="4F4D50"/>
              </a:solidFill>
              <a:latin typeface="方正黑体简体" panose="02010601030101010101" pitchFamily="2" charset="-122"/>
              <a:ea typeface="方正黑体简体" panose="02010601030101010101" pitchFamily="2" charset="-122"/>
            </a:endParaRPr>
          </a:p>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文字内容需概括精炼</a:t>
            </a:r>
            <a:endParaRPr lang="en-US" altLang="zh-CN" sz="1050" dirty="0">
              <a:solidFill>
                <a:srgbClr val="4F4D50"/>
              </a:solidFill>
              <a:latin typeface="方正黑体简体" panose="02010601030101010101" pitchFamily="2" charset="-122"/>
              <a:ea typeface="方正黑体简体" panose="02010601030101010101" pitchFamily="2" charset="-122"/>
            </a:endParaRPr>
          </a:p>
        </p:txBody>
      </p:sp>
      <p:sp>
        <p:nvSpPr>
          <p:cNvPr id="19" name="TextBox 22"/>
          <p:cNvSpPr txBox="1"/>
          <p:nvPr/>
        </p:nvSpPr>
        <p:spPr>
          <a:xfrm>
            <a:off x="8284564" y="5311380"/>
            <a:ext cx="2091731" cy="484748"/>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点击输入简要文字内容</a:t>
            </a:r>
            <a:endParaRPr lang="en-US" altLang="zh-CN" sz="1050" dirty="0">
              <a:solidFill>
                <a:srgbClr val="4F4D50"/>
              </a:solidFill>
              <a:latin typeface="方正黑体简体" panose="02010601030101010101" pitchFamily="2" charset="-122"/>
              <a:ea typeface="方正黑体简体" panose="02010601030101010101" pitchFamily="2" charset="-122"/>
            </a:endParaRPr>
          </a:p>
          <a:p>
            <a:pPr algn="ctr">
              <a:lnSpc>
                <a:spcPct val="150000"/>
              </a:lnSpc>
            </a:pPr>
            <a:r>
              <a:rPr lang="zh-CN" altLang="en-US" sz="1050" dirty="0">
                <a:solidFill>
                  <a:srgbClr val="4F4D50"/>
                </a:solidFill>
                <a:latin typeface="方正黑体简体" panose="02010601030101010101" pitchFamily="2" charset="-122"/>
                <a:ea typeface="方正黑体简体" panose="02010601030101010101" pitchFamily="2" charset="-122"/>
              </a:rPr>
              <a:t>文字内容需概括精炼</a:t>
            </a:r>
            <a:endParaRPr lang="en-US" altLang="zh-CN" sz="1050" dirty="0">
              <a:solidFill>
                <a:srgbClr val="4F4D50"/>
              </a:solidFill>
              <a:latin typeface="方正黑体简体" panose="02010601030101010101" pitchFamily="2" charset="-122"/>
              <a:ea typeface="方正黑体简体" panose="02010601030101010101" pitchFamily="2" charset="-122"/>
            </a:endParaRPr>
          </a:p>
        </p:txBody>
      </p:sp>
      <p:sp>
        <p:nvSpPr>
          <p:cNvPr id="22" name="椭圆 21"/>
          <p:cNvSpPr/>
          <p:nvPr/>
        </p:nvSpPr>
        <p:spPr>
          <a:xfrm>
            <a:off x="1854324" y="2679673"/>
            <a:ext cx="2304000" cy="2304000"/>
          </a:xfrm>
          <a:prstGeom prst="ellipse">
            <a:avLst/>
          </a:prstGeom>
          <a:solidFill>
            <a:schemeClr val="bg1"/>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23" name="TextBox 30"/>
          <p:cNvSpPr txBox="1"/>
          <p:nvPr/>
        </p:nvSpPr>
        <p:spPr>
          <a:xfrm>
            <a:off x="1999627" y="3284826"/>
            <a:ext cx="2073468"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2135" b="0" dirty="0">
                <a:solidFill>
                  <a:srgbClr val="4F4D50"/>
                </a:solidFill>
                <a:latin typeface="方正黑体简体" panose="02010601030101010101" pitchFamily="2" charset="-122"/>
                <a:ea typeface="方正黑体简体" panose="02010601030101010101" pitchFamily="2" charset="-122"/>
              </a:rPr>
              <a:t>销售额突破</a:t>
            </a:r>
            <a:endParaRPr lang="en-US" altLang="zh-CN" sz="2135" b="0" dirty="0">
              <a:solidFill>
                <a:srgbClr val="4F4D50"/>
              </a:solidFill>
              <a:latin typeface="方正黑体简体" panose="02010601030101010101" pitchFamily="2" charset="-122"/>
              <a:ea typeface="方正黑体简体" panose="02010601030101010101" pitchFamily="2" charset="-122"/>
            </a:endParaRPr>
          </a:p>
          <a:p>
            <a:r>
              <a:rPr lang="en-US" altLang="zh-CN" sz="4265" dirty="0">
                <a:solidFill>
                  <a:srgbClr val="4F4D50"/>
                </a:solidFill>
                <a:latin typeface="方正黑体简体" panose="02010601030101010101" pitchFamily="2" charset="-122"/>
                <a:ea typeface="方正黑体简体" panose="02010601030101010101" pitchFamily="2" charset="-122"/>
              </a:rPr>
              <a:t>5</a:t>
            </a:r>
            <a:r>
              <a:rPr lang="zh-CN" altLang="en-US" sz="4265" dirty="0">
                <a:solidFill>
                  <a:srgbClr val="4F4D50"/>
                </a:solidFill>
                <a:latin typeface="方正黑体简体" panose="02010601030101010101" pitchFamily="2" charset="-122"/>
                <a:ea typeface="方正黑体简体" panose="02010601030101010101" pitchFamily="2" charset="-122"/>
              </a:rPr>
              <a:t>个亿</a:t>
            </a:r>
          </a:p>
        </p:txBody>
      </p:sp>
      <p:sp>
        <p:nvSpPr>
          <p:cNvPr id="24" name="椭圆 23"/>
          <p:cNvSpPr/>
          <p:nvPr/>
        </p:nvSpPr>
        <p:spPr>
          <a:xfrm>
            <a:off x="4951195" y="2671301"/>
            <a:ext cx="2304000" cy="2304000"/>
          </a:xfrm>
          <a:prstGeom prst="ellipse">
            <a:avLst/>
          </a:prstGeom>
          <a:solidFill>
            <a:srgbClr val="1D4C77"/>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25" name="TextBox 31"/>
          <p:cNvSpPr txBox="1"/>
          <p:nvPr/>
        </p:nvSpPr>
        <p:spPr>
          <a:xfrm>
            <a:off x="5220944" y="3330858"/>
            <a:ext cx="1764501"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2135" b="0" dirty="0">
                <a:latin typeface="方正黑体简体" panose="02010601030101010101" pitchFamily="2" charset="-122"/>
                <a:ea typeface="方正黑体简体" panose="02010601030101010101" pitchFamily="2" charset="-122"/>
              </a:rPr>
              <a:t>加盟店超过</a:t>
            </a:r>
            <a:endParaRPr lang="en-US" altLang="zh-CN" sz="2135" b="0" dirty="0">
              <a:latin typeface="方正黑体简体" panose="02010601030101010101" pitchFamily="2" charset="-122"/>
              <a:ea typeface="方正黑体简体" panose="02010601030101010101" pitchFamily="2" charset="-122"/>
            </a:endParaRPr>
          </a:p>
          <a:p>
            <a:r>
              <a:rPr lang="en-US" altLang="zh-CN" sz="4265" dirty="0">
                <a:latin typeface="方正黑体简体" panose="02010601030101010101" pitchFamily="2" charset="-122"/>
                <a:ea typeface="方正黑体简体" panose="02010601030101010101" pitchFamily="2" charset="-122"/>
              </a:rPr>
              <a:t>5</a:t>
            </a:r>
            <a:r>
              <a:rPr lang="zh-CN" altLang="en-US" sz="4265" dirty="0">
                <a:latin typeface="方正黑体简体" panose="02010601030101010101" pitchFamily="2" charset="-122"/>
                <a:ea typeface="方正黑体简体" panose="02010601030101010101" pitchFamily="2" charset="-122"/>
              </a:rPr>
              <a:t>千家</a:t>
            </a:r>
          </a:p>
        </p:txBody>
      </p:sp>
      <p:sp>
        <p:nvSpPr>
          <p:cNvPr id="26" name="椭圆 25"/>
          <p:cNvSpPr/>
          <p:nvPr/>
        </p:nvSpPr>
        <p:spPr>
          <a:xfrm>
            <a:off x="8103870" y="2680575"/>
            <a:ext cx="2304000" cy="2304000"/>
          </a:xfrm>
          <a:prstGeom prst="ellipse">
            <a:avLst/>
          </a:prstGeom>
          <a:solidFill>
            <a:schemeClr val="bg1"/>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4D50"/>
              </a:solidFill>
              <a:latin typeface="方正黑体简体" panose="02010601030101010101" pitchFamily="2" charset="-122"/>
              <a:ea typeface="方正黑体简体" panose="02010601030101010101" pitchFamily="2" charset="-122"/>
            </a:endParaRPr>
          </a:p>
        </p:txBody>
      </p:sp>
      <p:sp>
        <p:nvSpPr>
          <p:cNvPr id="27" name="TextBox 32"/>
          <p:cNvSpPr txBox="1"/>
          <p:nvPr/>
        </p:nvSpPr>
        <p:spPr>
          <a:xfrm>
            <a:off x="8369071" y="3352963"/>
            <a:ext cx="1773599"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2135" b="0" dirty="0">
                <a:solidFill>
                  <a:srgbClr val="4F4D50"/>
                </a:solidFill>
                <a:latin typeface="方正黑体简体" panose="02010601030101010101" pitchFamily="2" charset="-122"/>
                <a:ea typeface="方正黑体简体" panose="02010601030101010101" pitchFamily="2" charset="-122"/>
              </a:rPr>
              <a:t>产品销售覆盖</a:t>
            </a:r>
            <a:endParaRPr lang="en-US" altLang="zh-CN" sz="2135" b="0" dirty="0">
              <a:solidFill>
                <a:srgbClr val="4F4D50"/>
              </a:solidFill>
              <a:latin typeface="方正黑体简体" panose="02010601030101010101" pitchFamily="2" charset="-122"/>
              <a:ea typeface="方正黑体简体" panose="02010601030101010101" pitchFamily="2" charset="-122"/>
            </a:endParaRPr>
          </a:p>
          <a:p>
            <a:r>
              <a:rPr lang="en-US" altLang="zh-CN" sz="4265" dirty="0">
                <a:solidFill>
                  <a:srgbClr val="4F4D50"/>
                </a:solidFill>
                <a:latin typeface="方正黑体简体" panose="02010601030101010101" pitchFamily="2" charset="-122"/>
                <a:ea typeface="方正黑体简体" panose="02010601030101010101" pitchFamily="2" charset="-122"/>
              </a:rPr>
              <a:t>5</a:t>
            </a:r>
            <a:r>
              <a:rPr lang="zh-CN" altLang="en-US" sz="4265" dirty="0">
                <a:solidFill>
                  <a:srgbClr val="4F4D50"/>
                </a:solidFill>
                <a:latin typeface="方正黑体简体" panose="02010601030101010101" pitchFamily="2" charset="-122"/>
                <a:ea typeface="方正黑体简体" panose="02010601030101010101" pitchFamily="2" charset="-122"/>
              </a:rPr>
              <a:t>大洲</a:t>
            </a:r>
          </a:p>
        </p:txBody>
      </p:sp>
      <p:sp>
        <p:nvSpPr>
          <p:cNvPr id="28" name="矩形 2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1662639" y="1814705"/>
            <a:ext cx="8881110" cy="553998"/>
          </a:xfrm>
          <a:prstGeom prst="rect">
            <a:avLst/>
          </a:prstGeom>
        </p:spPr>
        <p:txBody>
          <a:bodyPr wrap="square">
            <a:spAutoFit/>
          </a:bodyPr>
          <a:lstStyle/>
          <a:p>
            <a:pPr algn="ctr">
              <a:lnSpc>
                <a:spcPct val="15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解说所提炼的核心概点击输入简要文字解说解说文字尽量概括精炼</a:t>
            </a:r>
          </a:p>
        </p:txBody>
      </p:sp>
      <p:sp>
        <p:nvSpPr>
          <p:cNvPr id="16" name="椭圆 15"/>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1" name="文本框 30"/>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未来规划</a:t>
            </a:r>
          </a:p>
        </p:txBody>
      </p:sp>
      <p:sp>
        <p:nvSpPr>
          <p:cNvPr id="32" name="文本框 31"/>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0000">
                                          <p:cBhvr additive="base">
                                            <p:cTn id="7" dur="75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40000">
                                          <p:cBhvr additive="base">
                                            <p:cTn id="11" dur="75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ppt_y</p:attrName>
                                            </p:attrNameLst>
                                          </p:cBhvr>
                                          <p:tavLst>
                                            <p:tav tm="0">
                                              <p:val>
                                                <p:strVal val="#ppt_y+#ppt_h*1.125000"/>
                                              </p:val>
                                            </p:tav>
                                            <p:tav tm="100000">
                                              <p:val>
                                                <p:strVal val="#ppt_y"/>
                                              </p:val>
                                            </p:tav>
                                          </p:tavLst>
                                        </p:anim>
                                        <p:animEffect transition="in" filter="wipe(up)">
                                          <p:cBhvr>
                                            <p:cTn id="22" dur="500"/>
                                            <p:tgtEl>
                                              <p:spTgt spid="3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5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5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16" presetClass="entr" presetSubtype="2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800"/>
                                            <p:tgtEl>
                                              <p:spTgt spid="17"/>
                                            </p:tgtEl>
                                          </p:cBhvr>
                                        </p:animEffect>
                                      </p:childTnLst>
                                    </p:cTn>
                                  </p:par>
                                  <p:par>
                                    <p:cTn id="62" presetID="16" presetClass="entr" presetSubtype="21" fill="hold" grpId="0" nodeType="withEffect">
                                      <p:stCondLst>
                                        <p:cond delay="20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800"/>
                                            <p:tgtEl>
                                              <p:spTgt spid="18"/>
                                            </p:tgtEl>
                                          </p:cBhvr>
                                        </p:animEffect>
                                      </p:childTnLst>
                                    </p:cTn>
                                  </p:par>
                                  <p:par>
                                    <p:cTn id="65" presetID="16" presetClass="entr" presetSubtype="21" fill="hold" grpId="0" nodeType="withEffect">
                                      <p:stCondLst>
                                        <p:cond delay="40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800"/>
                                            <p:tgtEl>
                                              <p:spTgt spid="19"/>
                                            </p:tgtEl>
                                          </p:cBhvr>
                                        </p:animEffect>
                                      </p:childTnLst>
                                    </p:cTn>
                                  </p:par>
                                  <p:par>
                                    <p:cTn id="68" presetID="2" presetClass="entr" presetSubtype="2" fill="hold" grpId="0" nodeType="withEffect">
                                      <p:stCondLst>
                                        <p:cond delay="50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1+#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animBg="1"/>
          <p:bldP spid="23" grpId="0"/>
          <p:bldP spid="24" grpId="0" animBg="1"/>
          <p:bldP spid="25" grpId="0"/>
          <p:bldP spid="26" grpId="0" animBg="1"/>
          <p:bldP spid="27" grpId="0"/>
          <p:bldP spid="28" grpId="0"/>
          <p:bldP spid="16" grpId="0" animBg="1"/>
          <p:bldP spid="29"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1+#ppt_w/2"/>
                                              </p:val>
                                            </p:tav>
                                            <p:tav tm="100000">
                                              <p:val>
                                                <p:strVal val="#ppt_x"/>
                                              </p:val>
                                            </p:tav>
                                          </p:tavLst>
                                        </p:anim>
                                        <p:anim calcmode="lin" valueType="num">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ppt_y</p:attrName>
                                            </p:attrNameLst>
                                          </p:cBhvr>
                                          <p:tavLst>
                                            <p:tav tm="0">
                                              <p:val>
                                                <p:strVal val="#ppt_y+#ppt_h*1.125000"/>
                                              </p:val>
                                            </p:tav>
                                            <p:tav tm="100000">
                                              <p:val>
                                                <p:strVal val="#ppt_y"/>
                                              </p:val>
                                            </p:tav>
                                          </p:tavLst>
                                        </p:anim>
                                        <p:animEffect transition="in" filter="wipe(up)">
                                          <p:cBhvr>
                                            <p:cTn id="22" dur="500"/>
                                            <p:tgtEl>
                                              <p:spTgt spid="3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5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5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16" presetClass="entr" presetSubtype="2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800"/>
                                            <p:tgtEl>
                                              <p:spTgt spid="17"/>
                                            </p:tgtEl>
                                          </p:cBhvr>
                                        </p:animEffect>
                                      </p:childTnLst>
                                    </p:cTn>
                                  </p:par>
                                  <p:par>
                                    <p:cTn id="62" presetID="16" presetClass="entr" presetSubtype="21" fill="hold" grpId="0" nodeType="withEffect">
                                      <p:stCondLst>
                                        <p:cond delay="20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800"/>
                                            <p:tgtEl>
                                              <p:spTgt spid="18"/>
                                            </p:tgtEl>
                                          </p:cBhvr>
                                        </p:animEffect>
                                      </p:childTnLst>
                                    </p:cTn>
                                  </p:par>
                                  <p:par>
                                    <p:cTn id="65" presetID="16" presetClass="entr" presetSubtype="21" fill="hold" grpId="0" nodeType="withEffect">
                                      <p:stCondLst>
                                        <p:cond delay="40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800"/>
                                            <p:tgtEl>
                                              <p:spTgt spid="19"/>
                                            </p:tgtEl>
                                          </p:cBhvr>
                                        </p:animEffect>
                                      </p:childTnLst>
                                    </p:cTn>
                                  </p:par>
                                  <p:par>
                                    <p:cTn id="68" presetID="2" presetClass="entr" presetSubtype="2" fill="hold" grpId="0" nodeType="withEffect">
                                      <p:stCondLst>
                                        <p:cond delay="50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1+#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animBg="1"/>
          <p:bldP spid="23" grpId="0"/>
          <p:bldP spid="24" grpId="0" animBg="1"/>
          <p:bldP spid="25" grpId="0"/>
          <p:bldP spid="26" grpId="0" animBg="1"/>
          <p:bldP spid="27" grpId="0"/>
          <p:bldP spid="28" grpId="0"/>
          <p:bldP spid="16" grpId="0" animBg="1"/>
          <p:bldP spid="29" grpId="0" animBg="1"/>
          <p:bldP spid="30" grpId="0"/>
          <p:bldP spid="31" grpId="0"/>
          <p:bldP spid="32"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568385" y="2736165"/>
            <a:ext cx="2180492" cy="2180492"/>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732025" y="2378610"/>
            <a:ext cx="2895602" cy="2895602"/>
          </a:xfrm>
          <a:prstGeom prst="ellipse">
            <a:avLst/>
          </a:prstGeom>
          <a:blipFill dpi="0" rotWithShape="1">
            <a:blip r:embed="rId3">
              <a:extLst>
                <a:ext uri="{28A0092B-C50C-407E-A947-70E740481C1C}">
                  <a14:useLocalDpi xmlns:a14="http://schemas.microsoft.com/office/drawing/2010/main" val="0"/>
                </a:ext>
              </a:extLst>
            </a:blip>
            <a:srcRect/>
            <a:stretch>
              <a:fillRect l="-24962" r="-24962"/>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7"/>
          <p:cNvSpPr txBox="1"/>
          <p:nvPr/>
        </p:nvSpPr>
        <p:spPr>
          <a:xfrm>
            <a:off x="6680132" y="2954324"/>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企业规划</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7" name="文本框 6"/>
          <p:cNvSpPr txBox="1"/>
          <p:nvPr/>
        </p:nvSpPr>
        <p:spPr>
          <a:xfrm>
            <a:off x="6680133" y="3386023"/>
            <a:ext cx="3823744" cy="229293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8" name="TextBox 7"/>
          <p:cNvSpPr txBox="1"/>
          <p:nvPr/>
        </p:nvSpPr>
        <p:spPr>
          <a:xfrm>
            <a:off x="6680132" y="1800119"/>
            <a:ext cx="2303848" cy="492443"/>
          </a:xfrm>
          <a:prstGeom prst="rect">
            <a:avLst/>
          </a:prstGeom>
          <a:noFill/>
        </p:spPr>
        <p:txBody>
          <a:bodyPr wrap="square" rtlCol="0">
            <a:spAutoFit/>
          </a:bodyPr>
          <a:lstStyle/>
          <a:p>
            <a:pPr>
              <a:lnSpc>
                <a:spcPct val="130000"/>
              </a:lnSpc>
            </a:pPr>
            <a:r>
              <a:rPr lang="zh-CN" altLang="en-US" sz="2000" dirty="0">
                <a:solidFill>
                  <a:srgbClr val="4F4D50"/>
                </a:solidFill>
                <a:latin typeface="方正黑体简体" panose="02010601030101010101" pitchFamily="2" charset="-122"/>
                <a:ea typeface="方正黑体简体" panose="02010601030101010101" pitchFamily="2" charset="-122"/>
                <a:cs typeface="+mn-ea"/>
                <a:sym typeface="+mn-lt"/>
              </a:rPr>
              <a:t>企业目标计划建设</a:t>
            </a:r>
            <a:endParaRPr lang="en-US" altLang="zh-CN" sz="2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
          <p:cNvGrpSpPr/>
          <p:nvPr/>
        </p:nvGrpSpPr>
        <p:grpSpPr>
          <a:xfrm>
            <a:off x="4882538" y="2305744"/>
            <a:ext cx="797170" cy="797170"/>
            <a:chOff x="4882538" y="2305744"/>
            <a:chExt cx="797170" cy="797170"/>
          </a:xfrm>
        </p:grpSpPr>
        <p:sp>
          <p:nvSpPr>
            <p:cNvPr id="5" name="椭圆 4"/>
            <p:cNvSpPr/>
            <p:nvPr/>
          </p:nvSpPr>
          <p:spPr>
            <a:xfrm>
              <a:off x="4882538" y="2305744"/>
              <a:ext cx="797170" cy="797170"/>
            </a:xfrm>
            <a:prstGeom prst="ellipse">
              <a:avLst/>
            </a:prstGeom>
            <a:solidFill>
              <a:srgbClr val="1D4C77"/>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129310" y="2479375"/>
              <a:ext cx="303626" cy="449909"/>
              <a:chOff x="1788810" y="2276744"/>
              <a:chExt cx="392113" cy="581026"/>
            </a:xfrm>
            <a:solidFill>
              <a:schemeClr val="bg1"/>
            </a:solidFill>
            <a:effectLst/>
          </p:grpSpPr>
          <p:sp>
            <p:nvSpPr>
              <p:cNvPr id="10"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8" name="TextBox 7"/>
          <p:cNvSpPr txBox="1"/>
          <p:nvPr/>
        </p:nvSpPr>
        <p:spPr>
          <a:xfrm>
            <a:off x="6691562" y="2170524"/>
            <a:ext cx="3138238" cy="291426"/>
          </a:xfrm>
          <a:prstGeom prst="rect">
            <a:avLst/>
          </a:prstGeom>
          <a:noFill/>
        </p:spPr>
        <p:txBody>
          <a:bodyPr wrap="square" rtlCol="0">
            <a:spAutoFit/>
          </a:bodyPr>
          <a:lstStyle/>
          <a:p>
            <a:pPr>
              <a:lnSpc>
                <a:spcPct val="130000"/>
              </a:lnSpc>
            </a:pPr>
            <a:r>
              <a:rPr lang="en-US" altLang="zh-CN" sz="11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Enterprise target construction</a:t>
            </a:r>
          </a:p>
        </p:txBody>
      </p:sp>
      <p:cxnSp>
        <p:nvCxnSpPr>
          <p:cNvPr id="50" name="直接连接符 49"/>
          <p:cNvCxnSpPr/>
          <p:nvPr/>
        </p:nvCxnSpPr>
        <p:spPr>
          <a:xfrm>
            <a:off x="6789420" y="2586384"/>
            <a:ext cx="457200" cy="0"/>
          </a:xfrm>
          <a:prstGeom prst="line">
            <a:avLst/>
          </a:prstGeom>
          <a:ln>
            <a:solidFill>
              <a:srgbClr val="4F4D50"/>
            </a:solidFill>
          </a:ln>
        </p:spPr>
        <p:style>
          <a:lnRef idx="1">
            <a:schemeClr val="accent1"/>
          </a:lnRef>
          <a:fillRef idx="0">
            <a:schemeClr val="accent1"/>
          </a:fillRef>
          <a:effectRef idx="0">
            <a:schemeClr val="accent1"/>
          </a:effectRef>
          <a:fontRef idx="minor">
            <a:schemeClr val="tx1"/>
          </a:fontRef>
        </p:style>
      </p:cxnSp>
      <p:sp>
        <p:nvSpPr>
          <p:cNvPr id="52" name="TextBox 7"/>
          <p:cNvSpPr txBox="1"/>
          <p:nvPr/>
        </p:nvSpPr>
        <p:spPr>
          <a:xfrm>
            <a:off x="6680132" y="5419185"/>
            <a:ext cx="2795338"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诚信铸就品质   创新引领未来！</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0" name="椭圆 19"/>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04</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23" name="文本框 22"/>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企业计划</a:t>
            </a:r>
          </a:p>
        </p:txBody>
      </p:sp>
      <p:sp>
        <p:nvSpPr>
          <p:cNvPr id="24" name="文本框 23"/>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40000">
                                          <p:cBhvr additive="base">
                                            <p:cTn id="7" dur="75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40000">
                                          <p:cBhvr additive="base">
                                            <p:cTn id="11" dur="75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1"/>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p:tgtEl>
                                              <p:spTgt spid="23"/>
                                            </p:tgtEl>
                                            <p:attrNameLst>
                                              <p:attrName>ppt_y</p:attrName>
                                            </p:attrNameLst>
                                          </p:cBhvr>
                                          <p:tavLst>
                                            <p:tav tm="0">
                                              <p:val>
                                                <p:strVal val="#ppt_y+#ppt_h*1.125000"/>
                                              </p:val>
                                            </p:tav>
                                            <p:tav tm="100000">
                                              <p:val>
                                                <p:strVal val="#ppt_y"/>
                                              </p:val>
                                            </p:tav>
                                          </p:tavLst>
                                        </p:anim>
                                        <p:animEffect transition="in" filter="wipe(up)">
                                          <p:cBhvr>
                                            <p:cTn id="22" dur="500"/>
                                            <p:tgtEl>
                                              <p:spTgt spid="2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1+#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8" grpId="0"/>
          <p:bldP spid="48" grpId="0"/>
          <p:bldP spid="52" grpId="0"/>
          <p:bldP spid="20" grpId="0" animBg="1"/>
          <p:bldP spid="21" grpId="0" animBg="1"/>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1+#ppt_w/2"/>
                                              </p:val>
                                            </p:tav>
                                            <p:tav tm="100000">
                                              <p:val>
                                                <p:strVal val="#ppt_x"/>
                                              </p:val>
                                            </p:tav>
                                          </p:tavLst>
                                        </p:anim>
                                        <p:anim calcmode="lin" valueType="num">
                                          <p:cBhvr additive="base">
                                            <p:cTn id="12" dur="750" fill="hold"/>
                                            <p:tgtEl>
                                              <p:spTgt spid="21"/>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p:tgtEl>
                                              <p:spTgt spid="23"/>
                                            </p:tgtEl>
                                            <p:attrNameLst>
                                              <p:attrName>ppt_y</p:attrName>
                                            </p:attrNameLst>
                                          </p:cBhvr>
                                          <p:tavLst>
                                            <p:tav tm="0">
                                              <p:val>
                                                <p:strVal val="#ppt_y+#ppt_h*1.125000"/>
                                              </p:val>
                                            </p:tav>
                                            <p:tav tm="100000">
                                              <p:val>
                                                <p:strVal val="#ppt_y"/>
                                              </p:val>
                                            </p:tav>
                                          </p:tavLst>
                                        </p:anim>
                                        <p:animEffect transition="in" filter="wipe(up)">
                                          <p:cBhvr>
                                            <p:cTn id="22" dur="500"/>
                                            <p:tgtEl>
                                              <p:spTgt spid="2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1+#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8" grpId="0"/>
          <p:bldP spid="48" grpId="0"/>
          <p:bldP spid="52" grpId="0"/>
          <p:bldP spid="20" grpId="0" animBg="1"/>
          <p:bldP spid="21" grpId="0" animBg="1"/>
          <p:bldP spid="22" grpId="0"/>
          <p:bldP spid="23" grpId="0"/>
          <p:bldP spid="2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315329" y="1619967"/>
            <a:ext cx="471953" cy="473084"/>
          </a:xfrm>
          <a:prstGeom prst="rect">
            <a:avLst/>
          </a:prstGeom>
          <a:noFill/>
          <a:ln w="38100">
            <a:solidFill>
              <a:srgbClr val="1D4C77"/>
            </a:solidFill>
          </a:ln>
          <a:effectLst>
            <a:outerShdw blurRad="3810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600" y="5982789"/>
            <a:ext cx="12195600" cy="875211"/>
          </a:xfrm>
          <a:prstGeom prst="rect">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21"/>
          <p:cNvSpPr txBox="1"/>
          <p:nvPr/>
        </p:nvSpPr>
        <p:spPr>
          <a:xfrm>
            <a:off x="5911133" y="3039718"/>
            <a:ext cx="5202344" cy="692497"/>
          </a:xfrm>
          <a:prstGeom prst="rect">
            <a:avLst/>
          </a:prstGeom>
          <a:noFill/>
        </p:spPr>
        <p:txBody>
          <a:bodyPr wrap="square" lIns="0" tIns="0" rIns="0" bIns="0" rtlCol="0">
            <a:spAutoFit/>
          </a:bodyPr>
          <a:lstStyle/>
          <a:p>
            <a:pPr>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您的内容打在这里，或者通过复制您的文本后，在此框中选择粘贴，并选择只保留文字您的内容打在这里，或者通过复制您的文本后，在此框中选择粘贴，并选择只保留文字选</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择只保留文字您的内容打在这里，或者通过复制您的文本后</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grpSp>
        <p:nvGrpSpPr>
          <p:cNvPr id="5" name="组合 4"/>
          <p:cNvGrpSpPr/>
          <p:nvPr/>
        </p:nvGrpSpPr>
        <p:grpSpPr>
          <a:xfrm>
            <a:off x="5804813" y="1814911"/>
            <a:ext cx="3576489" cy="1012123"/>
            <a:chOff x="461462" y="2397646"/>
            <a:chExt cx="3576489" cy="1012123"/>
          </a:xfrm>
        </p:grpSpPr>
        <p:sp>
          <p:nvSpPr>
            <p:cNvPr id="6" name="Subtitle 2"/>
            <p:cNvSpPr txBox="1"/>
            <p:nvPr/>
          </p:nvSpPr>
          <p:spPr>
            <a:xfrm>
              <a:off x="461462" y="2397646"/>
              <a:ext cx="3033470" cy="7479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b="1" spc="300" dirty="0">
                  <a:solidFill>
                    <a:srgbClr val="4F4D50"/>
                  </a:solidFill>
                  <a:ea typeface="Lato" panose="020F0502020204030203" pitchFamily="34" charset="0"/>
                  <a:cs typeface="Lato" panose="020F0502020204030203" pitchFamily="34" charset="0"/>
                </a:rPr>
                <a:t>企业介绍</a:t>
              </a:r>
              <a:endParaRPr lang="id-ID" b="1" spc="300" dirty="0">
                <a:solidFill>
                  <a:srgbClr val="4F4D50"/>
                </a:solidFill>
                <a:ea typeface="Lato" panose="020F0502020204030203" pitchFamily="34" charset="0"/>
                <a:cs typeface="Lato" panose="020F0502020204030203" pitchFamily="34" charset="0"/>
              </a:endParaRPr>
            </a:p>
          </p:txBody>
        </p:sp>
        <p:sp>
          <p:nvSpPr>
            <p:cNvPr id="7" name="Subtitle 2"/>
            <p:cNvSpPr txBox="1"/>
            <p:nvPr/>
          </p:nvSpPr>
          <p:spPr>
            <a:xfrm>
              <a:off x="474525" y="2830554"/>
              <a:ext cx="3563426"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1200" dirty="0">
                  <a:solidFill>
                    <a:srgbClr val="4F4D50"/>
                  </a:solidFill>
                  <a:latin typeface="微软雅黑" panose="020B0503020204020204" charset="-122"/>
                  <a:ea typeface="微软雅黑" panose="020B0503020204020204" charset="-122"/>
                  <a:cs typeface="Lato Light" panose="020F0502020204030203" pitchFamily="34" charset="0"/>
                </a:rPr>
                <a:t>COMPANY PROFILE</a:t>
              </a:r>
              <a:endParaRPr lang="id-ID" sz="1200" dirty="0">
                <a:solidFill>
                  <a:srgbClr val="4F4D50"/>
                </a:solidFill>
                <a:latin typeface="微软雅黑" panose="020B0503020204020204" charset="-122"/>
                <a:ea typeface="微软雅黑" panose="020B0503020204020204" charset="-122"/>
                <a:cs typeface="Lato Light" panose="020F0502020204030203" pitchFamily="34" charset="0"/>
              </a:endParaRPr>
            </a:p>
          </p:txBody>
        </p:sp>
      </p:grpSp>
      <p:cxnSp>
        <p:nvCxnSpPr>
          <p:cNvPr id="8" name="直接连接符 7"/>
          <p:cNvCxnSpPr/>
          <p:nvPr/>
        </p:nvCxnSpPr>
        <p:spPr>
          <a:xfrm>
            <a:off x="5911133" y="2611508"/>
            <a:ext cx="680194"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5951736" y="4976429"/>
            <a:ext cx="571463" cy="544765"/>
            <a:chOff x="1413117" y="4953618"/>
            <a:chExt cx="571463" cy="544765"/>
          </a:xfrm>
        </p:grpSpPr>
        <p:grpSp>
          <p:nvGrpSpPr>
            <p:cNvPr id="10" name="组合 9"/>
            <p:cNvGrpSpPr/>
            <p:nvPr/>
          </p:nvGrpSpPr>
          <p:grpSpPr>
            <a:xfrm>
              <a:off x="1413117" y="4953618"/>
              <a:ext cx="571463" cy="515236"/>
              <a:chOff x="4634991" y="2138335"/>
              <a:chExt cx="428348" cy="386204"/>
            </a:xfrm>
          </p:grpSpPr>
          <p:sp>
            <p:nvSpPr>
              <p:cNvPr id="12"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D4C77"/>
              </a:soli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prstClr val="black"/>
                  </a:solidFill>
                  <a:latin typeface="Calibri" panose="020F0502020204030204"/>
                  <a:ea typeface="微软雅黑" panose="020B0503020204020204" charset="-122"/>
                </a:endParaRPr>
              </a:p>
            </p:txBody>
          </p:sp>
          <p:sp>
            <p:nvSpPr>
              <p:cNvPr id="13" name="KSO_Shape"/>
              <p:cNvSpPr/>
              <p:nvPr/>
            </p:nvSpPr>
            <p:spPr bwMode="auto">
              <a:xfrm>
                <a:off x="4758562" y="2206773"/>
                <a:ext cx="188010" cy="12909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lnSpc>
                    <a:spcPct val="130000"/>
                  </a:lnSpc>
                  <a:buFontTx/>
                  <a:buNone/>
                  <a:defRPr/>
                </a:pPr>
                <a:endParaRPr lang="zh-CN" altLang="en-US" dirty="0">
                  <a:solidFill>
                    <a:srgbClr val="FFFFFF"/>
                  </a:solidFill>
                  <a:latin typeface="Calibri" panose="020F0502020204030204"/>
                  <a:ea typeface="微软雅黑" panose="020B0503020204020204" charset="-122"/>
                </a:endParaRPr>
              </a:p>
            </p:txBody>
          </p:sp>
        </p:grpSp>
        <p:sp>
          <p:nvSpPr>
            <p:cNvPr id="11" name="前言"/>
            <p:cNvSpPr>
              <a:spLocks noChangeArrowheads="1"/>
            </p:cNvSpPr>
            <p:nvPr/>
          </p:nvSpPr>
          <p:spPr bwMode="auto">
            <a:xfrm>
              <a:off x="1434441" y="5167948"/>
              <a:ext cx="528269" cy="33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4400">
                <a:lnSpc>
                  <a:spcPct val="130000"/>
                </a:lnSpc>
                <a:spcBef>
                  <a:spcPct val="0"/>
                </a:spcBef>
                <a:buNone/>
              </a:pPr>
              <a:r>
                <a:rPr lang="zh-CN" altLang="en-US" sz="1100" dirty="0">
                  <a:solidFill>
                    <a:schemeClr val="bg1"/>
                  </a:solidFill>
                  <a:latin typeface="华文行楷" panose="02010800040101010101" pitchFamily="2" charset="-122"/>
                  <a:ea typeface="华文行楷" panose="02010800040101010101" pitchFamily="2" charset="-122"/>
                </a:rPr>
                <a:t>梦想</a:t>
              </a:r>
              <a:endParaRPr lang="zh-CN" altLang="en-US" sz="1100" dirty="0">
                <a:solidFill>
                  <a:schemeClr val="bg1"/>
                </a:solidFill>
                <a:latin typeface="华文行楷" panose="02010800040101010101" pitchFamily="2" charset="-122"/>
                <a:ea typeface="华文行楷" panose="02010800040101010101" pitchFamily="2" charset="-122"/>
                <a:sym typeface="Impact" panose="020B0806030902050204" pitchFamily="34" charset="0"/>
              </a:endParaRPr>
            </a:p>
          </p:txBody>
        </p:sp>
      </p:grpSp>
      <p:grpSp>
        <p:nvGrpSpPr>
          <p:cNvPr id="14" name="组合 13"/>
          <p:cNvGrpSpPr/>
          <p:nvPr/>
        </p:nvGrpSpPr>
        <p:grpSpPr>
          <a:xfrm>
            <a:off x="6762507" y="4976429"/>
            <a:ext cx="571463" cy="544765"/>
            <a:chOff x="2157458" y="4953618"/>
            <a:chExt cx="571463" cy="544765"/>
          </a:xfrm>
        </p:grpSpPr>
        <p:grpSp>
          <p:nvGrpSpPr>
            <p:cNvPr id="15" name="组合 14"/>
            <p:cNvGrpSpPr/>
            <p:nvPr/>
          </p:nvGrpSpPr>
          <p:grpSpPr>
            <a:xfrm>
              <a:off x="2157458" y="4953618"/>
              <a:ext cx="571463" cy="515236"/>
              <a:chOff x="5076056" y="2138335"/>
              <a:chExt cx="428348" cy="386204"/>
            </a:xfrm>
          </p:grpSpPr>
          <p:sp>
            <p:nvSpPr>
              <p:cNvPr id="17"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prstClr val="black"/>
                  </a:solidFill>
                  <a:latin typeface="Calibri" panose="020F0502020204030204"/>
                  <a:ea typeface="微软雅黑" panose="020B0503020204020204" charset="-122"/>
                </a:endParaRPr>
              </a:p>
            </p:txBody>
          </p:sp>
          <p:sp>
            <p:nvSpPr>
              <p:cNvPr id="18" name="KSO_Shape"/>
              <p:cNvSpPr/>
              <p:nvPr/>
            </p:nvSpPr>
            <p:spPr bwMode="auto">
              <a:xfrm>
                <a:off x="5196307" y="2191017"/>
                <a:ext cx="182071" cy="15506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414141"/>
              </a:solidFill>
              <a:ln>
                <a:noFill/>
              </a:ln>
            </p:spPr>
            <p:txBody>
              <a:bodyPr anchor="ctr">
                <a:scene3d>
                  <a:camera prst="orthographicFront"/>
                  <a:lightRig rig="threePt" dir="t"/>
                </a:scene3d>
                <a:sp3d contourW="12700">
                  <a:contourClr>
                    <a:srgbClr val="FFFFFF"/>
                  </a:contourClr>
                </a:sp3d>
              </a:bodyPr>
              <a:lstStyle/>
              <a:p>
                <a:pPr algn="ctr" fontAlgn="auto">
                  <a:lnSpc>
                    <a:spcPct val="130000"/>
                  </a:lnSpc>
                  <a:buFontTx/>
                  <a:buNone/>
                  <a:defRPr/>
                </a:pPr>
                <a:endParaRPr lang="zh-CN" altLang="en-US" dirty="0">
                  <a:solidFill>
                    <a:srgbClr val="414141"/>
                  </a:solidFill>
                  <a:latin typeface="Calibri" panose="020F0502020204030204"/>
                  <a:ea typeface="微软雅黑" panose="020B0503020204020204" charset="-122"/>
                </a:endParaRPr>
              </a:p>
            </p:txBody>
          </p:sp>
        </p:grpSp>
        <p:sp>
          <p:nvSpPr>
            <p:cNvPr id="16" name="前言"/>
            <p:cNvSpPr>
              <a:spLocks noChangeArrowheads="1"/>
            </p:cNvSpPr>
            <p:nvPr/>
          </p:nvSpPr>
          <p:spPr bwMode="auto">
            <a:xfrm>
              <a:off x="2181993" y="5167948"/>
              <a:ext cx="528269" cy="33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4400">
                <a:lnSpc>
                  <a:spcPct val="130000"/>
                </a:lnSpc>
                <a:spcBef>
                  <a:spcPct val="0"/>
                </a:spcBef>
                <a:buNone/>
              </a:pPr>
              <a:r>
                <a:rPr lang="zh-CN" altLang="en-US" sz="1100" dirty="0">
                  <a:solidFill>
                    <a:srgbClr val="414141"/>
                  </a:solidFill>
                  <a:latin typeface="华文行楷" panose="02010800040101010101" pitchFamily="2" charset="-122"/>
                  <a:ea typeface="华文行楷" panose="02010800040101010101" pitchFamily="2" charset="-122"/>
                  <a:sym typeface="Impact" panose="020B0806030902050204" pitchFamily="34" charset="0"/>
                </a:rPr>
                <a:t>诚信</a:t>
              </a:r>
            </a:p>
          </p:txBody>
        </p:sp>
      </p:grpSp>
      <p:grpSp>
        <p:nvGrpSpPr>
          <p:cNvPr id="19" name="组合 18"/>
          <p:cNvGrpSpPr/>
          <p:nvPr/>
        </p:nvGrpSpPr>
        <p:grpSpPr>
          <a:xfrm>
            <a:off x="7573278" y="4976429"/>
            <a:ext cx="571463" cy="544765"/>
            <a:chOff x="2901799" y="4953618"/>
            <a:chExt cx="571463" cy="544765"/>
          </a:xfrm>
        </p:grpSpPr>
        <p:grpSp>
          <p:nvGrpSpPr>
            <p:cNvPr id="20" name="组合 19"/>
            <p:cNvGrpSpPr/>
            <p:nvPr/>
          </p:nvGrpSpPr>
          <p:grpSpPr>
            <a:xfrm>
              <a:off x="2901799" y="4953618"/>
              <a:ext cx="571463" cy="515236"/>
              <a:chOff x="7842587" y="4494001"/>
              <a:chExt cx="343825" cy="309997"/>
            </a:xfrm>
          </p:grpSpPr>
          <p:sp>
            <p:nvSpPr>
              <p:cNvPr id="22" name="Freeform 5"/>
              <p:cNvSpPr/>
              <p:nvPr/>
            </p:nvSpPr>
            <p:spPr bwMode="auto">
              <a:xfrm>
                <a:off x="7842587" y="4494001"/>
                <a:ext cx="343825" cy="3099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D4C77"/>
              </a:soli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srgbClr val="1C2D3D"/>
                  </a:solidFill>
                  <a:latin typeface="Calibri" panose="020F0502020204030204"/>
                  <a:ea typeface="微软雅黑" panose="020B0503020204020204" charset="-122"/>
                </a:endParaRPr>
              </a:p>
            </p:txBody>
          </p:sp>
          <p:sp>
            <p:nvSpPr>
              <p:cNvPr id="23" name="Freeform 12"/>
              <p:cNvSpPr>
                <a:spLocks noEditPoints="1"/>
              </p:cNvSpPr>
              <p:nvPr/>
            </p:nvSpPr>
            <p:spPr bwMode="auto">
              <a:xfrm>
                <a:off x="7948751" y="4540920"/>
                <a:ext cx="126640" cy="126156"/>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sz="1100"/>
              </a:p>
            </p:txBody>
          </p:sp>
        </p:grpSp>
        <p:sp>
          <p:nvSpPr>
            <p:cNvPr id="21" name="前言"/>
            <p:cNvSpPr>
              <a:spLocks noChangeArrowheads="1"/>
            </p:cNvSpPr>
            <p:nvPr/>
          </p:nvSpPr>
          <p:spPr bwMode="auto">
            <a:xfrm>
              <a:off x="2929545" y="5167948"/>
              <a:ext cx="528269" cy="33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4400">
                <a:lnSpc>
                  <a:spcPct val="130000"/>
                </a:lnSpc>
                <a:spcBef>
                  <a:spcPct val="0"/>
                </a:spcBef>
                <a:buNone/>
              </a:pPr>
              <a:r>
                <a:rPr lang="zh-CN" altLang="en-US" sz="1100" dirty="0">
                  <a:solidFill>
                    <a:schemeClr val="bg1"/>
                  </a:solidFill>
                  <a:latin typeface="华文行楷" panose="02010800040101010101" pitchFamily="2" charset="-122"/>
                  <a:ea typeface="华文行楷" panose="02010800040101010101" pitchFamily="2" charset="-122"/>
                  <a:sym typeface="Impact" panose="020B0806030902050204" pitchFamily="34" charset="0"/>
                </a:rPr>
                <a:t>品质</a:t>
              </a:r>
            </a:p>
          </p:txBody>
        </p:sp>
      </p:grpSp>
      <p:grpSp>
        <p:nvGrpSpPr>
          <p:cNvPr id="24" name="组合 23"/>
          <p:cNvGrpSpPr/>
          <p:nvPr/>
        </p:nvGrpSpPr>
        <p:grpSpPr>
          <a:xfrm>
            <a:off x="8384050" y="4976429"/>
            <a:ext cx="571463" cy="557460"/>
            <a:chOff x="3646140" y="4953618"/>
            <a:chExt cx="571463" cy="557460"/>
          </a:xfrm>
        </p:grpSpPr>
        <p:grpSp>
          <p:nvGrpSpPr>
            <p:cNvPr id="25" name="组合 24"/>
            <p:cNvGrpSpPr/>
            <p:nvPr/>
          </p:nvGrpSpPr>
          <p:grpSpPr>
            <a:xfrm>
              <a:off x="3646140" y="4953618"/>
              <a:ext cx="571463" cy="515236"/>
              <a:chOff x="8201826" y="4494001"/>
              <a:chExt cx="343825" cy="309997"/>
            </a:xfrm>
          </p:grpSpPr>
          <p:sp>
            <p:nvSpPr>
              <p:cNvPr id="27" name="Freeform 5"/>
              <p:cNvSpPr/>
              <p:nvPr/>
            </p:nvSpPr>
            <p:spPr bwMode="auto">
              <a:xfrm flipV="1">
                <a:off x="8201826" y="4494001"/>
                <a:ext cx="343825" cy="3099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fontAlgn="auto">
                  <a:lnSpc>
                    <a:spcPct val="130000"/>
                  </a:lnSpc>
                  <a:buFontTx/>
                  <a:buNone/>
                </a:pPr>
                <a:endParaRPr lang="zh-CN" altLang="en-US" dirty="0">
                  <a:solidFill>
                    <a:prstClr val="black"/>
                  </a:solidFill>
                  <a:latin typeface="Calibri" panose="020F0502020204030204"/>
                  <a:ea typeface="微软雅黑" panose="020B0503020204020204" charset="-122"/>
                </a:endParaRPr>
              </a:p>
            </p:txBody>
          </p:sp>
          <p:sp>
            <p:nvSpPr>
              <p:cNvPr id="28" name="Freeform 13"/>
              <p:cNvSpPr>
                <a:spLocks noEditPoints="1"/>
              </p:cNvSpPr>
              <p:nvPr/>
            </p:nvSpPr>
            <p:spPr bwMode="auto">
              <a:xfrm>
                <a:off x="8315962" y="4536286"/>
                <a:ext cx="126733" cy="136419"/>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4141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sz="1100"/>
              </a:p>
            </p:txBody>
          </p:sp>
        </p:grpSp>
        <p:sp>
          <p:nvSpPr>
            <p:cNvPr id="26" name="前言"/>
            <p:cNvSpPr>
              <a:spLocks noChangeArrowheads="1"/>
            </p:cNvSpPr>
            <p:nvPr/>
          </p:nvSpPr>
          <p:spPr bwMode="auto">
            <a:xfrm>
              <a:off x="3677097" y="5167948"/>
              <a:ext cx="528269" cy="3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4400">
                <a:lnSpc>
                  <a:spcPct val="130000"/>
                </a:lnSpc>
                <a:spcBef>
                  <a:spcPct val="0"/>
                </a:spcBef>
                <a:buNone/>
              </a:pPr>
              <a:r>
                <a:rPr lang="zh-CN" altLang="en-US" sz="1100" dirty="0">
                  <a:solidFill>
                    <a:srgbClr val="414141"/>
                  </a:solidFill>
                  <a:latin typeface="华文行楷" panose="02010800040101010101" pitchFamily="2" charset="-122"/>
                  <a:ea typeface="华文行楷" panose="02010800040101010101" pitchFamily="2" charset="-122"/>
                  <a:sym typeface="Impact" panose="020B0806030902050204" pitchFamily="34" charset="0"/>
                </a:rPr>
                <a:t>务实</a:t>
              </a:r>
            </a:p>
          </p:txBody>
        </p:sp>
      </p:grpSp>
      <p:sp>
        <p:nvSpPr>
          <p:cNvPr id="29" name="椭圆 28"/>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2" name="文本框 31"/>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33" name="文本框 32"/>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公司简介</a:t>
            </a:r>
          </a:p>
        </p:txBody>
      </p:sp>
      <p:sp>
        <p:nvSpPr>
          <p:cNvPr id="35" name="矩形 34"/>
          <p:cNvSpPr/>
          <p:nvPr/>
        </p:nvSpPr>
        <p:spPr>
          <a:xfrm>
            <a:off x="1568385" y="1856509"/>
            <a:ext cx="3553097" cy="4553527"/>
          </a:xfrm>
          <a:prstGeom prst="rect">
            <a:avLst/>
          </a:prstGeom>
          <a:solidFill>
            <a:schemeClr val="bg1"/>
          </a:solidFill>
          <a:ln>
            <a:noFill/>
          </a:ln>
          <a:effectLst>
            <a:outerShdw blurRad="3810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821616" y="2121813"/>
            <a:ext cx="3055184" cy="2770458"/>
          </a:xfrm>
          <a:prstGeom prst="rect">
            <a:avLst/>
          </a:prstGeom>
          <a:blipFill dpi="0" rotWithShape="1">
            <a:blip r:embed="rId3" cstate="print">
              <a:extLst>
                <a:ext uri="{28A0092B-C50C-407E-A947-70E740481C1C}">
                  <a14:useLocalDpi xmlns:a14="http://schemas.microsoft.com/office/drawing/2010/main" val="0"/>
                </a:ext>
              </a:extLst>
            </a:blip>
            <a:srcRect/>
            <a:stretch>
              <a:fillRect l="-27223" r="-27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21"/>
          <p:cNvSpPr txBox="1"/>
          <p:nvPr/>
        </p:nvSpPr>
        <p:spPr>
          <a:xfrm>
            <a:off x="5911133" y="3928248"/>
            <a:ext cx="5202344" cy="434478"/>
          </a:xfrm>
          <a:prstGeom prst="rect">
            <a:avLst/>
          </a:prstGeom>
          <a:noFill/>
        </p:spPr>
        <p:txBody>
          <a:bodyPr wrap="square" lIns="0" tIns="0" rIns="0" bIns="0" rtlCol="0">
            <a:spAutoFit/>
          </a:bodyPr>
          <a:lstStyle/>
          <a:p>
            <a:pPr>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40" name="文本框 39"/>
          <p:cNvSpPr txBox="1"/>
          <p:nvPr/>
        </p:nvSpPr>
        <p:spPr>
          <a:xfrm>
            <a:off x="2327134" y="5012821"/>
            <a:ext cx="2044149" cy="369332"/>
          </a:xfrm>
          <a:prstGeom prst="rect">
            <a:avLst/>
          </a:prstGeom>
          <a:noFill/>
        </p:spPr>
        <p:txBody>
          <a:bodyPr wrap="none" rtlCol="0">
            <a:spAutoFit/>
            <a:scene3d>
              <a:camera prst="orthographicFront"/>
              <a:lightRig rig="threePt" dir="t"/>
            </a:scene3d>
            <a:sp3d contourW="12700"/>
          </a:bodyPr>
          <a:lstStyle/>
          <a:p>
            <a:r>
              <a:rPr lang="zh-CN" altLang="en-US" b="1" dirty="0">
                <a:solidFill>
                  <a:srgbClr val="414141"/>
                </a:solidFill>
                <a:ea typeface="方正黑体简体" panose="02010601030101010101" pitchFamily="2" charset="-122"/>
              </a:rPr>
              <a:t>某某网络有限公司</a:t>
            </a:r>
          </a:p>
        </p:txBody>
      </p:sp>
      <p:sp>
        <p:nvSpPr>
          <p:cNvPr id="42" name="文本框 41"/>
          <p:cNvSpPr txBox="1"/>
          <p:nvPr/>
        </p:nvSpPr>
        <p:spPr>
          <a:xfrm>
            <a:off x="1903678" y="5358707"/>
            <a:ext cx="2891061" cy="64498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prstClr val="white">
                    <a:lumMod val="50000"/>
                  </a:prstClr>
                </a:solidFill>
                <a:latin typeface="Adobe 宋体 Std L" panose="02020300000000000000" pitchFamily="18" charset="-122"/>
                <a:ea typeface="Adobe 宋体 Std L" panose="02020300000000000000" pitchFamily="18" charset="-122"/>
              </a:rPr>
              <a:t>The user can demonstrate on a projector or computer, or print the presentation and  film to be used in a wider field</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0000">
                                          <p:cBhvr additive="base">
                                            <p:cTn id="7" dur="75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40000">
                                          <p:cBhvr additive="base">
                                            <p:cTn id="11" dur="75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0"/>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childTnLst>
                              </p:cTn>
                            </p:par>
                            <p:par>
                              <p:cTn id="53" fill="hold">
                                <p:stCondLst>
                                  <p:cond delay="2000"/>
                                </p:stCondLst>
                                <p:childTnLst>
                                  <p:par>
                                    <p:cTn id="54" presetID="22" presetClass="entr" presetSubtype="1"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up)">
                                          <p:cBhvr>
                                            <p:cTn id="56" dur="500"/>
                                            <p:tgtEl>
                                              <p:spTgt spid="5"/>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par>
                              <p:cTn id="61" fill="hold">
                                <p:stCondLst>
                                  <p:cond delay="3000"/>
                                </p:stCondLst>
                                <p:childTnLst>
                                  <p:par>
                                    <p:cTn id="62" presetID="41"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5" dur="300" fill="hold"/>
                                            <p:tgtEl>
                                              <p:spTgt spid="4"/>
                                            </p:tgtEl>
                                            <p:attrNameLst>
                                              <p:attrName>ppt_y</p:attrName>
                                            </p:attrNameLst>
                                          </p:cBhvr>
                                          <p:tavLst>
                                            <p:tav tm="0">
                                              <p:val>
                                                <p:strVal val="#ppt_y"/>
                                              </p:val>
                                            </p:tav>
                                            <p:tav tm="100000">
                                              <p:val>
                                                <p:strVal val="#ppt_y"/>
                                              </p:val>
                                            </p:tav>
                                          </p:tavLst>
                                        </p:anim>
                                        <p:anim calcmode="lin" valueType="num">
                                          <p:cBhvr>
                                            <p:cTn id="66"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7"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300" tmFilter="0,0; .5, 1; 1, 1"/>
                                            <p:tgtEl>
                                              <p:spTgt spid="4"/>
                                            </p:tgtEl>
                                          </p:cBhvr>
                                        </p:animEffect>
                                      </p:childTnLst>
                                    </p:cTn>
                                  </p:par>
                                  <p:par>
                                    <p:cTn id="69" presetID="2" presetClass="entr" presetSubtype="2" fill="hold" nodeType="withEffect" p14:presetBounceEnd="40000">
                                      <p:stCondLst>
                                        <p:cond delay="250"/>
                                      </p:stCondLst>
                                      <p:childTnLst>
                                        <p:set>
                                          <p:cBhvr>
                                            <p:cTn id="70" dur="1" fill="hold">
                                              <p:stCondLst>
                                                <p:cond delay="0"/>
                                              </p:stCondLst>
                                            </p:cTn>
                                            <p:tgtEl>
                                              <p:spTgt spid="9"/>
                                            </p:tgtEl>
                                            <p:attrNameLst>
                                              <p:attrName>style.visibility</p:attrName>
                                            </p:attrNameLst>
                                          </p:cBhvr>
                                          <p:to>
                                            <p:strVal val="visible"/>
                                          </p:to>
                                        </p:set>
                                        <p:anim calcmode="lin" valueType="num" p14:bounceEnd="40000">
                                          <p:cBhvr additive="base">
                                            <p:cTn id="71" dur="75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72" dur="750" fill="hold"/>
                                            <p:tgtEl>
                                              <p:spTgt spid="9"/>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14:presetBounceEnd="40000">
                                      <p:stCondLst>
                                        <p:cond delay="500"/>
                                      </p:stCondLst>
                                      <p:childTnLst>
                                        <p:set>
                                          <p:cBhvr>
                                            <p:cTn id="74" dur="1" fill="hold">
                                              <p:stCondLst>
                                                <p:cond delay="0"/>
                                              </p:stCondLst>
                                            </p:cTn>
                                            <p:tgtEl>
                                              <p:spTgt spid="14"/>
                                            </p:tgtEl>
                                            <p:attrNameLst>
                                              <p:attrName>style.visibility</p:attrName>
                                            </p:attrNameLst>
                                          </p:cBhvr>
                                          <p:to>
                                            <p:strVal val="visible"/>
                                          </p:to>
                                        </p:set>
                                        <p:anim calcmode="lin" valueType="num" p14:bounceEnd="40000">
                                          <p:cBhvr additive="base">
                                            <p:cTn id="75" dur="75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76" dur="750" fill="hold"/>
                                            <p:tgtEl>
                                              <p:spTgt spid="14"/>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14:presetBounceEnd="40000">
                                      <p:stCondLst>
                                        <p:cond delay="750"/>
                                      </p:stCondLst>
                                      <p:childTnLst>
                                        <p:set>
                                          <p:cBhvr>
                                            <p:cTn id="78" dur="1" fill="hold">
                                              <p:stCondLst>
                                                <p:cond delay="0"/>
                                              </p:stCondLst>
                                            </p:cTn>
                                            <p:tgtEl>
                                              <p:spTgt spid="19"/>
                                            </p:tgtEl>
                                            <p:attrNameLst>
                                              <p:attrName>style.visibility</p:attrName>
                                            </p:attrNameLst>
                                          </p:cBhvr>
                                          <p:to>
                                            <p:strVal val="visible"/>
                                          </p:to>
                                        </p:set>
                                        <p:anim calcmode="lin" valueType="num" p14:bounceEnd="40000">
                                          <p:cBhvr additive="base">
                                            <p:cTn id="79" dur="75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80" dur="750" fill="hold"/>
                                            <p:tgtEl>
                                              <p:spTgt spid="19"/>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14:presetBounceEnd="40000">
                                      <p:stCondLst>
                                        <p:cond delay="1000"/>
                                      </p:stCondLst>
                                      <p:childTnLst>
                                        <p:set>
                                          <p:cBhvr>
                                            <p:cTn id="82" dur="1" fill="hold">
                                              <p:stCondLst>
                                                <p:cond delay="0"/>
                                              </p:stCondLst>
                                            </p:cTn>
                                            <p:tgtEl>
                                              <p:spTgt spid="24"/>
                                            </p:tgtEl>
                                            <p:attrNameLst>
                                              <p:attrName>style.visibility</p:attrName>
                                            </p:attrNameLst>
                                          </p:cBhvr>
                                          <p:to>
                                            <p:strVal val="visible"/>
                                          </p:to>
                                        </p:set>
                                        <p:anim calcmode="lin" valueType="num" p14:bounceEnd="40000">
                                          <p:cBhvr additive="base">
                                            <p:cTn id="83" dur="75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84" dur="750" fill="hold"/>
                                            <p:tgtEl>
                                              <p:spTgt spid="24"/>
                                            </p:tgtEl>
                                            <p:attrNameLst>
                                              <p:attrName>ppt_y</p:attrName>
                                            </p:attrNameLst>
                                          </p:cBhvr>
                                          <p:tavLst>
                                            <p:tav tm="0">
                                              <p:val>
                                                <p:strVal val="#ppt_y"/>
                                              </p:val>
                                            </p:tav>
                                            <p:tav tm="100000">
                                              <p:val>
                                                <p:strVal val="#ppt_y"/>
                                              </p:val>
                                            </p:tav>
                                          </p:tavLst>
                                        </p:anim>
                                      </p:childTnLst>
                                    </p:cTn>
                                  </p:par>
                                </p:childTnLst>
                              </p:cTn>
                            </p:par>
                            <p:par>
                              <p:cTn id="85" fill="hold">
                                <p:stCondLst>
                                  <p:cond delay="3500"/>
                                </p:stCondLst>
                                <p:childTnLst>
                                  <p:par>
                                    <p:cTn id="86" presetID="41"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3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9" dur="300" fill="hold"/>
                                            <p:tgtEl>
                                              <p:spTgt spid="39"/>
                                            </p:tgtEl>
                                            <p:attrNameLst>
                                              <p:attrName>ppt_y</p:attrName>
                                            </p:attrNameLst>
                                          </p:cBhvr>
                                          <p:tavLst>
                                            <p:tav tm="0">
                                              <p:val>
                                                <p:strVal val="#ppt_y"/>
                                              </p:val>
                                            </p:tav>
                                            <p:tav tm="100000">
                                              <p:val>
                                                <p:strVal val="#ppt_y"/>
                                              </p:val>
                                            </p:tav>
                                          </p:tavLst>
                                        </p:anim>
                                        <p:anim calcmode="lin" valueType="num">
                                          <p:cBhvr>
                                            <p:cTn id="90" dur="3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91" dur="3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92" dur="3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4" grpId="0" animBg="1"/>
          <p:bldP spid="4" grpId="0"/>
          <p:bldP spid="29" grpId="0" animBg="1"/>
          <p:bldP spid="30" grpId="0" animBg="1"/>
          <p:bldP spid="31" grpId="0"/>
          <p:bldP spid="32" grpId="0"/>
          <p:bldP spid="33" grpId="0"/>
          <p:bldP spid="35" grpId="0" animBg="1"/>
          <p:bldP spid="38" grpId="0" animBg="1"/>
          <p:bldP spid="39" grpId="0"/>
          <p:bldP spid="40"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1+#ppt_w/2"/>
                                              </p:val>
                                            </p:tav>
                                            <p:tav tm="100000">
                                              <p:val>
                                                <p:strVal val="#ppt_x"/>
                                              </p:val>
                                            </p:tav>
                                          </p:tavLst>
                                        </p:anim>
                                        <p:anim calcmode="lin" valueType="num">
                                          <p:cBhvr additive="base">
                                            <p:cTn id="12" dur="750" fill="hold"/>
                                            <p:tgtEl>
                                              <p:spTgt spid="30"/>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childTnLst>
                              </p:cTn>
                            </p:par>
                            <p:par>
                              <p:cTn id="53" fill="hold">
                                <p:stCondLst>
                                  <p:cond delay="2000"/>
                                </p:stCondLst>
                                <p:childTnLst>
                                  <p:par>
                                    <p:cTn id="54" presetID="22" presetClass="entr" presetSubtype="1"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up)">
                                          <p:cBhvr>
                                            <p:cTn id="56" dur="500"/>
                                            <p:tgtEl>
                                              <p:spTgt spid="5"/>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par>
                              <p:cTn id="61" fill="hold">
                                <p:stCondLst>
                                  <p:cond delay="3000"/>
                                </p:stCondLst>
                                <p:childTnLst>
                                  <p:par>
                                    <p:cTn id="62" presetID="41"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5" dur="300" fill="hold"/>
                                            <p:tgtEl>
                                              <p:spTgt spid="4"/>
                                            </p:tgtEl>
                                            <p:attrNameLst>
                                              <p:attrName>ppt_y</p:attrName>
                                            </p:attrNameLst>
                                          </p:cBhvr>
                                          <p:tavLst>
                                            <p:tav tm="0">
                                              <p:val>
                                                <p:strVal val="#ppt_y"/>
                                              </p:val>
                                            </p:tav>
                                            <p:tav tm="100000">
                                              <p:val>
                                                <p:strVal val="#ppt_y"/>
                                              </p:val>
                                            </p:tav>
                                          </p:tavLst>
                                        </p:anim>
                                        <p:anim calcmode="lin" valueType="num">
                                          <p:cBhvr>
                                            <p:cTn id="66"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7"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300" tmFilter="0,0; .5, 1; 1, 1"/>
                                            <p:tgtEl>
                                              <p:spTgt spid="4"/>
                                            </p:tgtEl>
                                          </p:cBhvr>
                                        </p:animEffect>
                                      </p:childTnLst>
                                    </p:cTn>
                                  </p:par>
                                  <p:par>
                                    <p:cTn id="69" presetID="2" presetClass="entr" presetSubtype="2" fill="hold" nodeType="withEffect">
                                      <p:stCondLst>
                                        <p:cond delay="25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750" fill="hold"/>
                                            <p:tgtEl>
                                              <p:spTgt spid="9"/>
                                            </p:tgtEl>
                                            <p:attrNameLst>
                                              <p:attrName>ppt_x</p:attrName>
                                            </p:attrNameLst>
                                          </p:cBhvr>
                                          <p:tavLst>
                                            <p:tav tm="0">
                                              <p:val>
                                                <p:strVal val="1+#ppt_w/2"/>
                                              </p:val>
                                            </p:tav>
                                            <p:tav tm="100000">
                                              <p:val>
                                                <p:strVal val="#ppt_x"/>
                                              </p:val>
                                            </p:tav>
                                          </p:tavLst>
                                        </p:anim>
                                        <p:anim calcmode="lin" valueType="num">
                                          <p:cBhvr additive="base">
                                            <p:cTn id="72" dur="750" fill="hold"/>
                                            <p:tgtEl>
                                              <p:spTgt spid="9"/>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50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750" fill="hold"/>
                                            <p:tgtEl>
                                              <p:spTgt spid="14"/>
                                            </p:tgtEl>
                                            <p:attrNameLst>
                                              <p:attrName>ppt_x</p:attrName>
                                            </p:attrNameLst>
                                          </p:cBhvr>
                                          <p:tavLst>
                                            <p:tav tm="0">
                                              <p:val>
                                                <p:strVal val="1+#ppt_w/2"/>
                                              </p:val>
                                            </p:tav>
                                            <p:tav tm="100000">
                                              <p:val>
                                                <p:strVal val="#ppt_x"/>
                                              </p:val>
                                            </p:tav>
                                          </p:tavLst>
                                        </p:anim>
                                        <p:anim calcmode="lin" valueType="num">
                                          <p:cBhvr additive="base">
                                            <p:cTn id="76" dur="750" fill="hold"/>
                                            <p:tgtEl>
                                              <p:spTgt spid="14"/>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75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750" fill="hold"/>
                                            <p:tgtEl>
                                              <p:spTgt spid="19"/>
                                            </p:tgtEl>
                                            <p:attrNameLst>
                                              <p:attrName>ppt_x</p:attrName>
                                            </p:attrNameLst>
                                          </p:cBhvr>
                                          <p:tavLst>
                                            <p:tav tm="0">
                                              <p:val>
                                                <p:strVal val="1+#ppt_w/2"/>
                                              </p:val>
                                            </p:tav>
                                            <p:tav tm="100000">
                                              <p:val>
                                                <p:strVal val="#ppt_x"/>
                                              </p:val>
                                            </p:tav>
                                          </p:tavLst>
                                        </p:anim>
                                        <p:anim calcmode="lin" valueType="num">
                                          <p:cBhvr additive="base">
                                            <p:cTn id="80" dur="750" fill="hold"/>
                                            <p:tgtEl>
                                              <p:spTgt spid="19"/>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00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750" fill="hold"/>
                                            <p:tgtEl>
                                              <p:spTgt spid="24"/>
                                            </p:tgtEl>
                                            <p:attrNameLst>
                                              <p:attrName>ppt_x</p:attrName>
                                            </p:attrNameLst>
                                          </p:cBhvr>
                                          <p:tavLst>
                                            <p:tav tm="0">
                                              <p:val>
                                                <p:strVal val="1+#ppt_w/2"/>
                                              </p:val>
                                            </p:tav>
                                            <p:tav tm="100000">
                                              <p:val>
                                                <p:strVal val="#ppt_x"/>
                                              </p:val>
                                            </p:tav>
                                          </p:tavLst>
                                        </p:anim>
                                        <p:anim calcmode="lin" valueType="num">
                                          <p:cBhvr additive="base">
                                            <p:cTn id="84" dur="750" fill="hold"/>
                                            <p:tgtEl>
                                              <p:spTgt spid="24"/>
                                            </p:tgtEl>
                                            <p:attrNameLst>
                                              <p:attrName>ppt_y</p:attrName>
                                            </p:attrNameLst>
                                          </p:cBhvr>
                                          <p:tavLst>
                                            <p:tav tm="0">
                                              <p:val>
                                                <p:strVal val="#ppt_y"/>
                                              </p:val>
                                            </p:tav>
                                            <p:tav tm="100000">
                                              <p:val>
                                                <p:strVal val="#ppt_y"/>
                                              </p:val>
                                            </p:tav>
                                          </p:tavLst>
                                        </p:anim>
                                      </p:childTnLst>
                                    </p:cTn>
                                  </p:par>
                                </p:childTnLst>
                              </p:cTn>
                            </p:par>
                            <p:par>
                              <p:cTn id="85" fill="hold">
                                <p:stCondLst>
                                  <p:cond delay="3500"/>
                                </p:stCondLst>
                                <p:childTnLst>
                                  <p:par>
                                    <p:cTn id="86" presetID="41"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3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9" dur="300" fill="hold"/>
                                            <p:tgtEl>
                                              <p:spTgt spid="39"/>
                                            </p:tgtEl>
                                            <p:attrNameLst>
                                              <p:attrName>ppt_y</p:attrName>
                                            </p:attrNameLst>
                                          </p:cBhvr>
                                          <p:tavLst>
                                            <p:tav tm="0">
                                              <p:val>
                                                <p:strVal val="#ppt_y"/>
                                              </p:val>
                                            </p:tav>
                                            <p:tav tm="100000">
                                              <p:val>
                                                <p:strVal val="#ppt_y"/>
                                              </p:val>
                                            </p:tav>
                                          </p:tavLst>
                                        </p:anim>
                                        <p:anim calcmode="lin" valueType="num">
                                          <p:cBhvr>
                                            <p:cTn id="90" dur="3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91" dur="3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92" dur="3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4" grpId="0" animBg="1"/>
          <p:bldP spid="4" grpId="0"/>
          <p:bldP spid="29" grpId="0" animBg="1"/>
          <p:bldP spid="30" grpId="0" animBg="1"/>
          <p:bldP spid="31" grpId="0"/>
          <p:bldP spid="32" grpId="0"/>
          <p:bldP spid="33" grpId="0"/>
          <p:bldP spid="35" grpId="0" animBg="1"/>
          <p:bldP spid="38" grpId="0" animBg="1"/>
          <p:bldP spid="39" grpId="0"/>
          <p:bldP spid="40" grpId="0"/>
          <p:bldP spid="42"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nvSpPr>
        <p:spPr>
          <a:xfrm>
            <a:off x="1100797" y="-341224"/>
            <a:ext cx="9959926" cy="7540448"/>
          </a:xfrm>
          <a:custGeom>
            <a:avLst/>
            <a:gdLst>
              <a:gd name="connsiteX0" fmla="*/ 1572046 w 9058502"/>
              <a:gd name="connsiteY0" fmla="*/ 0 h 6858000"/>
              <a:gd name="connsiteX1" fmla="*/ 7486457 w 9058502"/>
              <a:gd name="connsiteY1" fmla="*/ 0 h 6858000"/>
              <a:gd name="connsiteX2" fmla="*/ 7574617 w 9058502"/>
              <a:gd name="connsiteY2" fmla="*/ 76367 h 6858000"/>
              <a:gd name="connsiteX3" fmla="*/ 9058502 w 9058502"/>
              <a:gd name="connsiteY3" fmla="*/ 3429000 h 6858000"/>
              <a:gd name="connsiteX4" fmla="*/ 7574617 w 9058502"/>
              <a:gd name="connsiteY4" fmla="*/ 6781634 h 6858000"/>
              <a:gd name="connsiteX5" fmla="*/ 7486457 w 9058502"/>
              <a:gd name="connsiteY5" fmla="*/ 6858000 h 6858000"/>
              <a:gd name="connsiteX6" fmla="*/ 1572046 w 9058502"/>
              <a:gd name="connsiteY6" fmla="*/ 6858000 h 6858000"/>
              <a:gd name="connsiteX7" fmla="*/ 1483885 w 9058502"/>
              <a:gd name="connsiteY7" fmla="*/ 6781634 h 6858000"/>
              <a:gd name="connsiteX8" fmla="*/ 0 w 9058502"/>
              <a:gd name="connsiteY8" fmla="*/ 3429000 h 6858000"/>
              <a:gd name="connsiteX9" fmla="*/ 1483885 w 9058502"/>
              <a:gd name="connsiteY9" fmla="*/ 763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58502" h="6858000">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2010601030101010101" pitchFamily="2" charset="-122"/>
            </a:endParaRPr>
          </a:p>
        </p:txBody>
      </p:sp>
      <p:sp>
        <p:nvSpPr>
          <p:cNvPr id="25" name="任意多边形 24"/>
          <p:cNvSpPr/>
          <p:nvPr/>
        </p:nvSpPr>
        <p:spPr>
          <a:xfrm rot="16200000">
            <a:off x="2651761" y="-1100252"/>
            <a:ext cx="6857999" cy="9058502"/>
          </a:xfrm>
          <a:custGeom>
            <a:avLst/>
            <a:gdLst>
              <a:gd name="connsiteX0" fmla="*/ 6857999 w 6857999"/>
              <a:gd name="connsiteY0" fmla="*/ 1572046 h 9058502"/>
              <a:gd name="connsiteX1" fmla="*/ 6857999 w 6857999"/>
              <a:gd name="connsiteY1" fmla="*/ 7486457 h 9058502"/>
              <a:gd name="connsiteX2" fmla="*/ 6781632 w 6857999"/>
              <a:gd name="connsiteY2" fmla="*/ 7574617 h 9058502"/>
              <a:gd name="connsiteX3" fmla="*/ 3428999 w 6857999"/>
              <a:gd name="connsiteY3" fmla="*/ 9058502 h 9058502"/>
              <a:gd name="connsiteX4" fmla="*/ 76365 w 6857999"/>
              <a:gd name="connsiteY4" fmla="*/ 7574617 h 9058502"/>
              <a:gd name="connsiteX5" fmla="*/ 0 w 6857999"/>
              <a:gd name="connsiteY5" fmla="*/ 7486458 h 9058502"/>
              <a:gd name="connsiteX6" fmla="*/ 0 w 6857999"/>
              <a:gd name="connsiteY6" fmla="*/ 1572045 h 9058502"/>
              <a:gd name="connsiteX7" fmla="*/ 76365 w 6857999"/>
              <a:gd name="connsiteY7" fmla="*/ 1483885 h 9058502"/>
              <a:gd name="connsiteX8" fmla="*/ 3428999 w 6857999"/>
              <a:gd name="connsiteY8" fmla="*/ 0 h 9058502"/>
              <a:gd name="connsiteX9" fmla="*/ 6781632 w 6857999"/>
              <a:gd name="connsiteY9" fmla="*/ 1483885 h 90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7999" h="9058502">
                <a:moveTo>
                  <a:pt x="6857999" y="1572046"/>
                </a:moveTo>
                <a:lnTo>
                  <a:pt x="6857999" y="7486457"/>
                </a:lnTo>
                <a:lnTo>
                  <a:pt x="6781632" y="7574617"/>
                </a:lnTo>
                <a:cubicBezTo>
                  <a:pt x="5953106" y="8486199"/>
                  <a:pt x="4757887" y="9058502"/>
                  <a:pt x="3428999" y="9058502"/>
                </a:cubicBezTo>
                <a:cubicBezTo>
                  <a:pt x="2100111" y="9058502"/>
                  <a:pt x="904891" y="8486199"/>
                  <a:pt x="76365" y="7574617"/>
                </a:cubicBezTo>
                <a:lnTo>
                  <a:pt x="0" y="7486458"/>
                </a:lnTo>
                <a:lnTo>
                  <a:pt x="0" y="1572045"/>
                </a:lnTo>
                <a:lnTo>
                  <a:pt x="76365" y="1483885"/>
                </a:lnTo>
                <a:cubicBezTo>
                  <a:pt x="904891" y="572304"/>
                  <a:pt x="2100111" y="0"/>
                  <a:pt x="3428999" y="0"/>
                </a:cubicBezTo>
                <a:cubicBezTo>
                  <a:pt x="4757887" y="0"/>
                  <a:pt x="5953106" y="572304"/>
                  <a:pt x="6781632" y="1483885"/>
                </a:cubicBez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49065" r="-49065"/>
            </a:stretch>
          </a:blipFill>
          <a:ln>
            <a:noFill/>
          </a:ln>
          <a:effectLst>
            <a:outerShdw blurRad="698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方正黑体简体" panose="02010601030101010101" pitchFamily="2" charset="-122"/>
            </a:endParaRPr>
          </a:p>
        </p:txBody>
      </p:sp>
      <p:sp>
        <p:nvSpPr>
          <p:cNvPr id="3" name="椭圆 2"/>
          <p:cNvSpPr/>
          <p:nvPr/>
        </p:nvSpPr>
        <p:spPr>
          <a:xfrm>
            <a:off x="2138250" y="-487529"/>
            <a:ext cx="7885021" cy="7885021"/>
          </a:xfrm>
          <a:prstGeom prst="ellipse">
            <a:avLst/>
          </a:prstGeom>
          <a:solidFill>
            <a:schemeClr val="bg1"/>
          </a:solidFill>
          <a:ln>
            <a:noFill/>
          </a:ln>
          <a:effectLst>
            <a:glow rad="228600">
              <a:schemeClr val="tx1">
                <a:lumMod val="50000"/>
                <a:lumOff val="50000"/>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397406" y="3167375"/>
            <a:ext cx="5406626" cy="1015663"/>
          </a:xfrm>
          <a:prstGeom prst="rect">
            <a:avLst/>
          </a:prstGeom>
          <a:noFill/>
        </p:spPr>
        <p:txBody>
          <a:bodyPr wrap="square" rtlCol="0">
            <a:spAutoFit/>
            <a:scene3d>
              <a:camera prst="orthographicFront"/>
              <a:lightRig rig="threePt" dir="t"/>
            </a:scene3d>
            <a:sp3d contourW="12700"/>
          </a:bodyPr>
          <a:lstStyle/>
          <a:p>
            <a:pPr algn="dist"/>
            <a:r>
              <a:rPr lang="zh-CN" altLang="en-US" sz="6000" b="1" dirty="0">
                <a:solidFill>
                  <a:srgbClr val="414141"/>
                </a:solidFill>
                <a:ea typeface="方正黑体简体" panose="02010601030101010101" pitchFamily="2" charset="-122"/>
              </a:rPr>
              <a:t>感谢您的聆听</a:t>
            </a:r>
          </a:p>
        </p:txBody>
      </p:sp>
      <p:sp>
        <p:nvSpPr>
          <p:cNvPr id="42" name="文本框 41"/>
          <p:cNvSpPr txBox="1"/>
          <p:nvPr/>
        </p:nvSpPr>
        <p:spPr>
          <a:xfrm>
            <a:off x="4870253" y="1178458"/>
            <a:ext cx="2460930" cy="1323439"/>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p>
            <a:pPr algn="ctr"/>
            <a:r>
              <a:rPr lang="en-US" altLang="zh-CN" sz="8000">
                <a:solidFill>
                  <a:srgbClr val="1D4C77"/>
                </a:solidFill>
                <a:latin typeface="Century Gothic" panose="020B0502020202020204" pitchFamily="34" charset="0"/>
                <a:ea typeface="方正黑体简体" panose="02010601030101010101" pitchFamily="2" charset="-122"/>
              </a:rPr>
              <a:t>2020</a:t>
            </a:r>
            <a:endParaRPr lang="zh-CN" altLang="en-US" sz="8000" dirty="0">
              <a:solidFill>
                <a:srgbClr val="1D4C77"/>
              </a:solidFill>
              <a:latin typeface="Century Gothic" panose="020B0502020202020204" pitchFamily="34" charset="0"/>
              <a:ea typeface="方正黑体简体" panose="02010601030101010101" pitchFamily="2" charset="-122"/>
            </a:endParaRPr>
          </a:p>
        </p:txBody>
      </p:sp>
      <p:sp>
        <p:nvSpPr>
          <p:cNvPr id="43" name="文本框 42"/>
          <p:cNvSpPr txBox="1"/>
          <p:nvPr/>
        </p:nvSpPr>
        <p:spPr>
          <a:xfrm>
            <a:off x="3368333" y="4073039"/>
            <a:ext cx="5464772" cy="58341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prstClr val="white">
                    <a:lumMod val="50000"/>
                  </a:prstClr>
                </a:solidFill>
                <a:latin typeface="Adobe 宋体 Std L" panose="02020300000000000000" pitchFamily="18" charset="-122"/>
                <a:ea typeface="Adobe 宋体 Std L" panose="02020300000000000000" pitchFamily="18" charset="-122"/>
              </a:rPr>
              <a:t>The user can demonstrate on a projector or computer, or print the presentation and  film to be used in a wider field</a:t>
            </a:r>
          </a:p>
        </p:txBody>
      </p:sp>
      <p:grpSp>
        <p:nvGrpSpPr>
          <p:cNvPr id="55" name="组合 54"/>
          <p:cNvGrpSpPr/>
          <p:nvPr/>
        </p:nvGrpSpPr>
        <p:grpSpPr>
          <a:xfrm>
            <a:off x="5168900" y="5627254"/>
            <a:ext cx="1863636" cy="337783"/>
            <a:chOff x="4193094" y="5370940"/>
            <a:chExt cx="1863636" cy="337783"/>
          </a:xfrm>
        </p:grpSpPr>
        <p:sp>
          <p:nvSpPr>
            <p:cNvPr id="47" name="Rectangle: Rounded Corners 100"/>
            <p:cNvSpPr/>
            <p:nvPr/>
          </p:nvSpPr>
          <p:spPr>
            <a:xfrm>
              <a:off x="4193094" y="5370940"/>
              <a:ext cx="1863636" cy="337783"/>
            </a:xfrm>
            <a:prstGeom prst="roundRect">
              <a:avLst>
                <a:gd name="adj" fmla="val 50000"/>
              </a:avLst>
            </a:prstGeom>
            <a:gradFill>
              <a:gsLst>
                <a:gs pos="0">
                  <a:srgbClr val="595959"/>
                </a:gs>
                <a:gs pos="100000">
                  <a:schemeClr val="tx1">
                    <a:lumMod val="85000"/>
                    <a:lumOff val="15000"/>
                  </a:schemeClr>
                </a:gs>
              </a:gsLst>
              <a:lin ang="5400000" scaled="0"/>
            </a:gra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Century Gothic" panose="020B0502020202020204" pitchFamily="34" charset="0"/>
                <a:ea typeface="方正黑体简体" panose="02010601030101010101" pitchFamily="2" charset="-122"/>
              </a:endParaRPr>
            </a:p>
          </p:txBody>
        </p:sp>
        <p:sp>
          <p:nvSpPr>
            <p:cNvPr id="49" name="原创设计师          _5"/>
            <p:cNvSpPr/>
            <p:nvPr/>
          </p:nvSpPr>
          <p:spPr>
            <a:xfrm>
              <a:off x="4293620" y="5394477"/>
              <a:ext cx="1662583" cy="275590"/>
            </a:xfrm>
            <a:prstGeom prst="rect">
              <a:avLst/>
            </a:prstGeom>
            <a:effectLst/>
          </p:spPr>
          <p:txBody>
            <a:bodyPr wrap="square">
              <a:spAutoFit/>
              <a:scene3d>
                <a:camera prst="orthographicFront"/>
                <a:lightRig rig="threePt" dir="t"/>
              </a:scene3d>
              <a:sp3d contourW="12700"/>
            </a:bodyPr>
            <a:lstStyle/>
            <a:p>
              <a:pPr algn="ctr"/>
              <a:r>
                <a:rPr lang="en-US" altLang="zh-CN" sz="1200">
                  <a:solidFill>
                    <a:schemeClr val="bg1"/>
                  </a:solidFill>
                  <a:latin typeface="方正黑体简体" panose="02010601030101010101" pitchFamily="2" charset="-122"/>
                  <a:ea typeface="方正黑体简体" panose="02010601030101010101" pitchFamily="2" charset="-122"/>
                </a:rPr>
                <a:t>xiazaii</a:t>
              </a: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grpSp>
      <p:sp>
        <p:nvSpPr>
          <p:cNvPr id="26" name="文本框 25"/>
          <p:cNvSpPr txBox="1"/>
          <p:nvPr/>
        </p:nvSpPr>
        <p:spPr>
          <a:xfrm>
            <a:off x="4372679" y="2552395"/>
            <a:ext cx="3497910" cy="646331"/>
          </a:xfrm>
          <a:prstGeom prst="rect">
            <a:avLst/>
          </a:prstGeom>
          <a:noFill/>
        </p:spPr>
        <p:txBody>
          <a:bodyPr wrap="square" rtlCol="0">
            <a:spAutoFit/>
            <a:scene3d>
              <a:camera prst="orthographicFront"/>
              <a:lightRig rig="threePt" dir="t"/>
            </a:scene3d>
            <a:sp3d contourW="12700"/>
          </a:bodyPr>
          <a:lstStyle/>
          <a:p>
            <a:pPr algn="dist"/>
            <a:r>
              <a:rPr lang="en-US" altLang="zh-CN" sz="3600" i="1" dirty="0">
                <a:solidFill>
                  <a:srgbClr val="414141"/>
                </a:solidFill>
                <a:ea typeface="方正黑体简体" panose="02010601030101010101" pitchFamily="2" charset="-122"/>
              </a:rPr>
              <a:t>BUSINESS PLAN</a:t>
            </a:r>
            <a:endParaRPr lang="zh-CN" altLang="en-US" sz="3600" i="1" dirty="0">
              <a:solidFill>
                <a:srgbClr val="414141"/>
              </a:solidFill>
              <a:ea typeface="方正黑体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000"/>
                                </p:stCondLst>
                                <p:childTnLst>
                                  <p:par>
                                    <p:cTn id="25" presetID="50" presetClass="entr" presetSubtype="0"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3"/>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3"/>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par>
                                    <p:cTn id="36" presetID="22" presetClass="entr" presetSubtype="1" fill="hold" grpId="0" nodeType="withEffect">
                                      <p:stCondLst>
                                        <p:cond delay="50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cTn>
                                  </p:par>
                                </p:childTnLst>
                              </p:cTn>
                            </p:par>
                            <p:par>
                              <p:cTn id="39" fill="hold">
                                <p:stCondLst>
                                  <p:cond delay="3000"/>
                                </p:stCondLst>
                                <p:childTnLst>
                                  <p:par>
                                    <p:cTn id="40" presetID="2" presetClass="entr" presetSubtype="4" fill="hold" nodeType="afterEffect" p14:presetBounceEnd="40000">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14:bounceEnd="40000">
                                          <p:cBhvr additive="base">
                                            <p:cTn id="42" dur="75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5" grpId="0" animBg="1"/>
          <p:bldP spid="3" grpId="0" animBg="1"/>
          <p:bldP spid="41" grpId="0"/>
          <p:bldP spid="42" grpId="0"/>
          <p:bldP spid="43"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000"/>
                                </p:stCondLst>
                                <p:childTnLst>
                                  <p:par>
                                    <p:cTn id="25" presetID="50" presetClass="entr" presetSubtype="0"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3"/>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3"/>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par>
                                    <p:cTn id="36" presetID="22" presetClass="entr" presetSubtype="1" fill="hold" grpId="0" nodeType="withEffect">
                                      <p:stCondLst>
                                        <p:cond delay="50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750" fill="hold"/>
                                            <p:tgtEl>
                                              <p:spTgt spid="55"/>
                                            </p:tgtEl>
                                            <p:attrNameLst>
                                              <p:attrName>ppt_x</p:attrName>
                                            </p:attrNameLst>
                                          </p:cBhvr>
                                          <p:tavLst>
                                            <p:tav tm="0">
                                              <p:val>
                                                <p:strVal val="#ppt_x"/>
                                              </p:val>
                                            </p:tav>
                                            <p:tav tm="100000">
                                              <p:val>
                                                <p:strVal val="#ppt_x"/>
                                              </p:val>
                                            </p:tav>
                                          </p:tavLst>
                                        </p:anim>
                                        <p:anim calcmode="lin" valueType="num">
                                          <p:cBhvr additive="base">
                                            <p:cTn id="43" dur="75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5" grpId="0" animBg="1"/>
          <p:bldP spid="3" grpId="0" animBg="1"/>
          <p:bldP spid="41" grpId="0"/>
          <p:bldP spid="42" grpId="0"/>
          <p:bldP spid="43" grpId="0"/>
          <p:bldP spid="2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p:cNvCxnSpPr/>
          <p:nvPr/>
        </p:nvCxnSpPr>
        <p:spPr>
          <a:xfrm>
            <a:off x="6067984" y="2883878"/>
            <a:ext cx="0" cy="42320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7"/>
          <p:cNvSpPr txBox="1"/>
          <p:nvPr/>
        </p:nvSpPr>
        <p:spPr>
          <a:xfrm>
            <a:off x="947547" y="2375515"/>
            <a:ext cx="1541330" cy="345736"/>
          </a:xfrm>
          <a:prstGeom prst="rect">
            <a:avLst/>
          </a:prstGeom>
          <a:noFill/>
        </p:spPr>
        <p:txBody>
          <a:bodyPr wrap="square" rtlCol="0">
            <a:spAutoFit/>
          </a:bodyPr>
          <a:lstStyle/>
          <a:p>
            <a:pPr>
              <a:lnSpc>
                <a:spcPct val="130000"/>
              </a:lnSpc>
            </a:pPr>
            <a:r>
              <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rPr>
              <a:t>2020</a:t>
            </a: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年的大事记</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7" name="文本框 6"/>
          <p:cNvSpPr txBox="1"/>
          <p:nvPr/>
        </p:nvSpPr>
        <p:spPr>
          <a:xfrm>
            <a:off x="947548" y="2883878"/>
            <a:ext cx="2956237" cy="269304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8" name="TextBox 7"/>
          <p:cNvSpPr txBox="1"/>
          <p:nvPr/>
        </p:nvSpPr>
        <p:spPr>
          <a:xfrm>
            <a:off x="6527732" y="317812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公司大事记</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9" name="文本框 8"/>
          <p:cNvSpPr txBox="1"/>
          <p:nvPr/>
        </p:nvSpPr>
        <p:spPr>
          <a:xfrm>
            <a:off x="6527733" y="3612396"/>
            <a:ext cx="2956237" cy="873509"/>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grpSp>
        <p:nvGrpSpPr>
          <p:cNvPr id="15" name="组合 14"/>
          <p:cNvGrpSpPr/>
          <p:nvPr/>
        </p:nvGrpSpPr>
        <p:grpSpPr>
          <a:xfrm>
            <a:off x="5969722" y="3858389"/>
            <a:ext cx="234028" cy="234028"/>
            <a:chOff x="7927343" y="2668909"/>
            <a:chExt cx="268762" cy="268762"/>
          </a:xfrm>
        </p:grpSpPr>
        <p:sp>
          <p:nvSpPr>
            <p:cNvPr id="11" name="椭圆 10"/>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7"/>
          <p:cNvSpPr txBox="1"/>
          <p:nvPr/>
        </p:nvSpPr>
        <p:spPr>
          <a:xfrm>
            <a:off x="4425785" y="3812209"/>
            <a:ext cx="1323439" cy="530915"/>
          </a:xfrm>
          <a:prstGeom prst="rect">
            <a:avLst/>
          </a:prstGeom>
          <a:noFill/>
        </p:spPr>
        <p:txBody>
          <a:bodyPr wrap="square" rtlCol="0">
            <a:spAutoFit/>
          </a:bodyPr>
          <a:lstStyle/>
          <a:p>
            <a:pPr algn="r"/>
            <a:r>
              <a:rPr lang="en-US" altLang="zh-CN" sz="1050" dirty="0">
                <a:solidFill>
                  <a:srgbClr val="4F4D50"/>
                </a:solidFill>
                <a:latin typeface="方正黑体简体" panose="02010601030101010101" pitchFamily="2" charset="-122"/>
                <a:ea typeface="方正黑体简体" panose="02010601030101010101" pitchFamily="2" charset="-122"/>
                <a:cs typeface="+mn-ea"/>
                <a:sym typeface="+mn-lt"/>
              </a:rPr>
              <a:t>Year</a:t>
            </a:r>
          </a:p>
          <a:p>
            <a:pPr algn="r"/>
            <a:r>
              <a:rPr lang="en-US" altLang="zh-CN" dirty="0">
                <a:solidFill>
                  <a:srgbClr val="4F4D50"/>
                </a:solidFill>
                <a:latin typeface="方正黑体简体" panose="02010601030101010101" pitchFamily="2" charset="-122"/>
                <a:ea typeface="方正黑体简体" panose="02010601030101010101" pitchFamily="2" charset="-122"/>
                <a:cs typeface="+mn-ea"/>
                <a:sym typeface="+mn-lt"/>
              </a:rPr>
              <a:t>2020</a:t>
            </a:r>
          </a:p>
        </p:txBody>
      </p:sp>
      <p:grpSp>
        <p:nvGrpSpPr>
          <p:cNvPr id="2" name="组合 1"/>
          <p:cNvGrpSpPr/>
          <p:nvPr/>
        </p:nvGrpSpPr>
        <p:grpSpPr>
          <a:xfrm>
            <a:off x="6527732" y="4706433"/>
            <a:ext cx="4170222" cy="1364302"/>
            <a:chOff x="6527732" y="4706433"/>
            <a:chExt cx="4170222" cy="1364302"/>
          </a:xfrm>
        </p:grpSpPr>
        <p:grpSp>
          <p:nvGrpSpPr>
            <p:cNvPr id="19" name="组合 18"/>
            <p:cNvGrpSpPr/>
            <p:nvPr/>
          </p:nvGrpSpPr>
          <p:grpSpPr>
            <a:xfrm>
              <a:off x="7571367" y="4706433"/>
              <a:ext cx="1039318" cy="1071914"/>
              <a:chOff x="2933518" y="2584938"/>
              <a:chExt cx="1438646" cy="1483766"/>
            </a:xfrm>
          </p:grpSpPr>
          <p:graphicFrame>
            <p:nvGraphicFramePr>
              <p:cNvPr id="20" name="图表 19"/>
              <p:cNvGraphicFramePr/>
              <p:nvPr/>
            </p:nvGraphicFramePr>
            <p:xfrm>
              <a:off x="2933518" y="2584938"/>
              <a:ext cx="1438646" cy="148376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17"/>
              <p:cNvSpPr txBox="1"/>
              <p:nvPr/>
            </p:nvSpPr>
            <p:spPr>
              <a:xfrm>
                <a:off x="3313128" y="3135108"/>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82%</a:t>
                </a:r>
              </a:p>
            </p:txBody>
          </p:sp>
        </p:grpSp>
        <p:grpSp>
          <p:nvGrpSpPr>
            <p:cNvPr id="23" name="组合 22"/>
            <p:cNvGrpSpPr/>
            <p:nvPr/>
          </p:nvGrpSpPr>
          <p:grpSpPr>
            <a:xfrm>
              <a:off x="8615002" y="4706433"/>
              <a:ext cx="1039318" cy="1071914"/>
              <a:chOff x="4785885" y="1827484"/>
              <a:chExt cx="1438646" cy="1483766"/>
            </a:xfrm>
          </p:grpSpPr>
          <p:graphicFrame>
            <p:nvGraphicFramePr>
              <p:cNvPr id="24" name="图表 23"/>
              <p:cNvGraphicFramePr/>
              <p:nvPr/>
            </p:nvGraphicFramePr>
            <p:xfrm>
              <a:off x="4785885" y="1827484"/>
              <a:ext cx="1438646" cy="1483766"/>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18"/>
              <p:cNvSpPr txBox="1"/>
              <p:nvPr/>
            </p:nvSpPr>
            <p:spPr>
              <a:xfrm>
                <a:off x="5165492" y="2377654"/>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59%</a:t>
                </a:r>
              </a:p>
            </p:txBody>
          </p:sp>
        </p:grpSp>
        <p:grpSp>
          <p:nvGrpSpPr>
            <p:cNvPr id="26" name="组合 25"/>
            <p:cNvGrpSpPr/>
            <p:nvPr/>
          </p:nvGrpSpPr>
          <p:grpSpPr>
            <a:xfrm>
              <a:off x="9658636" y="4706433"/>
              <a:ext cx="1039318" cy="1071914"/>
              <a:chOff x="6621383" y="2584938"/>
              <a:chExt cx="1438646" cy="1483766"/>
            </a:xfrm>
          </p:grpSpPr>
          <p:graphicFrame>
            <p:nvGraphicFramePr>
              <p:cNvPr id="27" name="图表 26"/>
              <p:cNvGraphicFramePr/>
              <p:nvPr/>
            </p:nvGraphicFramePr>
            <p:xfrm>
              <a:off x="6621383" y="2584938"/>
              <a:ext cx="1438646" cy="1483766"/>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19"/>
              <p:cNvSpPr txBox="1"/>
              <p:nvPr/>
            </p:nvSpPr>
            <p:spPr>
              <a:xfrm>
                <a:off x="7000992" y="3135108"/>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23%</a:t>
                </a:r>
              </a:p>
            </p:txBody>
          </p:sp>
        </p:grpSp>
        <p:grpSp>
          <p:nvGrpSpPr>
            <p:cNvPr id="29" name="组合 28"/>
            <p:cNvGrpSpPr/>
            <p:nvPr/>
          </p:nvGrpSpPr>
          <p:grpSpPr>
            <a:xfrm>
              <a:off x="6527732" y="4706433"/>
              <a:ext cx="1039318" cy="1071914"/>
              <a:chOff x="1086911" y="1827484"/>
              <a:chExt cx="1438646" cy="1483766"/>
            </a:xfrm>
          </p:grpSpPr>
          <p:graphicFrame>
            <p:nvGraphicFramePr>
              <p:cNvPr id="30" name="图表 29"/>
              <p:cNvGraphicFramePr/>
              <p:nvPr/>
            </p:nvGraphicFramePr>
            <p:xfrm>
              <a:off x="1086911" y="1827484"/>
              <a:ext cx="1438646" cy="1483766"/>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16"/>
              <p:cNvSpPr txBox="1"/>
              <p:nvPr/>
            </p:nvSpPr>
            <p:spPr>
              <a:xfrm>
                <a:off x="1466520" y="2377654"/>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75%</a:t>
                </a:r>
              </a:p>
            </p:txBody>
          </p:sp>
        </p:grpSp>
        <p:sp>
          <p:nvSpPr>
            <p:cNvPr id="32" name="TextBox 7"/>
            <p:cNvSpPr txBox="1"/>
            <p:nvPr/>
          </p:nvSpPr>
          <p:spPr>
            <a:xfrm>
              <a:off x="6631156" y="5778347"/>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3" name="TextBox 7"/>
            <p:cNvSpPr txBox="1"/>
            <p:nvPr/>
          </p:nvSpPr>
          <p:spPr>
            <a:xfrm>
              <a:off x="7656961" y="5778347"/>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4" name="TextBox 7"/>
            <p:cNvSpPr txBox="1"/>
            <p:nvPr/>
          </p:nvSpPr>
          <p:spPr>
            <a:xfrm>
              <a:off x="8682765" y="5778347"/>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35" name="TextBox 7"/>
            <p:cNvSpPr txBox="1"/>
            <p:nvPr/>
          </p:nvSpPr>
          <p:spPr>
            <a:xfrm>
              <a:off x="9792202" y="5778347"/>
              <a:ext cx="843738" cy="292388"/>
            </a:xfrm>
            <a:prstGeom prst="rect">
              <a:avLst/>
            </a:prstGeom>
            <a:noFill/>
          </p:spPr>
          <p:txBody>
            <a:bodyPr wrap="square" rtlCol="0">
              <a:spAutoFit/>
            </a:bodyPr>
            <a:lstStyle/>
            <a:p>
              <a:pPr algn="ctr">
                <a:lnSpc>
                  <a:spcPct val="130000"/>
                </a:lnSpc>
              </a:pPr>
              <a:r>
                <a:rPr lang="zh-CN" altLang="en-US" sz="1000" dirty="0">
                  <a:solidFill>
                    <a:srgbClr val="4F4D50"/>
                  </a:solidFill>
                  <a:latin typeface="方正黑体简体" panose="02010601030101010101" pitchFamily="2" charset="-122"/>
                  <a:ea typeface="方正黑体简体" panose="02010601030101010101" pitchFamily="2" charset="-122"/>
                  <a:cs typeface="+mn-ea"/>
                  <a:sym typeface="+mn-lt"/>
                </a:rPr>
                <a:t>添加标题</a:t>
              </a:r>
              <a:endParaRPr lang="en-US" altLang="zh-CN" sz="10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grpSp>
        <p:nvGrpSpPr>
          <p:cNvPr id="4" name="组合 3"/>
          <p:cNvGrpSpPr/>
          <p:nvPr/>
        </p:nvGrpSpPr>
        <p:grpSpPr>
          <a:xfrm>
            <a:off x="5498123" y="1570689"/>
            <a:ext cx="1160585" cy="1313189"/>
            <a:chOff x="5498123" y="1570689"/>
            <a:chExt cx="1160585" cy="1313189"/>
          </a:xfrm>
          <a:effectLst>
            <a:outerShdw blurRad="254000" dist="63500" dir="2700000" algn="tl" rotWithShape="0">
              <a:prstClr val="black">
                <a:alpha val="30000"/>
              </a:prstClr>
            </a:outerShdw>
          </a:effectLst>
        </p:grpSpPr>
        <p:sp>
          <p:nvSpPr>
            <p:cNvPr id="3" name="六边形 2"/>
            <p:cNvSpPr/>
            <p:nvPr/>
          </p:nvSpPr>
          <p:spPr>
            <a:xfrm rot="5400000">
              <a:off x="5421821" y="1646991"/>
              <a:ext cx="1313189" cy="1160585"/>
            </a:xfrm>
            <a:prstGeom prst="hexagon">
              <a:avLst>
                <a:gd name="adj" fmla="val 26010"/>
                <a:gd name="vf" fmla="val 115470"/>
              </a:avLst>
            </a:prstGeom>
            <a:blipFill dpi="0" rotWithShape="0">
              <a:blip r:embed="rId7" cstate="print">
                <a:extLst>
                  <a:ext uri="{28A0092B-C50C-407E-A947-70E740481C1C}">
                    <a14:useLocalDpi xmlns:a14="http://schemas.microsoft.com/office/drawing/2010/main" val="0"/>
                  </a:ext>
                </a:extLst>
              </a:blip>
              <a:srcRect/>
              <a:stretch>
                <a:fillRect l="-34820" r="-348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rot="5400000">
              <a:off x="5768582" y="1939066"/>
              <a:ext cx="636307" cy="562363"/>
            </a:xfrm>
            <a:prstGeom prst="hexagon">
              <a:avLst>
                <a:gd name="adj" fmla="val 26010"/>
                <a:gd name="vf" fmla="val 115470"/>
              </a:avLst>
            </a:prstGeom>
            <a:solidFill>
              <a:srgbClr val="1D4C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AutoShape 59"/>
            <p:cNvSpPr/>
            <p:nvPr/>
          </p:nvSpPr>
          <p:spPr bwMode="auto">
            <a:xfrm>
              <a:off x="5937860" y="2102233"/>
              <a:ext cx="237073" cy="23602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38" name="椭圆 37"/>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41" name="文本框 40"/>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42" name="文本框 41"/>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发展历程</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40000">
                                          <p:cBhvr additive="base">
                                            <p:cTn id="7" dur="75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40000">
                                          <p:cBhvr additive="base">
                                            <p:cTn id="11" dur="75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p:tgtEl>
                                              <p:spTgt spid="42"/>
                                            </p:tgtEl>
                                            <p:attrNameLst>
                                              <p:attrName>ppt_y</p:attrName>
                                            </p:attrNameLst>
                                          </p:cBhvr>
                                          <p:tavLst>
                                            <p:tav tm="0">
                                              <p:val>
                                                <p:strVal val="#ppt_y+#ppt_h*1.125000"/>
                                              </p:val>
                                            </p:tav>
                                            <p:tav tm="100000">
                                              <p:val>
                                                <p:strVal val="#ppt_y"/>
                                              </p:val>
                                            </p:tav>
                                          </p:tavLst>
                                        </p:anim>
                                        <p:animEffect transition="in" filter="wipe(up)">
                                          <p:cBhvr>
                                            <p:cTn id="22" dur="500"/>
                                            <p:tgtEl>
                                              <p:spTgt spid="4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1+#ppt_w/2"/>
                                              </p:val>
                                            </p:tav>
                                            <p:tav tm="100000">
                                              <p:val>
                                                <p:strVal val="#ppt_x"/>
                                              </p:val>
                                            </p:tav>
                                          </p:tavLst>
                                        </p:anim>
                                        <p:anim calcmode="lin" valueType="num">
                                          <p:cBhvr additive="base">
                                            <p:cTn id="7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6" grpId="0"/>
          <p:bldP spid="38" grpId="0" animBg="1"/>
          <p:bldP spid="39" grpId="0" animBg="1"/>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1+#ppt_w/2"/>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p:tgtEl>
                                              <p:spTgt spid="42"/>
                                            </p:tgtEl>
                                            <p:attrNameLst>
                                              <p:attrName>ppt_y</p:attrName>
                                            </p:attrNameLst>
                                          </p:cBhvr>
                                          <p:tavLst>
                                            <p:tav tm="0">
                                              <p:val>
                                                <p:strVal val="#ppt_y+#ppt_h*1.125000"/>
                                              </p:val>
                                            </p:tav>
                                            <p:tav tm="100000">
                                              <p:val>
                                                <p:strVal val="#ppt_y"/>
                                              </p:val>
                                            </p:tav>
                                          </p:tavLst>
                                        </p:anim>
                                        <p:animEffect transition="in" filter="wipe(up)">
                                          <p:cBhvr>
                                            <p:cTn id="22" dur="500"/>
                                            <p:tgtEl>
                                              <p:spTgt spid="4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1+#ppt_w/2"/>
                                              </p:val>
                                            </p:tav>
                                            <p:tav tm="100000">
                                              <p:val>
                                                <p:strVal val="#ppt_x"/>
                                              </p:val>
                                            </p:tav>
                                          </p:tavLst>
                                        </p:anim>
                                        <p:anim calcmode="lin" valueType="num">
                                          <p:cBhvr additive="base">
                                            <p:cTn id="7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6" grpId="0"/>
          <p:bldP spid="38" grpId="0" animBg="1"/>
          <p:bldP spid="39" grpId="0" animBg="1"/>
          <p:bldP spid="40" grpId="0"/>
          <p:bldP spid="41" grpId="0"/>
          <p:bldP spid="4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067984" y="0"/>
            <a:ext cx="0" cy="71159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1793631" y="574431"/>
            <a:ext cx="3833446" cy="1359877"/>
          </a:xfrm>
          <a:prstGeom prst="roundRect">
            <a:avLst>
              <a:gd name="adj" fmla="val 7184"/>
            </a:avLst>
          </a:prstGeom>
          <a:blipFill dpi="0" rotWithShape="1">
            <a:blip r:embed="rId3" cstate="print">
              <a:extLst>
                <a:ext uri="{28A0092B-C50C-407E-A947-70E740481C1C}">
                  <a14:useLocalDpi xmlns:a14="http://schemas.microsoft.com/office/drawing/2010/main" val="0"/>
                </a:ext>
              </a:extLst>
            </a:blip>
            <a:srcRect/>
            <a:stretch>
              <a:fillRect t="-44013" b="-44013"/>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706138" y="5330252"/>
            <a:ext cx="4003002" cy="692497"/>
          </a:xfrm>
          <a:prstGeom prst="rect">
            <a:avLst/>
          </a:prstGeom>
          <a:noFill/>
        </p:spPr>
        <p:txBody>
          <a:bodyPr wrap="square" rtlCol="0">
            <a:spAutoFit/>
          </a:bodyPr>
          <a:lstStyle/>
          <a:p>
            <a:pPr algn="r">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7" name="TextBox 7"/>
          <p:cNvSpPr txBox="1"/>
          <p:nvPr/>
        </p:nvSpPr>
        <p:spPr>
          <a:xfrm>
            <a:off x="4385700" y="3233062"/>
            <a:ext cx="1323439" cy="530915"/>
          </a:xfrm>
          <a:prstGeom prst="rect">
            <a:avLst/>
          </a:prstGeom>
          <a:noFill/>
        </p:spPr>
        <p:txBody>
          <a:bodyPr wrap="square" rtlCol="0">
            <a:spAutoFit/>
          </a:bodyPr>
          <a:lstStyle/>
          <a:p>
            <a:pPr algn="r"/>
            <a:r>
              <a:rPr lang="en-US" altLang="zh-CN" sz="1050" dirty="0">
                <a:solidFill>
                  <a:srgbClr val="4F4D50"/>
                </a:solidFill>
                <a:latin typeface="方正黑体简体" panose="02010601030101010101" pitchFamily="2" charset="-122"/>
                <a:ea typeface="方正黑体简体" panose="02010601030101010101" pitchFamily="2" charset="-122"/>
                <a:cs typeface="+mn-ea"/>
                <a:sym typeface="+mn-lt"/>
              </a:rPr>
              <a:t>Year</a:t>
            </a:r>
          </a:p>
          <a:p>
            <a:pPr algn="r"/>
            <a:r>
              <a:rPr lang="en-US" altLang="zh-CN" dirty="0">
                <a:solidFill>
                  <a:srgbClr val="4F4D50"/>
                </a:solidFill>
                <a:latin typeface="方正黑体简体" panose="02010601030101010101" pitchFamily="2" charset="-122"/>
                <a:ea typeface="方正黑体简体" panose="02010601030101010101" pitchFamily="2" charset="-122"/>
                <a:cs typeface="+mn-ea"/>
                <a:sym typeface="+mn-lt"/>
              </a:rPr>
              <a:t>2020</a:t>
            </a:r>
          </a:p>
        </p:txBody>
      </p:sp>
      <p:sp>
        <p:nvSpPr>
          <p:cNvPr id="8" name="TextBox 7"/>
          <p:cNvSpPr txBox="1"/>
          <p:nvPr/>
        </p:nvSpPr>
        <p:spPr>
          <a:xfrm>
            <a:off x="6508892" y="888447"/>
            <a:ext cx="1323439" cy="530915"/>
          </a:xfrm>
          <a:prstGeom prst="rect">
            <a:avLst/>
          </a:prstGeom>
          <a:noFill/>
        </p:spPr>
        <p:txBody>
          <a:bodyPr wrap="square" rtlCol="0">
            <a:spAutoFit/>
          </a:bodyPr>
          <a:lstStyle/>
          <a:p>
            <a:r>
              <a:rPr lang="en-US" altLang="zh-CN" sz="1050" dirty="0">
                <a:solidFill>
                  <a:srgbClr val="4F4D50"/>
                </a:solidFill>
                <a:latin typeface="方正黑体简体" panose="02010601030101010101" pitchFamily="2" charset="-122"/>
                <a:ea typeface="方正黑体简体" panose="02010601030101010101" pitchFamily="2" charset="-122"/>
                <a:cs typeface="+mn-ea"/>
                <a:sym typeface="+mn-lt"/>
              </a:rPr>
              <a:t>Year</a:t>
            </a:r>
          </a:p>
          <a:p>
            <a:r>
              <a:rPr lang="en-US" altLang="zh-CN" dirty="0">
                <a:solidFill>
                  <a:srgbClr val="4F4D50"/>
                </a:solidFill>
                <a:latin typeface="方正黑体简体" panose="02010601030101010101" pitchFamily="2" charset="-122"/>
                <a:ea typeface="方正黑体简体" panose="02010601030101010101" pitchFamily="2" charset="-122"/>
                <a:cs typeface="+mn-ea"/>
                <a:sym typeface="+mn-lt"/>
              </a:rPr>
              <a:t>2020</a:t>
            </a:r>
          </a:p>
        </p:txBody>
      </p:sp>
      <p:sp>
        <p:nvSpPr>
          <p:cNvPr id="9" name="TextBox 7"/>
          <p:cNvSpPr txBox="1"/>
          <p:nvPr/>
        </p:nvSpPr>
        <p:spPr>
          <a:xfrm>
            <a:off x="4303280" y="4726975"/>
            <a:ext cx="1323439" cy="584775"/>
          </a:xfrm>
          <a:prstGeom prst="rect">
            <a:avLst/>
          </a:prstGeom>
          <a:noFill/>
        </p:spPr>
        <p:txBody>
          <a:bodyPr wrap="square" rtlCol="0">
            <a:spAutoFit/>
          </a:bodyPr>
          <a:lstStyle/>
          <a:p>
            <a:pPr algn="r"/>
            <a:r>
              <a:rPr lang="en-US" altLang="zh-CN" sz="3200" dirty="0">
                <a:solidFill>
                  <a:srgbClr val="4F4D50"/>
                </a:solidFill>
                <a:latin typeface="方正黑体简体" panose="02010601030101010101" pitchFamily="2" charset="-122"/>
                <a:ea typeface="方正黑体简体" panose="02010601030101010101" pitchFamily="2" charset="-122"/>
                <a:cs typeface="+mn-ea"/>
                <a:sym typeface="+mn-lt"/>
              </a:rPr>
              <a:t>80%</a:t>
            </a:r>
            <a:endParaRPr lang="en-US" altLang="zh-CN" sz="5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0" name="TextBox 7"/>
          <p:cNvSpPr txBox="1"/>
          <p:nvPr/>
        </p:nvSpPr>
        <p:spPr>
          <a:xfrm>
            <a:off x="6426830" y="5363135"/>
            <a:ext cx="1323439" cy="530915"/>
          </a:xfrm>
          <a:prstGeom prst="rect">
            <a:avLst/>
          </a:prstGeom>
          <a:noFill/>
        </p:spPr>
        <p:txBody>
          <a:bodyPr wrap="square" rtlCol="0">
            <a:spAutoFit/>
          </a:bodyPr>
          <a:lstStyle/>
          <a:p>
            <a:r>
              <a:rPr lang="en-US" altLang="zh-CN" sz="1050" dirty="0">
                <a:solidFill>
                  <a:srgbClr val="4F4D50"/>
                </a:solidFill>
                <a:latin typeface="方正黑体简体" panose="02010601030101010101" pitchFamily="2" charset="-122"/>
                <a:ea typeface="方正黑体简体" panose="02010601030101010101" pitchFamily="2" charset="-122"/>
                <a:cs typeface="+mn-ea"/>
                <a:sym typeface="+mn-lt"/>
              </a:rPr>
              <a:t>Year</a:t>
            </a:r>
          </a:p>
          <a:p>
            <a:r>
              <a:rPr lang="en-US" altLang="zh-CN" dirty="0">
                <a:solidFill>
                  <a:srgbClr val="4F4D50"/>
                </a:solidFill>
                <a:latin typeface="方正黑体简体" panose="02010601030101010101" pitchFamily="2" charset="-122"/>
                <a:ea typeface="方正黑体简体" panose="02010601030101010101" pitchFamily="2" charset="-122"/>
                <a:cs typeface="+mn-ea"/>
                <a:sym typeface="+mn-lt"/>
              </a:rPr>
              <a:t>2020</a:t>
            </a:r>
          </a:p>
        </p:txBody>
      </p:sp>
      <p:grpSp>
        <p:nvGrpSpPr>
          <p:cNvPr id="12" name="组合 11"/>
          <p:cNvGrpSpPr/>
          <p:nvPr/>
        </p:nvGrpSpPr>
        <p:grpSpPr>
          <a:xfrm>
            <a:off x="5969722" y="1137355"/>
            <a:ext cx="234028" cy="234028"/>
            <a:chOff x="7927343" y="2668909"/>
            <a:chExt cx="268762" cy="268762"/>
          </a:xfrm>
        </p:grpSpPr>
        <p:sp>
          <p:nvSpPr>
            <p:cNvPr id="13" name="椭圆 12"/>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2" y="3381505"/>
            <a:ext cx="234028" cy="234028"/>
            <a:chOff x="7927343" y="2668909"/>
            <a:chExt cx="268762" cy="268762"/>
          </a:xfrm>
        </p:grpSpPr>
        <p:sp>
          <p:nvSpPr>
            <p:cNvPr id="16" name="椭圆 15"/>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969722" y="5569900"/>
            <a:ext cx="234028" cy="234028"/>
            <a:chOff x="7927343" y="2668909"/>
            <a:chExt cx="268762" cy="268762"/>
          </a:xfrm>
        </p:grpSpPr>
        <p:sp>
          <p:nvSpPr>
            <p:cNvPr id="19" name="椭圆 18"/>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6916616" y="2391508"/>
            <a:ext cx="3833446" cy="2052407"/>
            <a:chOff x="6916616" y="2391508"/>
            <a:chExt cx="3833446" cy="2052407"/>
          </a:xfrm>
        </p:grpSpPr>
        <p:sp>
          <p:nvSpPr>
            <p:cNvPr id="11" name="圆角矩形 10"/>
            <p:cNvSpPr/>
            <p:nvPr/>
          </p:nvSpPr>
          <p:spPr>
            <a:xfrm>
              <a:off x="6916616" y="2391508"/>
              <a:ext cx="3833446" cy="2052407"/>
            </a:xfrm>
            <a:prstGeom prst="roundRect">
              <a:avLst>
                <a:gd name="adj" fmla="val 7184"/>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图表 20"/>
            <p:cNvGraphicFramePr/>
            <p:nvPr/>
          </p:nvGraphicFramePr>
          <p:xfrm>
            <a:off x="7886240" y="2655072"/>
            <a:ext cx="2863822" cy="1686893"/>
          </p:xfrm>
          <a:graphic>
            <a:graphicData uri="http://schemas.openxmlformats.org/drawingml/2006/chart">
              <c:chart xmlns:c="http://schemas.openxmlformats.org/drawingml/2006/chart" xmlns:r="http://schemas.openxmlformats.org/officeDocument/2006/relationships" r:id="rId4"/>
            </a:graphicData>
          </a:graphic>
        </p:graphicFrame>
        <p:sp>
          <p:nvSpPr>
            <p:cNvPr id="23" name="Freeform 35"/>
            <p:cNvSpPr>
              <a:spLocks noEditPoints="1"/>
            </p:cNvSpPr>
            <p:nvPr/>
          </p:nvSpPr>
          <p:spPr bwMode="auto">
            <a:xfrm>
              <a:off x="7401399" y="3424903"/>
              <a:ext cx="162352" cy="342199"/>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1D4C77"/>
            </a:solidFill>
            <a:ln>
              <a:noFill/>
            </a:ln>
          </p:spPr>
          <p:txBody>
            <a:bodyPr vert="horz" wrap="square" lIns="62999" tIns="31499" rIns="62999" bIns="31499" numCol="1" anchor="t" anchorCtr="0" compatLnSpc="1"/>
            <a:lstStyle/>
            <a:p>
              <a:endParaRPr lang="zh-CN" altLang="en-US">
                <a:solidFill>
                  <a:prstClr val="black"/>
                </a:solidFill>
                <a:latin typeface="Bebas" pitchFamily="2" charset="0"/>
                <a:ea typeface="微软雅黑" panose="020B0503020204020204" charset="-122"/>
                <a:sym typeface="Bebas" pitchFamily="2" charset="0"/>
              </a:endParaRPr>
            </a:p>
          </p:txBody>
        </p:sp>
        <p:sp>
          <p:nvSpPr>
            <p:cNvPr id="24" name="Freeform 36"/>
            <p:cNvSpPr>
              <a:spLocks noEditPoints="1"/>
            </p:cNvSpPr>
            <p:nvPr/>
          </p:nvSpPr>
          <p:spPr bwMode="auto">
            <a:xfrm>
              <a:off x="7218232" y="3426252"/>
              <a:ext cx="134919" cy="340850"/>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4F4D50"/>
            </a:solidFill>
            <a:ln>
              <a:noFill/>
            </a:ln>
          </p:spPr>
          <p:txBody>
            <a:bodyPr vert="horz" wrap="square" lIns="62999" tIns="31499" rIns="62999" bIns="31499" numCol="1" anchor="t" anchorCtr="0" compatLnSpc="1"/>
            <a:lstStyle/>
            <a:p>
              <a:endParaRPr lang="zh-CN" altLang="en-US">
                <a:solidFill>
                  <a:prstClr val="black"/>
                </a:solidFill>
                <a:latin typeface="Bebas" pitchFamily="2" charset="0"/>
                <a:ea typeface="微软雅黑" panose="020B0503020204020204" charset="-122"/>
                <a:sym typeface="Bebas" pitchFamily="2" charset="0"/>
              </a:endParaRPr>
            </a:p>
          </p:txBody>
        </p:sp>
        <p:sp>
          <p:nvSpPr>
            <p:cNvPr id="25" name="TextBox 7"/>
            <p:cNvSpPr txBox="1"/>
            <p:nvPr/>
          </p:nvSpPr>
          <p:spPr>
            <a:xfrm>
              <a:off x="6998796" y="3898362"/>
              <a:ext cx="751473" cy="369332"/>
            </a:xfrm>
            <a:prstGeom prst="rect">
              <a:avLst/>
            </a:prstGeom>
            <a:noFill/>
          </p:spPr>
          <p:txBody>
            <a:bodyPr wrap="square" rtlCol="0">
              <a:spAutoFit/>
            </a:bodyPr>
            <a:lstStyle/>
            <a:p>
              <a:pPr algn="ctr"/>
              <a:r>
                <a:rPr lang="en-US" altLang="zh-CN" sz="900" dirty="0">
                  <a:solidFill>
                    <a:srgbClr val="4F4D50"/>
                  </a:solidFill>
                  <a:latin typeface="方正黑体简体" panose="02010601030101010101" pitchFamily="2" charset="-122"/>
                  <a:ea typeface="方正黑体简体" panose="02010601030101010101" pitchFamily="2" charset="-122"/>
                  <a:cs typeface="+mn-ea"/>
                  <a:sym typeface="+mn-lt"/>
                </a:rPr>
                <a:t>100%</a:t>
              </a:r>
            </a:p>
            <a:p>
              <a:pPr algn="ctr"/>
              <a:r>
                <a:rPr lang="zh-CN" altLang="en-US" sz="900" dirty="0">
                  <a:solidFill>
                    <a:srgbClr val="4F4D50"/>
                  </a:solidFill>
                  <a:latin typeface="方正黑体简体" panose="02010601030101010101" pitchFamily="2" charset="-122"/>
                  <a:ea typeface="方正黑体简体" panose="02010601030101010101" pitchFamily="2" charset="-122"/>
                  <a:cs typeface="+mn-ea"/>
                  <a:sym typeface="+mn-lt"/>
                </a:rPr>
                <a:t>数据比例</a:t>
              </a:r>
              <a:endParaRPr lang="en-US" altLang="zh-CN" sz="9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sp>
        <p:nvSpPr>
          <p:cNvPr id="26" name="TextBox 7"/>
          <p:cNvSpPr txBox="1"/>
          <p:nvPr/>
        </p:nvSpPr>
        <p:spPr>
          <a:xfrm>
            <a:off x="7719066" y="729420"/>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公司大事记</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7" name="文本框 26"/>
          <p:cNvSpPr txBox="1"/>
          <p:nvPr/>
        </p:nvSpPr>
        <p:spPr>
          <a:xfrm>
            <a:off x="7719067" y="1063337"/>
            <a:ext cx="3030995" cy="492443"/>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anim calcmode="lin" valueType="num">
                                      <p:cBhvr>
                                        <p:cTn id="74" dur="1000" fill="hold"/>
                                        <p:tgtEl>
                                          <p:spTgt spid="9"/>
                                        </p:tgtEl>
                                        <p:attrNameLst>
                                          <p:attrName>ppt_x</p:attrName>
                                        </p:attrNameLst>
                                      </p:cBhvr>
                                      <p:tavLst>
                                        <p:tav tm="0">
                                          <p:val>
                                            <p:strVal val="#ppt_x"/>
                                          </p:val>
                                        </p:tav>
                                        <p:tav tm="100000">
                                          <p:val>
                                            <p:strVal val="#ppt_x"/>
                                          </p:val>
                                        </p:tav>
                                      </p:tavLst>
                                    </p:anim>
                                    <p:anim calcmode="lin" valueType="num">
                                      <p:cBhvr>
                                        <p:cTn id="7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additive="base">
                                        <p:cTn id="80" dur="500" fill="hold"/>
                                        <p:tgtEl>
                                          <p:spTgt spid="10"/>
                                        </p:tgtEl>
                                        <p:attrNameLst>
                                          <p:attrName>ppt_x</p:attrName>
                                        </p:attrNameLst>
                                      </p:cBhvr>
                                      <p:tavLst>
                                        <p:tav tm="0">
                                          <p:val>
                                            <p:strVal val="1+#ppt_w/2"/>
                                          </p:val>
                                        </p:tav>
                                        <p:tav tm="100000">
                                          <p:val>
                                            <p:strVal val="#ppt_x"/>
                                          </p:val>
                                        </p:tav>
                                      </p:tavLst>
                                    </p:anim>
                                    <p:anim calcmode="lin" valueType="num">
                                      <p:cBhvr additive="base">
                                        <p:cTn id="8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067984" y="0"/>
            <a:ext cx="0" cy="40796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969722" y="1123479"/>
            <a:ext cx="234028" cy="234028"/>
            <a:chOff x="7927343" y="2668909"/>
            <a:chExt cx="268762" cy="268762"/>
          </a:xfrm>
        </p:grpSpPr>
        <p:sp>
          <p:nvSpPr>
            <p:cNvPr id="7" name="椭圆 6"/>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7"/>
          <p:cNvSpPr txBox="1"/>
          <p:nvPr/>
        </p:nvSpPr>
        <p:spPr>
          <a:xfrm>
            <a:off x="4425785" y="1010393"/>
            <a:ext cx="1323439" cy="530915"/>
          </a:xfrm>
          <a:prstGeom prst="rect">
            <a:avLst/>
          </a:prstGeom>
          <a:noFill/>
        </p:spPr>
        <p:txBody>
          <a:bodyPr wrap="square" rtlCol="0">
            <a:spAutoFit/>
          </a:bodyPr>
          <a:lstStyle/>
          <a:p>
            <a:pPr algn="r"/>
            <a:r>
              <a:rPr lang="en-US" altLang="zh-CN" sz="1050" dirty="0">
                <a:solidFill>
                  <a:srgbClr val="4F4D50"/>
                </a:solidFill>
                <a:latin typeface="方正黑体简体" panose="02010601030101010101" pitchFamily="2" charset="-122"/>
                <a:ea typeface="方正黑体简体" panose="02010601030101010101" pitchFamily="2" charset="-122"/>
                <a:cs typeface="+mn-ea"/>
                <a:sym typeface="+mn-lt"/>
              </a:rPr>
              <a:t>Year</a:t>
            </a:r>
          </a:p>
          <a:p>
            <a:pPr algn="r"/>
            <a:r>
              <a:rPr lang="en-US" altLang="zh-CN" dirty="0">
                <a:solidFill>
                  <a:srgbClr val="4F4D50"/>
                </a:solidFill>
                <a:latin typeface="方正黑体简体" panose="02010601030101010101" pitchFamily="2" charset="-122"/>
                <a:ea typeface="方正黑体简体" panose="02010601030101010101" pitchFamily="2" charset="-122"/>
                <a:cs typeface="+mn-ea"/>
                <a:sym typeface="+mn-lt"/>
              </a:rPr>
              <a:t>2020</a:t>
            </a:r>
          </a:p>
        </p:txBody>
      </p:sp>
      <p:sp>
        <p:nvSpPr>
          <p:cNvPr id="10" name="文本框 9"/>
          <p:cNvSpPr txBox="1"/>
          <p:nvPr/>
        </p:nvSpPr>
        <p:spPr>
          <a:xfrm>
            <a:off x="947548" y="2883878"/>
            <a:ext cx="2956237" cy="269304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11" name="TextBox 7"/>
          <p:cNvSpPr txBox="1"/>
          <p:nvPr/>
        </p:nvSpPr>
        <p:spPr>
          <a:xfrm>
            <a:off x="947547" y="2375515"/>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公司发展历程</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2" name="文本框 11"/>
          <p:cNvSpPr txBox="1"/>
          <p:nvPr/>
        </p:nvSpPr>
        <p:spPr>
          <a:xfrm>
            <a:off x="6553412" y="2375515"/>
            <a:ext cx="3798065" cy="673454"/>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13" name="TextBox 7"/>
          <p:cNvSpPr txBox="1"/>
          <p:nvPr/>
        </p:nvSpPr>
        <p:spPr>
          <a:xfrm>
            <a:off x="6553412" y="2024297"/>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公司大事记</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grpSp>
        <p:nvGrpSpPr>
          <p:cNvPr id="14" name="组合 13"/>
          <p:cNvGrpSpPr/>
          <p:nvPr/>
        </p:nvGrpSpPr>
        <p:grpSpPr>
          <a:xfrm>
            <a:off x="5498123" y="4079631"/>
            <a:ext cx="1160585" cy="1313189"/>
            <a:chOff x="5498123" y="1570689"/>
            <a:chExt cx="1160585" cy="1313189"/>
          </a:xfrm>
          <a:effectLst>
            <a:outerShdw blurRad="254000" dist="63500" dir="2700000" algn="tl" rotWithShape="0">
              <a:prstClr val="black">
                <a:alpha val="30000"/>
              </a:prstClr>
            </a:outerShdw>
          </a:effectLst>
        </p:grpSpPr>
        <p:sp>
          <p:nvSpPr>
            <p:cNvPr id="15" name="六边形 14"/>
            <p:cNvSpPr/>
            <p:nvPr/>
          </p:nvSpPr>
          <p:spPr>
            <a:xfrm rot="5400000">
              <a:off x="5421821" y="1646991"/>
              <a:ext cx="1313189" cy="1160585"/>
            </a:xfrm>
            <a:prstGeom prst="hexagon">
              <a:avLst>
                <a:gd name="adj" fmla="val 26010"/>
                <a:gd name="vf" fmla="val 115470"/>
              </a:avLst>
            </a:prstGeom>
            <a:blipFill dpi="0" rotWithShape="0">
              <a:blip r:embed="rId3" cstate="print">
                <a:extLst>
                  <a:ext uri="{28A0092B-C50C-407E-A947-70E740481C1C}">
                    <a14:useLocalDpi xmlns:a14="http://schemas.microsoft.com/office/drawing/2010/main" val="0"/>
                  </a:ext>
                </a:extLst>
              </a:blip>
              <a:srcRect/>
              <a:stretch>
                <a:fillRect l="-34820" r="-348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rot="5400000">
              <a:off x="5768582" y="1939066"/>
              <a:ext cx="636307" cy="562363"/>
            </a:xfrm>
            <a:prstGeom prst="hexagon">
              <a:avLst>
                <a:gd name="adj" fmla="val 26010"/>
                <a:gd name="vf" fmla="val 115470"/>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59"/>
            <p:cNvSpPr/>
            <p:nvPr/>
          </p:nvSpPr>
          <p:spPr bwMode="auto">
            <a:xfrm>
              <a:off x="5937860" y="2102233"/>
              <a:ext cx="237073" cy="23602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22" name="组合 21"/>
          <p:cNvGrpSpPr/>
          <p:nvPr/>
        </p:nvGrpSpPr>
        <p:grpSpPr>
          <a:xfrm>
            <a:off x="6517222" y="821550"/>
            <a:ext cx="1039318" cy="1071914"/>
            <a:chOff x="1086911" y="1827484"/>
            <a:chExt cx="1438646" cy="1483766"/>
          </a:xfrm>
        </p:grpSpPr>
        <p:graphicFrame>
          <p:nvGraphicFramePr>
            <p:cNvPr id="23" name="图表 22"/>
            <p:cNvGraphicFramePr/>
            <p:nvPr/>
          </p:nvGraphicFramePr>
          <p:xfrm>
            <a:off x="1086911" y="1827484"/>
            <a:ext cx="1438646" cy="1483766"/>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16"/>
            <p:cNvSpPr txBox="1"/>
            <p:nvPr/>
          </p:nvSpPr>
          <p:spPr>
            <a:xfrm>
              <a:off x="1466520" y="2377654"/>
              <a:ext cx="679430" cy="383428"/>
            </a:xfrm>
            <a:prstGeom prst="rect">
              <a:avLst/>
            </a:prstGeom>
            <a:noFill/>
          </p:spPr>
          <p:txBody>
            <a:bodyPr wrap="none" rtlCol="0" anchor="ctr">
              <a:spAutoFit/>
            </a:bodyPr>
            <a:lstStyle/>
            <a:p>
              <a:pPr algn="ctr"/>
              <a:r>
                <a:rPr lang="en-US" altLang="zh-CN" sz="1200" dirty="0">
                  <a:solidFill>
                    <a:srgbClr val="124062"/>
                  </a:solidFill>
                  <a:latin typeface="方正黑体简体" panose="02010601030101010101" pitchFamily="2" charset="-122"/>
                  <a:ea typeface="方正黑体简体" panose="02010601030101010101" pitchFamily="2" charset="-122"/>
                  <a:sym typeface="Bebas" pitchFamily="2" charset="0"/>
                </a:rPr>
                <a:t>75%</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64370" y="1819128"/>
            <a:ext cx="2388432" cy="3978930"/>
            <a:chOff x="830555" y="2050353"/>
            <a:chExt cx="2388432" cy="3978930"/>
          </a:xfrm>
          <a:effectLst>
            <a:outerShdw blurRad="254000" dist="63500" dir="2700000" algn="tl" rotWithShape="0">
              <a:prstClr val="black">
                <a:alpha val="30000"/>
              </a:prstClr>
            </a:outerShdw>
          </a:effectLst>
        </p:grpSpPr>
        <p:sp>
          <p:nvSpPr>
            <p:cNvPr id="11" name="Rounded Rectangle 10"/>
            <p:cNvSpPr/>
            <p:nvPr/>
          </p:nvSpPr>
          <p:spPr>
            <a:xfrm>
              <a:off x="830555" y="2050353"/>
              <a:ext cx="2388432" cy="3978930"/>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6" name="Title 3"/>
            <p:cNvSpPr txBox="1"/>
            <p:nvPr/>
          </p:nvSpPr>
          <p:spPr>
            <a:xfrm>
              <a:off x="830555" y="4402407"/>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张某某</a:t>
              </a:r>
              <a:endParaRPr lang="en-US"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8" name="Title 3"/>
            <p:cNvSpPr txBox="1"/>
            <p:nvPr/>
          </p:nvSpPr>
          <p:spPr>
            <a:xfrm>
              <a:off x="830555" y="4743014"/>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CEO / Founder</a:t>
              </a:r>
              <a:endParaRPr lang="en-US" sz="4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9" name="Title 3"/>
            <p:cNvSpPr txBox="1"/>
            <p:nvPr/>
          </p:nvSpPr>
          <p:spPr>
            <a:xfrm>
              <a:off x="1002707" y="5392857"/>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1000" b="0" dirty="0">
                  <a:solidFill>
                    <a:schemeClr val="tx1">
                      <a:alpha val="70000"/>
                    </a:schemeClr>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p>
          </p:txBody>
        </p:sp>
        <p:cxnSp>
          <p:nvCxnSpPr>
            <p:cNvPr id="10" name="Straight Connector 9"/>
            <p:cNvCxnSpPr/>
            <p:nvPr/>
          </p:nvCxnSpPr>
          <p:spPr>
            <a:xfrm>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0555" y="5247669"/>
              <a:ext cx="238843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3581190" y="1819128"/>
            <a:ext cx="2388432" cy="3978930"/>
            <a:chOff x="830555" y="2050353"/>
            <a:chExt cx="2388432" cy="3978930"/>
          </a:xfrm>
          <a:effectLst>
            <a:outerShdw blurRad="254000" dist="63500" dir="2700000" algn="tl" rotWithShape="0">
              <a:prstClr val="black">
                <a:alpha val="30000"/>
              </a:prstClr>
            </a:outerShdw>
          </a:effectLst>
        </p:grpSpPr>
        <p:sp>
          <p:nvSpPr>
            <p:cNvPr id="34" name="Rounded Rectangle 33"/>
            <p:cNvSpPr/>
            <p:nvPr/>
          </p:nvSpPr>
          <p:spPr>
            <a:xfrm>
              <a:off x="830555" y="2050353"/>
              <a:ext cx="2388432" cy="3978930"/>
            </a:xfrm>
            <a:prstGeom prst="roundRect">
              <a:avLst>
                <a:gd name="adj" fmla="val 1231"/>
              </a:avLst>
            </a:prstGeom>
            <a:solidFill>
              <a:srgbClr val="1D4C77"/>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35" name="Title 3"/>
            <p:cNvSpPr txBox="1"/>
            <p:nvPr/>
          </p:nvSpPr>
          <p:spPr>
            <a:xfrm>
              <a:off x="830555" y="4402407"/>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chemeClr val="bg1"/>
                  </a:solidFill>
                  <a:latin typeface="方正黑体简体" panose="02010601030101010101" pitchFamily="2" charset="-122"/>
                  <a:ea typeface="方正黑体简体" panose="02010601030101010101" pitchFamily="2" charset="-122"/>
                  <a:cs typeface="+mn-ea"/>
                  <a:sym typeface="+mn-lt"/>
                </a:rPr>
                <a:t>张某某</a:t>
              </a:r>
              <a:endParaRPr lang="en-US" altLang="zh-CN" sz="2000" b="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36" name="Title 3"/>
            <p:cNvSpPr txBox="1"/>
            <p:nvPr/>
          </p:nvSpPr>
          <p:spPr>
            <a:xfrm>
              <a:off x="830555" y="4743014"/>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bg1"/>
                  </a:solidFill>
                  <a:latin typeface="方正黑体简体" panose="02010601030101010101" pitchFamily="2" charset="-122"/>
                  <a:ea typeface="方正黑体简体" panose="02010601030101010101" pitchFamily="2" charset="-122"/>
                  <a:cs typeface="+mn-ea"/>
                  <a:sym typeface="+mn-lt"/>
                </a:rPr>
                <a:t>CEO / Founder</a:t>
              </a:r>
              <a:endParaRPr lang="en-US" sz="400" b="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37" name="Title 3"/>
            <p:cNvSpPr txBox="1"/>
            <p:nvPr/>
          </p:nvSpPr>
          <p:spPr>
            <a:xfrm>
              <a:off x="1002707" y="5392857"/>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1000" b="0" dirty="0">
                  <a:solidFill>
                    <a:schemeClr val="bg1"/>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p>
          </p:txBody>
        </p:sp>
        <p:cxnSp>
          <p:nvCxnSpPr>
            <p:cNvPr id="38" name="Straight Connector 37"/>
            <p:cNvCxnSpPr/>
            <p:nvPr/>
          </p:nvCxnSpPr>
          <p:spPr>
            <a:xfrm>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0555" y="5247669"/>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198010" y="1819128"/>
            <a:ext cx="2388432" cy="3978930"/>
            <a:chOff x="830555" y="2050353"/>
            <a:chExt cx="2388432" cy="3978930"/>
          </a:xfrm>
          <a:effectLst>
            <a:outerShdw blurRad="254000" dist="63500" dir="2700000" algn="tl" rotWithShape="0">
              <a:prstClr val="black">
                <a:alpha val="30000"/>
              </a:prstClr>
            </a:outerShdw>
          </a:effectLst>
        </p:grpSpPr>
        <p:sp>
          <p:nvSpPr>
            <p:cNvPr id="41" name="Rounded Rectangle 40"/>
            <p:cNvSpPr/>
            <p:nvPr/>
          </p:nvSpPr>
          <p:spPr>
            <a:xfrm>
              <a:off x="830555" y="2050353"/>
              <a:ext cx="2388432" cy="3978930"/>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42" name="Title 3"/>
            <p:cNvSpPr txBox="1"/>
            <p:nvPr/>
          </p:nvSpPr>
          <p:spPr>
            <a:xfrm>
              <a:off x="830555" y="4402407"/>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张某某</a:t>
              </a:r>
              <a:endParaRPr lang="en-US" altLang="zh-CN"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43" name="Title 3"/>
            <p:cNvSpPr txBox="1"/>
            <p:nvPr/>
          </p:nvSpPr>
          <p:spPr>
            <a:xfrm>
              <a:off x="830555" y="4743014"/>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CEO / Founder</a:t>
              </a:r>
              <a:endParaRPr lang="en-US" sz="4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44" name="Title 3"/>
            <p:cNvSpPr txBox="1"/>
            <p:nvPr/>
          </p:nvSpPr>
          <p:spPr>
            <a:xfrm>
              <a:off x="1002707" y="5392857"/>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1000" b="0" dirty="0">
                  <a:solidFill>
                    <a:schemeClr val="tx1">
                      <a:alpha val="70000"/>
                    </a:schemeClr>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p>
          </p:txBody>
        </p:sp>
        <p:cxnSp>
          <p:nvCxnSpPr>
            <p:cNvPr id="45" name="Straight Connector 44"/>
            <p:cNvCxnSpPr/>
            <p:nvPr/>
          </p:nvCxnSpPr>
          <p:spPr>
            <a:xfrm>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0555" y="5247669"/>
              <a:ext cx="238843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8814829" y="1819128"/>
            <a:ext cx="2388432" cy="3978930"/>
            <a:chOff x="830555" y="2050353"/>
            <a:chExt cx="2388432" cy="3978930"/>
          </a:xfrm>
          <a:effectLst>
            <a:outerShdw blurRad="254000" dist="63500" dir="2700000" algn="tl" rotWithShape="0">
              <a:prstClr val="black">
                <a:alpha val="30000"/>
              </a:prstClr>
            </a:outerShdw>
          </a:effectLst>
        </p:grpSpPr>
        <p:sp>
          <p:nvSpPr>
            <p:cNvPr id="48" name="Rounded Rectangle 47"/>
            <p:cNvSpPr/>
            <p:nvPr/>
          </p:nvSpPr>
          <p:spPr>
            <a:xfrm>
              <a:off x="830555" y="2050353"/>
              <a:ext cx="2388432" cy="3978930"/>
            </a:xfrm>
            <a:prstGeom prst="roundRect">
              <a:avLst>
                <a:gd name="adj" fmla="val 1231"/>
              </a:avLst>
            </a:prstGeom>
            <a:solidFill>
              <a:srgbClr val="1D4C77"/>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49" name="Title 3"/>
            <p:cNvSpPr txBox="1"/>
            <p:nvPr/>
          </p:nvSpPr>
          <p:spPr>
            <a:xfrm>
              <a:off x="830555" y="4402407"/>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chemeClr val="bg1"/>
                  </a:solidFill>
                  <a:latin typeface="方正黑体简体" panose="02010601030101010101" pitchFamily="2" charset="-122"/>
                  <a:ea typeface="方正黑体简体" panose="02010601030101010101" pitchFamily="2" charset="-122"/>
                  <a:cs typeface="+mn-ea"/>
                  <a:sym typeface="+mn-lt"/>
                </a:rPr>
                <a:t>张某某</a:t>
              </a:r>
              <a:endParaRPr lang="en-US" altLang="zh-CN" sz="2000" b="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50" name="Title 3"/>
            <p:cNvSpPr txBox="1"/>
            <p:nvPr/>
          </p:nvSpPr>
          <p:spPr>
            <a:xfrm>
              <a:off x="830555" y="4743014"/>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bg1"/>
                  </a:solidFill>
                  <a:latin typeface="方正黑体简体" panose="02010601030101010101" pitchFamily="2" charset="-122"/>
                  <a:ea typeface="方正黑体简体" panose="02010601030101010101" pitchFamily="2" charset="-122"/>
                  <a:cs typeface="+mn-ea"/>
                  <a:sym typeface="+mn-lt"/>
                </a:rPr>
                <a:t>CEO / Founder</a:t>
              </a:r>
              <a:endParaRPr lang="en-US" sz="400" b="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51" name="Title 3"/>
            <p:cNvSpPr txBox="1"/>
            <p:nvPr/>
          </p:nvSpPr>
          <p:spPr>
            <a:xfrm>
              <a:off x="1002707" y="5392857"/>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1000" b="0" dirty="0">
                  <a:solidFill>
                    <a:schemeClr val="bg1"/>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p>
          </p:txBody>
        </p:sp>
        <p:cxnSp>
          <p:nvCxnSpPr>
            <p:cNvPr id="52" name="Straight Connector 51"/>
            <p:cNvCxnSpPr/>
            <p:nvPr/>
          </p:nvCxnSpPr>
          <p:spPr>
            <a:xfrm>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30555" y="5247669"/>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pic>
        <p:nvPicPr>
          <p:cNvPr id="12" name="图片占位符 11"/>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2173288"/>
            <a:ext cx="1366838" cy="1368425"/>
          </a:xfrm>
          <a:prstGeom prst="ellipse">
            <a:avLst/>
          </a:prstGeom>
        </p:spPr>
      </p:pic>
      <p:pic>
        <p:nvPicPr>
          <p:cNvPr id="14" name="图片占位符 13"/>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0" y="2173288"/>
            <a:ext cx="1368425" cy="1368425"/>
          </a:xfrm>
          <a:prstGeom prst="ellipse">
            <a:avLst/>
          </a:prstGeom>
        </p:spPr>
      </p:pic>
      <p:pic>
        <p:nvPicPr>
          <p:cNvPr id="16" name="图片占位符 15"/>
          <p:cNvPicPr>
            <a:picLocks noGrp="1" noChangeAspect="1"/>
          </p:cNvPicPr>
          <p:nvPr>
            <p:ph type="pic"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10825163" y="2173288"/>
            <a:ext cx="1366837" cy="1368425"/>
          </a:xfrm>
          <a:prstGeom prst="ellipse">
            <a:avLst/>
          </a:prstGeom>
        </p:spPr>
      </p:pic>
      <p:pic>
        <p:nvPicPr>
          <p:cNvPr id="18" name="图片占位符 17"/>
          <p:cNvPicPr>
            <a:picLocks noGrp="1" noChangeAspect="1"/>
          </p:cNvPicPr>
          <p:nvPr>
            <p:ph type="pic" sz="quarter" idx="4294967295"/>
          </p:nvPr>
        </p:nvPicPr>
        <p:blipFill>
          <a:blip r:embed="rId6" cstate="print">
            <a:extLst>
              <a:ext uri="{28A0092B-C50C-407E-A947-70E740481C1C}">
                <a14:useLocalDpi xmlns:a14="http://schemas.microsoft.com/office/drawing/2010/main" val="0"/>
              </a:ext>
            </a:extLst>
          </a:blip>
          <a:srcRect/>
          <a:stretch>
            <a:fillRect/>
          </a:stretch>
        </p:blipFill>
        <p:spPr>
          <a:xfrm>
            <a:off x="10823575" y="2173288"/>
            <a:ext cx="1368425" cy="1368425"/>
          </a:xfrm>
          <a:prstGeom prst="ellipse">
            <a:avLst/>
          </a:prstGeom>
        </p:spPr>
      </p:pic>
      <p:sp>
        <p:nvSpPr>
          <p:cNvPr id="57" name="椭圆 56"/>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61" name="文本框 60"/>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62" name="文本框 61"/>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团队介绍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14:bounceEnd="40000">
                                          <p:cBhvr additive="base">
                                            <p:cTn id="7" dur="75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14:bounceEnd="40000">
                                          <p:cBhvr additive="base">
                                            <p:cTn id="11" dur="75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p:tgtEl>
                                              <p:spTgt spid="62"/>
                                            </p:tgtEl>
                                            <p:attrNameLst>
                                              <p:attrName>ppt_y</p:attrName>
                                            </p:attrNameLst>
                                          </p:cBhvr>
                                          <p:tavLst>
                                            <p:tav tm="0">
                                              <p:val>
                                                <p:strVal val="#ppt_y+#ppt_h*1.125000"/>
                                              </p:val>
                                            </p:tav>
                                            <p:tav tm="100000">
                                              <p:val>
                                                <p:strVal val="#ppt_y"/>
                                              </p:val>
                                            </p:tav>
                                          </p:tavLst>
                                        </p:anim>
                                        <p:animEffect transition="in" filter="wipe(up)">
                                          <p:cBhvr>
                                            <p:cTn id="22" dur="500"/>
                                            <p:tgtEl>
                                              <p:spTgt spid="6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left)">
                                          <p:cBhvr>
                                            <p:cTn id="26" dur="500"/>
                                            <p:tgtEl>
                                              <p:spTgt spid="61"/>
                                            </p:tgtEl>
                                          </p:cBhvr>
                                        </p:animEffect>
                                      </p:childTnLst>
                                    </p:cTn>
                                  </p:par>
                                  <p:par>
                                    <p:cTn id="27" presetID="2" presetClass="entr" presetSubtype="4" decel="5000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500" fill="hold"/>
                                            <p:tgtEl>
                                              <p:spTgt spid="32"/>
                                            </p:tgtEl>
                                            <p:attrNameLst>
                                              <p:attrName>ppt_x</p:attrName>
                                            </p:attrNameLst>
                                          </p:cBhvr>
                                          <p:tavLst>
                                            <p:tav tm="0">
                                              <p:val>
                                                <p:strVal val="#ppt_x"/>
                                              </p:val>
                                            </p:tav>
                                            <p:tav tm="100000">
                                              <p:val>
                                                <p:strVal val="#ppt_x"/>
                                              </p:val>
                                            </p:tav>
                                          </p:tavLst>
                                        </p:anim>
                                        <p:anim calcmode="lin" valueType="num">
                                          <p:cBhvr additive="base">
                                            <p:cTn id="30" dur="1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decel="50000" fill="hold" nodeType="withEffect">
                                      <p:stCondLst>
                                        <p:cond delay="30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500" fill="hold"/>
                                            <p:tgtEl>
                                              <p:spTgt spid="33"/>
                                            </p:tgtEl>
                                            <p:attrNameLst>
                                              <p:attrName>ppt_x</p:attrName>
                                            </p:attrNameLst>
                                          </p:cBhvr>
                                          <p:tavLst>
                                            <p:tav tm="0">
                                              <p:val>
                                                <p:strVal val="#ppt_x"/>
                                              </p:val>
                                            </p:tav>
                                            <p:tav tm="100000">
                                              <p:val>
                                                <p:strVal val="#ppt_x"/>
                                              </p:val>
                                            </p:tav>
                                          </p:tavLst>
                                        </p:anim>
                                        <p:anim calcmode="lin" valueType="num">
                                          <p:cBhvr additive="base">
                                            <p:cTn id="34" dur="1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decel="50000" fill="hold" nodeType="withEffect">
                                      <p:stCondLst>
                                        <p:cond delay="60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1500" fill="hold"/>
                                            <p:tgtEl>
                                              <p:spTgt spid="40"/>
                                            </p:tgtEl>
                                            <p:attrNameLst>
                                              <p:attrName>ppt_x</p:attrName>
                                            </p:attrNameLst>
                                          </p:cBhvr>
                                          <p:tavLst>
                                            <p:tav tm="0">
                                              <p:val>
                                                <p:strVal val="#ppt_x"/>
                                              </p:val>
                                            </p:tav>
                                            <p:tav tm="100000">
                                              <p:val>
                                                <p:strVal val="#ppt_x"/>
                                              </p:val>
                                            </p:tav>
                                          </p:tavLst>
                                        </p:anim>
                                        <p:anim calcmode="lin" valueType="num">
                                          <p:cBhvr additive="base">
                                            <p:cTn id="38" dur="1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decel="50000" fill="hold" nodeType="withEffect">
                                      <p:stCondLst>
                                        <p:cond delay="90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1500" fill="hold"/>
                                            <p:tgtEl>
                                              <p:spTgt spid="47"/>
                                            </p:tgtEl>
                                            <p:attrNameLst>
                                              <p:attrName>ppt_x</p:attrName>
                                            </p:attrNameLst>
                                          </p:cBhvr>
                                          <p:tavLst>
                                            <p:tav tm="0">
                                              <p:val>
                                                <p:strVal val="#ppt_x"/>
                                              </p:val>
                                            </p:tav>
                                            <p:tav tm="100000">
                                              <p:val>
                                                <p:strVal val="#ppt_x"/>
                                              </p:val>
                                            </p:tav>
                                          </p:tavLst>
                                        </p:anim>
                                        <p:anim calcmode="lin" valueType="num">
                                          <p:cBhvr additive="base">
                                            <p:cTn id="42" dur="1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0" grpId="0"/>
          <p:bldP spid="61"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0-#ppt_w/2"/>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750" fill="hold"/>
                                            <p:tgtEl>
                                              <p:spTgt spid="58"/>
                                            </p:tgtEl>
                                            <p:attrNameLst>
                                              <p:attrName>ppt_x</p:attrName>
                                            </p:attrNameLst>
                                          </p:cBhvr>
                                          <p:tavLst>
                                            <p:tav tm="0">
                                              <p:val>
                                                <p:strVal val="1+#ppt_w/2"/>
                                              </p:val>
                                            </p:tav>
                                            <p:tav tm="100000">
                                              <p:val>
                                                <p:strVal val="#ppt_x"/>
                                              </p:val>
                                            </p:tav>
                                          </p:tavLst>
                                        </p:anim>
                                        <p:anim calcmode="lin" valueType="num">
                                          <p:cBhvr additive="base">
                                            <p:cTn id="12" dur="750" fill="hold"/>
                                            <p:tgtEl>
                                              <p:spTgt spid="5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p:tgtEl>
                                              <p:spTgt spid="62"/>
                                            </p:tgtEl>
                                            <p:attrNameLst>
                                              <p:attrName>ppt_y</p:attrName>
                                            </p:attrNameLst>
                                          </p:cBhvr>
                                          <p:tavLst>
                                            <p:tav tm="0">
                                              <p:val>
                                                <p:strVal val="#ppt_y+#ppt_h*1.125000"/>
                                              </p:val>
                                            </p:tav>
                                            <p:tav tm="100000">
                                              <p:val>
                                                <p:strVal val="#ppt_y"/>
                                              </p:val>
                                            </p:tav>
                                          </p:tavLst>
                                        </p:anim>
                                        <p:animEffect transition="in" filter="wipe(up)">
                                          <p:cBhvr>
                                            <p:cTn id="22" dur="500"/>
                                            <p:tgtEl>
                                              <p:spTgt spid="6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left)">
                                          <p:cBhvr>
                                            <p:cTn id="26" dur="500"/>
                                            <p:tgtEl>
                                              <p:spTgt spid="61"/>
                                            </p:tgtEl>
                                          </p:cBhvr>
                                        </p:animEffect>
                                      </p:childTnLst>
                                    </p:cTn>
                                  </p:par>
                                  <p:par>
                                    <p:cTn id="27" presetID="2" presetClass="entr" presetSubtype="4" decel="5000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500" fill="hold"/>
                                            <p:tgtEl>
                                              <p:spTgt spid="32"/>
                                            </p:tgtEl>
                                            <p:attrNameLst>
                                              <p:attrName>ppt_x</p:attrName>
                                            </p:attrNameLst>
                                          </p:cBhvr>
                                          <p:tavLst>
                                            <p:tav tm="0">
                                              <p:val>
                                                <p:strVal val="#ppt_x"/>
                                              </p:val>
                                            </p:tav>
                                            <p:tav tm="100000">
                                              <p:val>
                                                <p:strVal val="#ppt_x"/>
                                              </p:val>
                                            </p:tav>
                                          </p:tavLst>
                                        </p:anim>
                                        <p:anim calcmode="lin" valueType="num">
                                          <p:cBhvr additive="base">
                                            <p:cTn id="30" dur="1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decel="50000" fill="hold" nodeType="withEffect">
                                      <p:stCondLst>
                                        <p:cond delay="30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500" fill="hold"/>
                                            <p:tgtEl>
                                              <p:spTgt spid="33"/>
                                            </p:tgtEl>
                                            <p:attrNameLst>
                                              <p:attrName>ppt_x</p:attrName>
                                            </p:attrNameLst>
                                          </p:cBhvr>
                                          <p:tavLst>
                                            <p:tav tm="0">
                                              <p:val>
                                                <p:strVal val="#ppt_x"/>
                                              </p:val>
                                            </p:tav>
                                            <p:tav tm="100000">
                                              <p:val>
                                                <p:strVal val="#ppt_x"/>
                                              </p:val>
                                            </p:tav>
                                          </p:tavLst>
                                        </p:anim>
                                        <p:anim calcmode="lin" valueType="num">
                                          <p:cBhvr additive="base">
                                            <p:cTn id="34" dur="1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decel="50000" fill="hold" nodeType="withEffect">
                                      <p:stCondLst>
                                        <p:cond delay="60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1500" fill="hold"/>
                                            <p:tgtEl>
                                              <p:spTgt spid="40"/>
                                            </p:tgtEl>
                                            <p:attrNameLst>
                                              <p:attrName>ppt_x</p:attrName>
                                            </p:attrNameLst>
                                          </p:cBhvr>
                                          <p:tavLst>
                                            <p:tav tm="0">
                                              <p:val>
                                                <p:strVal val="#ppt_x"/>
                                              </p:val>
                                            </p:tav>
                                            <p:tav tm="100000">
                                              <p:val>
                                                <p:strVal val="#ppt_x"/>
                                              </p:val>
                                            </p:tav>
                                          </p:tavLst>
                                        </p:anim>
                                        <p:anim calcmode="lin" valueType="num">
                                          <p:cBhvr additive="base">
                                            <p:cTn id="38" dur="1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decel="50000" fill="hold" nodeType="withEffect">
                                      <p:stCondLst>
                                        <p:cond delay="90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1500" fill="hold"/>
                                            <p:tgtEl>
                                              <p:spTgt spid="47"/>
                                            </p:tgtEl>
                                            <p:attrNameLst>
                                              <p:attrName>ppt_x</p:attrName>
                                            </p:attrNameLst>
                                          </p:cBhvr>
                                          <p:tavLst>
                                            <p:tav tm="0">
                                              <p:val>
                                                <p:strVal val="#ppt_x"/>
                                              </p:val>
                                            </p:tav>
                                            <p:tav tm="100000">
                                              <p:val>
                                                <p:strVal val="#ppt_x"/>
                                              </p:val>
                                            </p:tav>
                                          </p:tavLst>
                                        </p:anim>
                                        <p:anim calcmode="lin" valueType="num">
                                          <p:cBhvr additive="base">
                                            <p:cTn id="42" dur="1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0" grpId="0"/>
          <p:bldP spid="61" grpId="0"/>
          <p:bldP spid="6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87685" y="1622885"/>
            <a:ext cx="2589155" cy="4439657"/>
            <a:chOff x="3774475" y="2050352"/>
            <a:chExt cx="2589155" cy="4439657"/>
          </a:xfrm>
        </p:grpSpPr>
        <p:sp>
          <p:nvSpPr>
            <p:cNvPr id="4" name="Rounded Rectangle 3"/>
            <p:cNvSpPr/>
            <p:nvPr/>
          </p:nvSpPr>
          <p:spPr>
            <a:xfrm>
              <a:off x="3774478" y="2050352"/>
              <a:ext cx="2589152" cy="4439657"/>
            </a:xfrm>
            <a:prstGeom prst="roundRect">
              <a:avLst>
                <a:gd name="adj" fmla="val 1231"/>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5" name="Title 3"/>
            <p:cNvSpPr txBox="1"/>
            <p:nvPr/>
          </p:nvSpPr>
          <p:spPr>
            <a:xfrm>
              <a:off x="3774475" y="4863133"/>
              <a:ext cx="2589155"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王女士</a:t>
              </a:r>
              <a:endParaRPr lang="en-US" sz="1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6" name="Round Same Side Corner Rectangle 5"/>
            <p:cNvSpPr/>
            <p:nvPr/>
          </p:nvSpPr>
          <p:spPr>
            <a:xfrm rot="10800000">
              <a:off x="3774476" y="5706102"/>
              <a:ext cx="2589153" cy="783907"/>
            </a:xfrm>
            <a:prstGeom prst="round2SameRect">
              <a:avLst>
                <a:gd name="adj1" fmla="val 4339"/>
                <a:gd name="adj2" fmla="val 0"/>
              </a:avLst>
            </a:prstGeom>
            <a:solidFill>
              <a:srgbClr val="1D4C77"/>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7" name="Title 3"/>
            <p:cNvSpPr txBox="1"/>
            <p:nvPr/>
          </p:nvSpPr>
          <p:spPr>
            <a:xfrm>
              <a:off x="3774475" y="5203740"/>
              <a:ext cx="25891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CEO / Founder</a:t>
              </a:r>
              <a:endParaRPr lang="en-US" sz="4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8" name="Title 3"/>
            <p:cNvSpPr txBox="1"/>
            <p:nvPr/>
          </p:nvSpPr>
          <p:spPr>
            <a:xfrm>
              <a:off x="3946628" y="5853583"/>
              <a:ext cx="2216279"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spcBef>
                  <a:spcPts val="0"/>
                </a:spcBef>
                <a:buClr>
                  <a:schemeClr val="accent1"/>
                </a:buClr>
                <a:buSzPct val="150000"/>
              </a:pPr>
              <a:r>
                <a:rPr lang="zh-CN" altLang="en-US" sz="10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endParaRPr lang="en-US" sz="10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endParaRPr>
            </a:p>
          </p:txBody>
        </p:sp>
        <p:cxnSp>
          <p:nvCxnSpPr>
            <p:cNvPr id="9" name="Straight Connector 8"/>
            <p:cNvCxnSpPr/>
            <p:nvPr/>
          </p:nvCxnSpPr>
          <p:spPr>
            <a:xfrm>
              <a:off x="5054767" y="4473811"/>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31607" y="1622885"/>
            <a:ext cx="2589155" cy="4439657"/>
            <a:chOff x="3774475" y="2050352"/>
            <a:chExt cx="2589155" cy="4439657"/>
          </a:xfrm>
        </p:grpSpPr>
        <p:sp>
          <p:nvSpPr>
            <p:cNvPr id="15" name="Rounded Rectangle 14"/>
            <p:cNvSpPr/>
            <p:nvPr/>
          </p:nvSpPr>
          <p:spPr>
            <a:xfrm>
              <a:off x="3774478" y="2050352"/>
              <a:ext cx="2589152" cy="4439657"/>
            </a:xfrm>
            <a:prstGeom prst="roundRect">
              <a:avLst>
                <a:gd name="adj" fmla="val 1231"/>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16" name="Title 3"/>
            <p:cNvSpPr txBox="1"/>
            <p:nvPr/>
          </p:nvSpPr>
          <p:spPr>
            <a:xfrm>
              <a:off x="3774475" y="4863133"/>
              <a:ext cx="2589155"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2000" b="0" dirty="0">
                  <a:solidFill>
                    <a:srgbClr val="4F4D50"/>
                  </a:solidFill>
                  <a:latin typeface="方正黑体简体" panose="02010601030101010101" pitchFamily="2" charset="-122"/>
                  <a:ea typeface="方正黑体简体" panose="02010601030101010101" pitchFamily="2" charset="-122"/>
                  <a:cs typeface="+mn-ea"/>
                  <a:sym typeface="+mn-lt"/>
                </a:rPr>
                <a:t>李女士</a:t>
              </a:r>
              <a:endParaRPr lang="en-US" sz="2000" b="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17" name="Round Same Side Corner Rectangle 16"/>
            <p:cNvSpPr/>
            <p:nvPr/>
          </p:nvSpPr>
          <p:spPr>
            <a:xfrm rot="10800000">
              <a:off x="3774476" y="5706102"/>
              <a:ext cx="2589153" cy="783907"/>
            </a:xfrm>
            <a:prstGeom prst="round2SameRect">
              <a:avLst>
                <a:gd name="adj1" fmla="val 4339"/>
                <a:gd name="adj2" fmla="val 0"/>
              </a:avLst>
            </a:prstGeom>
            <a:solidFill>
              <a:srgbClr val="1D4C77"/>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方正黑体简体" panose="02010601030101010101" pitchFamily="2" charset="-122"/>
                <a:ea typeface="方正黑体简体" panose="02010601030101010101" pitchFamily="2" charset="-122"/>
                <a:cs typeface="+mn-ea"/>
                <a:sym typeface="+mn-lt"/>
              </a:endParaRPr>
            </a:p>
          </p:txBody>
        </p:sp>
        <p:sp>
          <p:nvSpPr>
            <p:cNvPr id="18" name="Title 3"/>
            <p:cNvSpPr txBox="1"/>
            <p:nvPr/>
          </p:nvSpPr>
          <p:spPr>
            <a:xfrm>
              <a:off x="3774475" y="5203740"/>
              <a:ext cx="25891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105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rPr>
                <a:t>Marketing PR</a:t>
              </a:r>
              <a:endParaRPr lang="en-US" sz="400" b="0" dirty="0">
                <a:solidFill>
                  <a:schemeClr val="tx1">
                    <a:alpha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9" name="Title 3"/>
            <p:cNvSpPr txBox="1"/>
            <p:nvPr/>
          </p:nvSpPr>
          <p:spPr>
            <a:xfrm>
              <a:off x="3946628" y="5853583"/>
              <a:ext cx="2216279"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30000"/>
                </a:lnSpc>
                <a:spcBef>
                  <a:spcPts val="0"/>
                </a:spcBef>
                <a:buClr>
                  <a:schemeClr val="accent1"/>
                </a:buClr>
                <a:buSzPct val="150000"/>
              </a:pPr>
              <a:r>
                <a:rPr lang="zh-CN" altLang="en-US" sz="10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a:t>
              </a:r>
              <a:endParaRPr lang="en-US" altLang="zh-CN" sz="1000" b="0" dirty="0">
                <a:solidFill>
                  <a:srgbClr val="FFFFFF">
                    <a:alpha val="70000"/>
                  </a:srgbClr>
                </a:solidFill>
                <a:latin typeface="方正黑体简体" panose="02010601030101010101" pitchFamily="2" charset="-122"/>
                <a:ea typeface="方正黑体简体" panose="02010601030101010101" pitchFamily="2" charset="-122"/>
                <a:cs typeface="+mn-ea"/>
                <a:sym typeface="+mn-lt"/>
              </a:endParaRPr>
            </a:p>
          </p:txBody>
        </p:sp>
        <p:cxnSp>
          <p:nvCxnSpPr>
            <p:cNvPr id="20" name="Straight Connector 19"/>
            <p:cNvCxnSpPr/>
            <p:nvPr/>
          </p:nvCxnSpPr>
          <p:spPr>
            <a:xfrm>
              <a:off x="5054767" y="4473811"/>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sp>
        <p:nvSpPr>
          <p:cNvPr id="22" name="Title 21"/>
          <p:cNvSpPr>
            <a:spLocks noGrp="1"/>
          </p:cNvSpPr>
          <p:nvPr>
            <p:ph type="title" idx="4294967295"/>
          </p:nvPr>
        </p:nvSpPr>
        <p:spPr>
          <a:xfrm>
            <a:off x="0" y="5048250"/>
            <a:ext cx="3287713" cy="1325563"/>
          </a:xfrm>
          <a:prstGeom prst="rect">
            <a:avLst/>
          </a:prstGeom>
        </p:spPr>
        <p:txBody>
          <a:bodyPr/>
          <a:lstStyle/>
          <a:p>
            <a:pPr>
              <a:lnSpc>
                <a:spcPct val="130000"/>
              </a:lnSpc>
            </a:pPr>
            <a:r>
              <a:rPr lang="zh-CN" altLang="en-US" dirty="0">
                <a:solidFill>
                  <a:srgbClr val="4F4D50"/>
                </a:solidFill>
                <a:latin typeface="方正黑体简体" panose="02010601030101010101" pitchFamily="2" charset="-122"/>
                <a:ea typeface="方正黑体简体" panose="02010601030101010101" pitchFamily="2" charset="-122"/>
                <a:cs typeface="+mn-ea"/>
                <a:sym typeface="+mn-lt"/>
              </a:rPr>
              <a:t>核心成员</a:t>
            </a:r>
            <a:endParaRPr lang="en-US" dirty="0">
              <a:solidFill>
                <a:srgbClr val="4F4D50"/>
              </a:solidFill>
              <a:latin typeface="方正黑体简体" panose="02010601030101010101" pitchFamily="2" charset="-122"/>
              <a:ea typeface="方正黑体简体" panose="02010601030101010101" pitchFamily="2" charset="-122"/>
              <a:cs typeface="+mn-ea"/>
              <a:sym typeface="+mn-lt"/>
            </a:endParaRPr>
          </a:p>
        </p:txBody>
      </p:sp>
      <p:pic>
        <p:nvPicPr>
          <p:cNvPr id="12" name="图片占位符 11"/>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9602788" y="1622425"/>
            <a:ext cx="2589212" cy="2349500"/>
          </a:xfrm>
          <a:prstGeom prst="round2SameRect">
            <a:avLst>
              <a:gd name="adj1" fmla="val 1159"/>
              <a:gd name="adj2" fmla="val 0"/>
            </a:avLst>
          </a:prstGeom>
        </p:spPr>
      </p:pic>
      <p:pic>
        <p:nvPicPr>
          <p:cNvPr id="24" name="图片占位符 23"/>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9602788" y="1622425"/>
            <a:ext cx="2589212" cy="2349500"/>
          </a:xfrm>
          <a:prstGeom prst="round2SameRect">
            <a:avLst>
              <a:gd name="adj1" fmla="val 1159"/>
              <a:gd name="adj2" fmla="val 0"/>
            </a:avLst>
          </a:prstGeom>
        </p:spPr>
      </p:pic>
      <p:sp>
        <p:nvSpPr>
          <p:cNvPr id="31" name="文本框 30"/>
          <p:cNvSpPr txBox="1"/>
          <p:nvPr/>
        </p:nvSpPr>
        <p:spPr>
          <a:xfrm>
            <a:off x="947548" y="2306651"/>
            <a:ext cx="2956237" cy="2693045"/>
          </a:xfrm>
          <a:prstGeom prst="rect">
            <a:avLst/>
          </a:prstGeom>
          <a:noFill/>
        </p:spPr>
        <p:txBody>
          <a:bodyPr wrap="square" rtlCol="0">
            <a:spAutoFit/>
          </a:bodyPr>
          <a:lstStyle/>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点击输入简要文字解说，解说文字尽量概括精炼，不用多余的文字修饰简洁精准。点击输入简要文字解说，解说文字尽量概括精炼，不用多余的文字修饰，</a:t>
            </a: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en-US" altLang="zh-CN"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r>
              <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a:p>
            <a:pPr algn="just">
              <a:lnSpc>
                <a:spcPct val="130000"/>
              </a:lnSpc>
            </a:pPr>
            <a:endParaRPr lang="zh-CN" altLang="en-US" sz="1000" dirty="0">
              <a:solidFill>
                <a:srgbClr val="686769"/>
              </a:solidFill>
              <a:latin typeface="方正黑体简体" panose="02010601030101010101" pitchFamily="2" charset="-122"/>
              <a:ea typeface="方正黑体简体" panose="02010601030101010101" pitchFamily="2" charset="-122"/>
              <a:cs typeface="+mn-ea"/>
              <a:sym typeface="+mn-lt"/>
            </a:endParaRPr>
          </a:p>
        </p:txBody>
      </p:sp>
      <p:sp>
        <p:nvSpPr>
          <p:cNvPr id="32" name="TextBox 7"/>
          <p:cNvSpPr txBox="1"/>
          <p:nvPr/>
        </p:nvSpPr>
        <p:spPr>
          <a:xfrm>
            <a:off x="947547" y="1798288"/>
            <a:ext cx="1323439" cy="345736"/>
          </a:xfrm>
          <a:prstGeom prst="rect">
            <a:avLst/>
          </a:prstGeom>
          <a:noFill/>
        </p:spPr>
        <p:txBody>
          <a:bodyPr wrap="square" rtlCol="0">
            <a:spAutoFit/>
          </a:bodyPr>
          <a:lstStyle/>
          <a:p>
            <a:pPr>
              <a:lnSpc>
                <a:spcPct val="130000"/>
              </a:lnSpc>
            </a:pPr>
            <a:r>
              <a:rPr lang="zh-CN" altLang="en-US" sz="1400" dirty="0">
                <a:solidFill>
                  <a:srgbClr val="4F4D50"/>
                </a:solidFill>
                <a:latin typeface="方正黑体简体" panose="02010601030101010101" pitchFamily="2" charset="-122"/>
                <a:ea typeface="方正黑体简体" panose="02010601030101010101" pitchFamily="2" charset="-122"/>
                <a:cs typeface="+mn-ea"/>
                <a:sym typeface="+mn-lt"/>
              </a:rPr>
              <a:t>团队领袖简介</a:t>
            </a:r>
            <a:endParaRPr lang="en-US" altLang="zh-CN" sz="1400" dirty="0">
              <a:solidFill>
                <a:srgbClr val="4F4D50"/>
              </a:solidFill>
              <a:latin typeface="方正黑体简体" panose="02010601030101010101" pitchFamily="2" charset="-122"/>
              <a:ea typeface="方正黑体简体" panose="02010601030101010101" pitchFamily="2" charset="-122"/>
              <a:cs typeface="+mn-ea"/>
              <a:sym typeface="+mn-lt"/>
            </a:endParaRPr>
          </a:p>
        </p:txBody>
      </p:sp>
      <p:sp>
        <p:nvSpPr>
          <p:cNvPr id="28" name="椭圆 27"/>
          <p:cNvSpPr/>
          <p:nvPr/>
        </p:nvSpPr>
        <p:spPr>
          <a:xfrm>
            <a:off x="-1315330" y="-1315330"/>
            <a:ext cx="2630659" cy="2630659"/>
          </a:xfrm>
          <a:prstGeom prst="ellipse">
            <a:avLst/>
          </a:prstGeom>
          <a:solidFill>
            <a:schemeClr val="bg1"/>
          </a:solidFill>
          <a:ln w="254000">
            <a:solidFill>
              <a:srgbClr val="1D4C77"/>
            </a:solidFill>
          </a:ln>
          <a:effectLst>
            <a:outerShdw blurRad="381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1442895" y="5869744"/>
            <a:ext cx="1498209" cy="1498209"/>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600" y="140555"/>
            <a:ext cx="935502" cy="769441"/>
          </a:xfrm>
          <a:prstGeom prst="rect">
            <a:avLst/>
          </a:prstGeom>
          <a:noFill/>
        </p:spPr>
        <p:txBody>
          <a:bodyPr wrap="square" rtlCol="0">
            <a:spAutoFit/>
            <a:scene3d>
              <a:camera prst="orthographicFront"/>
              <a:lightRig rig="threePt" dir="t"/>
            </a:scene3d>
            <a:sp3d contourW="12700"/>
          </a:bodyPr>
          <a:lstStyle/>
          <a:p>
            <a:pPr algn="ctr"/>
            <a:r>
              <a:rPr lang="en-US" altLang="zh-CN" sz="4400" b="1" spc="300" dirty="0">
                <a:solidFill>
                  <a:srgbClr val="1D4C77"/>
                </a:solidFill>
                <a:latin typeface="Agency FB" panose="020B0503020202020204" pitchFamily="34" charset="0"/>
                <a:ea typeface="方正黑体简体" panose="02010601030101010101" pitchFamily="2" charset="-122"/>
              </a:rPr>
              <a:t>01</a:t>
            </a:r>
            <a:endParaRPr lang="zh-CN" altLang="en-US" sz="4400" b="1" spc="300" dirty="0">
              <a:solidFill>
                <a:srgbClr val="1D4C77"/>
              </a:solidFill>
              <a:latin typeface="Agency FB" panose="020B0503020202020204" pitchFamily="34" charset="0"/>
              <a:ea typeface="方正黑体简体" panose="02010601030101010101" pitchFamily="2" charset="-122"/>
            </a:endParaRPr>
          </a:p>
        </p:txBody>
      </p:sp>
      <p:sp>
        <p:nvSpPr>
          <p:cNvPr id="34" name="文本框 33"/>
          <p:cNvSpPr txBox="1"/>
          <p:nvPr/>
        </p:nvSpPr>
        <p:spPr>
          <a:xfrm>
            <a:off x="1596521" y="881860"/>
            <a:ext cx="5977325"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方正黑体简体" panose="02010601030101010101" pitchFamily="2" charset="-122"/>
              </a:rPr>
              <a:t>Introduction to Business Planning Projects</a:t>
            </a:r>
          </a:p>
        </p:txBody>
      </p:sp>
      <p:sp>
        <p:nvSpPr>
          <p:cNvPr id="35" name="文本框 34"/>
          <p:cNvSpPr txBox="1"/>
          <p:nvPr/>
        </p:nvSpPr>
        <p:spPr>
          <a:xfrm>
            <a:off x="1568385" y="432980"/>
            <a:ext cx="1627369"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414141"/>
                </a:solidFill>
                <a:ea typeface="方正黑体简体" panose="02010601030101010101" pitchFamily="2" charset="-122"/>
              </a:rPr>
              <a:t>核心成员</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0000">
                                          <p:cBhvr additive="base">
                                            <p:cTn id="7" dur="750" fill="hold"/>
                                            <p:tgtEl>
                                              <p:spTgt spid="2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40000">
                                          <p:cBhvr additive="base">
                                            <p:cTn id="11" dur="75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p:tgtEl>
                                              <p:spTgt spid="35"/>
                                            </p:tgtEl>
                                            <p:attrNameLst>
                                              <p:attrName>ppt_y</p:attrName>
                                            </p:attrNameLst>
                                          </p:cBhvr>
                                          <p:tavLst>
                                            <p:tav tm="0">
                                              <p:val>
                                                <p:strVal val="#ppt_y+#ppt_h*1.125000"/>
                                              </p:val>
                                            </p:tav>
                                            <p:tav tm="100000">
                                              <p:val>
                                                <p:strVal val="#ppt_y"/>
                                              </p:val>
                                            </p:tav>
                                          </p:tavLst>
                                        </p:anim>
                                        <p:animEffect transition="in" filter="wipe(up)">
                                          <p:cBhvr>
                                            <p:cTn id="22" dur="500"/>
                                            <p:tgtEl>
                                              <p:spTgt spid="3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 presetClass="entr" presetSubtype="4" decel="5000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 fill="hold"/>
                                            <p:tgtEl>
                                              <p:spTgt spid="3"/>
                                            </p:tgtEl>
                                            <p:attrNameLst>
                                              <p:attrName>ppt_x</p:attrName>
                                            </p:attrNameLst>
                                          </p:cBhvr>
                                          <p:tavLst>
                                            <p:tav tm="0">
                                              <p:val>
                                                <p:strVal val="#ppt_x"/>
                                              </p:val>
                                            </p:tav>
                                            <p:tav tm="100000">
                                              <p:val>
                                                <p:strVal val="#ppt_x"/>
                                              </p:val>
                                            </p:tav>
                                          </p:tavLst>
                                        </p:anim>
                                        <p:anim calcmode="lin" valueType="num">
                                          <p:cBhvr additive="base">
                                            <p:cTn id="30" dur="1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decel="50000"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500" fill="hold"/>
                                            <p:tgtEl>
                                              <p:spTgt spid="14"/>
                                            </p:tgtEl>
                                            <p:attrNameLst>
                                              <p:attrName>ppt_x</p:attrName>
                                            </p:attrNameLst>
                                          </p:cBhvr>
                                          <p:tavLst>
                                            <p:tav tm="0">
                                              <p:val>
                                                <p:strVal val="#ppt_x"/>
                                              </p:val>
                                            </p:tav>
                                            <p:tav tm="100000">
                                              <p:val>
                                                <p:strVal val="#ppt_x"/>
                                              </p:val>
                                            </p:tav>
                                          </p:tavLst>
                                        </p:anim>
                                        <p:anim calcmode="lin" valueType="num">
                                          <p:cBhvr additive="base">
                                            <p:cTn id="34"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ppt_x"/>
                                              </p:val>
                                            </p:tav>
                                            <p:tav tm="100000">
                                              <p:val>
                                                <p:strVal val="#ppt_x"/>
                                              </p:val>
                                            </p:tav>
                                          </p:tavLst>
                                        </p:anim>
                                        <p:anim calcmode="lin" valueType="num">
                                          <p:cBhvr additive="base">
                                            <p:cTn id="45" dur="500" fill="hold"/>
                                            <p:tgtEl>
                                              <p:spTgt spid="3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2" grpId="0"/>
          <p:bldP spid="28" grpId="0" animBg="1"/>
          <p:bldP spid="29" grpId="0" animBg="1"/>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0-#ppt_w/2"/>
                                              </p:val>
                                            </p:tav>
                                            <p:tav tm="100000">
                                              <p:val>
                                                <p:strVal val="#ppt_x"/>
                                              </p:val>
                                            </p:tav>
                                          </p:tavLst>
                                        </p:anim>
                                        <p:anim calcmode="lin" valueType="num">
                                          <p:cBhvr additive="base">
                                            <p:cTn id="8" dur="75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1+#ppt_w/2"/>
                                              </p:val>
                                            </p:tav>
                                            <p:tav tm="100000">
                                              <p:val>
                                                <p:strVal val="#ppt_x"/>
                                              </p:val>
                                            </p:tav>
                                          </p:tavLst>
                                        </p:anim>
                                        <p:anim calcmode="lin" valueType="num">
                                          <p:cBhvr additive="base">
                                            <p:cTn id="12" dur="750" fill="hold"/>
                                            <p:tgtEl>
                                              <p:spTgt spid="2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p:tgtEl>
                                              <p:spTgt spid="35"/>
                                            </p:tgtEl>
                                            <p:attrNameLst>
                                              <p:attrName>ppt_y</p:attrName>
                                            </p:attrNameLst>
                                          </p:cBhvr>
                                          <p:tavLst>
                                            <p:tav tm="0">
                                              <p:val>
                                                <p:strVal val="#ppt_y+#ppt_h*1.125000"/>
                                              </p:val>
                                            </p:tav>
                                            <p:tav tm="100000">
                                              <p:val>
                                                <p:strVal val="#ppt_y"/>
                                              </p:val>
                                            </p:tav>
                                          </p:tavLst>
                                        </p:anim>
                                        <p:animEffect transition="in" filter="wipe(up)">
                                          <p:cBhvr>
                                            <p:cTn id="22" dur="500"/>
                                            <p:tgtEl>
                                              <p:spTgt spid="3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 presetClass="entr" presetSubtype="4" decel="5000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 fill="hold"/>
                                            <p:tgtEl>
                                              <p:spTgt spid="3"/>
                                            </p:tgtEl>
                                            <p:attrNameLst>
                                              <p:attrName>ppt_x</p:attrName>
                                            </p:attrNameLst>
                                          </p:cBhvr>
                                          <p:tavLst>
                                            <p:tav tm="0">
                                              <p:val>
                                                <p:strVal val="#ppt_x"/>
                                              </p:val>
                                            </p:tav>
                                            <p:tav tm="100000">
                                              <p:val>
                                                <p:strVal val="#ppt_x"/>
                                              </p:val>
                                            </p:tav>
                                          </p:tavLst>
                                        </p:anim>
                                        <p:anim calcmode="lin" valueType="num">
                                          <p:cBhvr additive="base">
                                            <p:cTn id="30" dur="1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decel="50000"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500" fill="hold"/>
                                            <p:tgtEl>
                                              <p:spTgt spid="14"/>
                                            </p:tgtEl>
                                            <p:attrNameLst>
                                              <p:attrName>ppt_x</p:attrName>
                                            </p:attrNameLst>
                                          </p:cBhvr>
                                          <p:tavLst>
                                            <p:tav tm="0">
                                              <p:val>
                                                <p:strVal val="#ppt_x"/>
                                              </p:val>
                                            </p:tav>
                                            <p:tav tm="100000">
                                              <p:val>
                                                <p:strVal val="#ppt_x"/>
                                              </p:val>
                                            </p:tav>
                                          </p:tavLst>
                                        </p:anim>
                                        <p:anim calcmode="lin" valueType="num">
                                          <p:cBhvr additive="base">
                                            <p:cTn id="34"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ppt_x"/>
                                              </p:val>
                                            </p:tav>
                                            <p:tav tm="100000">
                                              <p:val>
                                                <p:strVal val="#ppt_x"/>
                                              </p:val>
                                            </p:tav>
                                          </p:tavLst>
                                        </p:anim>
                                        <p:anim calcmode="lin" valueType="num">
                                          <p:cBhvr additive="base">
                                            <p:cTn id="45" dur="500" fill="hold"/>
                                            <p:tgtEl>
                                              <p:spTgt spid="3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2" grpId="0"/>
          <p:bldP spid="28" grpId="0" animBg="1"/>
          <p:bldP spid="29" grpId="0" animBg="1"/>
          <p:bldP spid="33" grpId="0"/>
          <p:bldP spid="34" grpId="0"/>
          <p:bldP spid="3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4576</Words>
  <Application>Microsoft Office PowerPoint</Application>
  <PresentationFormat>宽屏</PresentationFormat>
  <Paragraphs>497</Paragraphs>
  <Slides>40</Slides>
  <Notes>40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40</vt:i4>
      </vt:variant>
    </vt:vector>
  </HeadingPairs>
  <TitlesOfParts>
    <vt:vector size="56" baseType="lpstr">
      <vt:lpstr>Adobe 宋体 Std L</vt:lpstr>
      <vt:lpstr>Bebas</vt:lpstr>
      <vt:lpstr>Gill Sans</vt:lpstr>
      <vt:lpstr>Roboto Medium</vt:lpstr>
      <vt:lpstr>Roboto Thin</vt:lpstr>
      <vt:lpstr>方正大标宋简体</vt:lpstr>
      <vt:lpstr>方正黑体简体</vt:lpstr>
      <vt:lpstr>华文行楷</vt:lpstr>
      <vt:lpstr>微软雅黑</vt:lpstr>
      <vt:lpstr>Agency FB</vt:lpstr>
      <vt:lpstr>Arial</vt:lpstr>
      <vt:lpstr>Calibri</vt:lpstr>
      <vt:lpstr>Century Gothic</vt:lpstr>
      <vt:lpstr>Courier New</vt:lpstr>
      <vt:lpstr>Source Sans Pro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核心成员</vt:lpstr>
      <vt:lpstr>我们是怎样的 一支团队?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我们的优势在哪里？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93</cp:revision>
  <dcterms:created xsi:type="dcterms:W3CDTF">2019-05-16T00:04:00Z</dcterms:created>
  <dcterms:modified xsi:type="dcterms:W3CDTF">2021-01-05T01:54:28Z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