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sldIdLst>
    <p:sldId id="256" r:id="rId2"/>
    <p:sldId id="273" r:id="rId3"/>
    <p:sldId id="274" r:id="rId4"/>
    <p:sldId id="266" r:id="rId5"/>
    <p:sldId id="263" r:id="rId6"/>
    <p:sldId id="268" r:id="rId7"/>
    <p:sldId id="275" r:id="rId8"/>
    <p:sldId id="265" r:id="rId9"/>
    <p:sldId id="259" r:id="rId10"/>
    <p:sldId id="276" r:id="rId11"/>
    <p:sldId id="257" r:id="rId12"/>
    <p:sldId id="258" r:id="rId13"/>
    <p:sldId id="277" r:id="rId14"/>
    <p:sldId id="261" r:id="rId15"/>
    <p:sldId id="271" r:id="rId16"/>
    <p:sldId id="278" r:id="rId17"/>
    <p:sldId id="279" r:id="rId18"/>
  </p:sldIdLst>
  <p:sldSz cx="12192000" cy="6858000"/>
  <p:notesSz cx="6858000" cy="9144000"/>
  <p:defaultTextStyle>
    <a:defPPr>
      <a:defRPr lang="zh-CN"/>
    </a:defPPr>
    <a:lvl1pPr algn="l" rtl="0" eaLnBrk="0" fontAlgn="base" hangingPunct="0">
      <a:spcBef>
        <a:spcPct val="0"/>
      </a:spcBef>
      <a:spcAft>
        <a:spcPct val="0"/>
      </a:spcAft>
      <a:defRPr kern="1200">
        <a:solidFill>
          <a:schemeClr val="tx1"/>
        </a:solidFill>
        <a:latin typeface="等线" panose="02010600030101010101" pitchFamily="2" charset="-122"/>
        <a:ea typeface="等线"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等线" panose="02010600030101010101" pitchFamily="2" charset="-122"/>
        <a:ea typeface="等线"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等线" panose="02010600030101010101" pitchFamily="2" charset="-122"/>
        <a:ea typeface="等线"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等线" panose="02010600030101010101" pitchFamily="2" charset="-122"/>
        <a:ea typeface="等线"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等线" panose="02010600030101010101" pitchFamily="2" charset="-122"/>
        <a:ea typeface="等线" panose="02010600030101010101" pitchFamily="2" charset="-122"/>
        <a:cs typeface="+mn-cs"/>
      </a:defRPr>
    </a:lvl5pPr>
    <a:lvl6pPr marL="2286000" algn="l" defTabSz="914400" rtl="0" eaLnBrk="1" latinLnBrk="0" hangingPunct="1">
      <a:defRPr kern="1200">
        <a:solidFill>
          <a:schemeClr val="tx1"/>
        </a:solidFill>
        <a:latin typeface="等线" panose="02010600030101010101" pitchFamily="2" charset="-122"/>
        <a:ea typeface="等线" panose="02010600030101010101" pitchFamily="2" charset="-122"/>
        <a:cs typeface="+mn-cs"/>
      </a:defRPr>
    </a:lvl6pPr>
    <a:lvl7pPr marL="2743200" algn="l" defTabSz="914400" rtl="0" eaLnBrk="1" latinLnBrk="0" hangingPunct="1">
      <a:defRPr kern="1200">
        <a:solidFill>
          <a:schemeClr val="tx1"/>
        </a:solidFill>
        <a:latin typeface="等线" panose="02010600030101010101" pitchFamily="2" charset="-122"/>
        <a:ea typeface="等线" panose="02010600030101010101" pitchFamily="2" charset="-122"/>
        <a:cs typeface="+mn-cs"/>
      </a:defRPr>
    </a:lvl7pPr>
    <a:lvl8pPr marL="3200400" algn="l" defTabSz="914400" rtl="0" eaLnBrk="1" latinLnBrk="0" hangingPunct="1">
      <a:defRPr kern="1200">
        <a:solidFill>
          <a:schemeClr val="tx1"/>
        </a:solidFill>
        <a:latin typeface="等线" panose="02010600030101010101" pitchFamily="2" charset="-122"/>
        <a:ea typeface="等线" panose="02010600030101010101" pitchFamily="2" charset="-122"/>
        <a:cs typeface="+mn-cs"/>
      </a:defRPr>
    </a:lvl8pPr>
    <a:lvl9pPr marL="3657600" algn="l" defTabSz="914400" rtl="0" eaLnBrk="1" latinLnBrk="0" hangingPunct="1">
      <a:defRPr kern="1200">
        <a:solidFill>
          <a:schemeClr val="tx1"/>
        </a:solidFill>
        <a:latin typeface="等线" panose="02010600030101010101" pitchFamily="2" charset="-122"/>
        <a:ea typeface="等线"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F5B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3954" autoAdjust="0"/>
  </p:normalViewPr>
  <p:slideViewPr>
    <p:cSldViewPr snapToGrid="0" showGuides="1">
      <p:cViewPr>
        <p:scale>
          <a:sx n="100" d="100"/>
          <a:sy n="100" d="100"/>
        </p:scale>
        <p:origin x="990" y="174"/>
      </p:cViewPr>
      <p:guideLst>
        <p:guide orient="horz" pos="2160"/>
        <p:guide pos="384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ea typeface="+mn-ea"/>
              </a:defRPr>
            </a:lvl1pPr>
          </a:lstStyle>
          <a:p>
            <a:pPr>
              <a:defRPr/>
            </a:pPr>
            <a:fld id="{C4912684-B31E-4839-BA39-2C9EF8A88D37}" type="datetimeFigureOut">
              <a:rPr lang="zh-CN" altLang="en-US"/>
              <a:t>2021/1/5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noProof="0"/>
              <a:t>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ea typeface="+mn-ea"/>
              </a:defRPr>
            </a:lvl1pPr>
          </a:lstStyle>
          <a:p>
            <a:pPr>
              <a:defRPr/>
            </a:pPr>
            <a:fld id="{326704F0-F69D-4A28-9FA7-55DCEE12C57E}" type="slidenum">
              <a:rPr lang="zh-CN" altLang="en-US"/>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幻灯片图像占位符 1"/>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2291" name="备注占位符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12292"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fontAlgn="base">
              <a:spcBef>
                <a:spcPct val="0"/>
              </a:spcBef>
              <a:spcAft>
                <a:spcPct val="0"/>
              </a:spcAft>
            </a:pPr>
            <a:fld id="{E6F905D7-F2D4-4815-ABBA-315217309374}" type="slidenum">
              <a:rPr lang="zh-CN" altLang="en-US" smtClean="0"/>
              <a:t>4</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幻灯片图像占位符 1"/>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8435" name="备注占位符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18436"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fontAlgn="base">
              <a:spcBef>
                <a:spcPct val="0"/>
              </a:spcBef>
              <a:spcAft>
                <a:spcPct val="0"/>
              </a:spcAft>
            </a:pPr>
            <a:fld id="{E22B0DBB-21B0-4966-9A11-5E9A73E5E090}" type="slidenum">
              <a:rPr lang="zh-CN" altLang="en-US" smtClean="0"/>
              <a:t>9</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幻灯片图像占位符 1"/>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1507" name="备注占位符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21508"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fontAlgn="base">
              <a:spcBef>
                <a:spcPct val="0"/>
              </a:spcBef>
              <a:spcAft>
                <a:spcPct val="0"/>
              </a:spcAft>
            </a:pPr>
            <a:fld id="{4AF5E640-03C2-465F-BC6A-019340854B77}" type="slidenum">
              <a:rPr lang="zh-CN" altLang="en-US" smtClean="0"/>
              <a:t>11</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幻灯片图像占位符 1"/>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3555" name="备注占位符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23556"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fontAlgn="base">
              <a:spcBef>
                <a:spcPct val="0"/>
              </a:spcBef>
              <a:spcAft>
                <a:spcPct val="0"/>
              </a:spcAft>
            </a:pPr>
            <a:fld id="{AEA7E14A-1329-4276-9377-245716111D82}" type="slidenum">
              <a:rPr lang="zh-CN" altLang="en-US" smtClean="0"/>
              <a:t>12</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pic>
        <p:nvPicPr>
          <p:cNvPr id="4" name="图片 6"/>
          <p:cNvPicPr>
            <a:picLocks noChangeAspect="1" noChangeArrowheads="1"/>
          </p:cNvPicPr>
          <p:nvPr userDrawn="1"/>
        </p:nvPicPr>
        <p:blipFill>
          <a:blip r:embed="rId2" cstate="email"/>
          <a:srcRect/>
          <a:stretch>
            <a:fillRect/>
          </a:stretch>
        </p:blipFill>
        <p:spPr bwMode="auto">
          <a:xfrm>
            <a:off x="0" y="-7938"/>
            <a:ext cx="12192000" cy="686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5" name="日期占位符 3"/>
          <p:cNvSpPr>
            <a:spLocks noGrp="1"/>
          </p:cNvSpPr>
          <p:nvPr>
            <p:ph type="dt" sz="half" idx="10"/>
          </p:nvPr>
        </p:nvSpPr>
        <p:spPr/>
        <p:txBody>
          <a:bodyPr/>
          <a:lstStyle>
            <a:lvl1pPr>
              <a:defRPr/>
            </a:lvl1pPr>
          </a:lstStyle>
          <a:p>
            <a:pPr>
              <a:defRPr/>
            </a:pPr>
            <a:fld id="{4A31FF1C-D538-49DB-A8E3-D6524F65C095}" type="datetimeFigureOut">
              <a:rPr lang="zh-CN" altLang="en-US"/>
              <a:t>2021/1/5</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6E58773B-077A-48DF-9588-14B4FDCF0635}" type="slidenum">
              <a:rPr lang="zh-CN" altLang="en-US"/>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631A35FA-8564-49D5-8476-4E1074C42265}" type="datetimeFigureOut">
              <a:rPr lang="zh-CN" altLang="en-US"/>
              <a:t>2021/1/5</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F6C774F3-A765-4E1E-ABAF-99CA672FC809}" type="slidenum">
              <a:rPr lang="zh-CN" altLang="en-US"/>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AFC51589-44D2-45BA-8114-F486876E3EC8}" type="datetimeFigureOut">
              <a:rPr lang="zh-CN" altLang="en-US"/>
              <a:t>2021/1/5</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800E6323-EC4C-4553-927F-F41102C467DD}" type="slidenum">
              <a:rPr lang="zh-CN" altLang="en-US"/>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6_自定义版式">
    <p:spTree>
      <p:nvGrpSpPr>
        <p:cNvPr id="1" name=""/>
        <p:cNvGrpSpPr/>
        <p:nvPr/>
      </p:nvGrpSpPr>
      <p:grpSpPr>
        <a:xfrm>
          <a:off x="0" y="0"/>
          <a:ext cx="0" cy="0"/>
          <a:chOff x="0" y="0"/>
          <a:chExt cx="0" cy="0"/>
        </a:xfrm>
      </p:grpSpPr>
      <p:sp>
        <p:nvSpPr>
          <p:cNvPr id="7" name="图片占位符 6"/>
          <p:cNvSpPr>
            <a:spLocks noGrp="1"/>
          </p:cNvSpPr>
          <p:nvPr>
            <p:ph type="pic" sz="quarter" idx="10"/>
          </p:nvPr>
        </p:nvSpPr>
        <p:spPr>
          <a:xfrm>
            <a:off x="6542555" y="2180045"/>
            <a:ext cx="4381622" cy="2611647"/>
          </a:xfrm>
          <a:custGeom>
            <a:avLst/>
            <a:gdLst>
              <a:gd name="connsiteX0" fmla="*/ 0 w 4381622"/>
              <a:gd name="connsiteY0" fmla="*/ 0 h 2611647"/>
              <a:gd name="connsiteX1" fmla="*/ 4381622 w 4381622"/>
              <a:gd name="connsiteY1" fmla="*/ 0 h 2611647"/>
              <a:gd name="connsiteX2" fmla="*/ 4381622 w 4381622"/>
              <a:gd name="connsiteY2" fmla="*/ 2611647 h 2611647"/>
              <a:gd name="connsiteX3" fmla="*/ 0 w 4381622"/>
              <a:gd name="connsiteY3" fmla="*/ 2611647 h 2611647"/>
            </a:gdLst>
            <a:ahLst/>
            <a:cxnLst>
              <a:cxn ang="0">
                <a:pos x="connsiteX0" y="connsiteY0"/>
              </a:cxn>
              <a:cxn ang="0">
                <a:pos x="connsiteX1" y="connsiteY1"/>
              </a:cxn>
              <a:cxn ang="0">
                <a:pos x="connsiteX2" y="connsiteY2"/>
              </a:cxn>
              <a:cxn ang="0">
                <a:pos x="connsiteX3" y="connsiteY3"/>
              </a:cxn>
            </a:cxnLst>
            <a:rect l="l" t="t" r="r" b="b"/>
            <a:pathLst>
              <a:path w="4381622" h="2611647">
                <a:moveTo>
                  <a:pt x="0" y="0"/>
                </a:moveTo>
                <a:lnTo>
                  <a:pt x="4381622" y="0"/>
                </a:lnTo>
                <a:lnTo>
                  <a:pt x="4381622" y="2611647"/>
                </a:lnTo>
                <a:lnTo>
                  <a:pt x="0" y="2611647"/>
                </a:lnTo>
                <a:close/>
              </a:path>
            </a:pathLst>
          </a:custGeom>
        </p:spPr>
        <p:txBody>
          <a:bodyPr rtlCol="0">
            <a:noAutofit/>
          </a:bodyPr>
          <a:lstStyle>
            <a:lvl1pPr>
              <a:defRPr>
                <a:ea typeface="隶书" panose="02010509060101010101" pitchFamily="49" charset="-122"/>
              </a:defRPr>
            </a:lvl1pPr>
          </a:lstStyle>
          <a:p>
            <a:pPr lvl="0"/>
            <a:endParaRPr lang="zh-CN" altLang="en-US" noProof="0"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8_自定义版式">
    <p:spTree>
      <p:nvGrpSpPr>
        <p:cNvPr id="1" name=""/>
        <p:cNvGrpSpPr/>
        <p:nvPr/>
      </p:nvGrpSpPr>
      <p:grpSpPr>
        <a:xfrm>
          <a:off x="0" y="0"/>
          <a:ext cx="0" cy="0"/>
          <a:chOff x="0" y="0"/>
          <a:chExt cx="0" cy="0"/>
        </a:xfrm>
      </p:grpSpPr>
      <p:sp>
        <p:nvSpPr>
          <p:cNvPr id="6" name="图片占位符 5"/>
          <p:cNvSpPr>
            <a:spLocks noGrp="1"/>
          </p:cNvSpPr>
          <p:nvPr>
            <p:ph type="pic" sz="quarter" idx="10"/>
          </p:nvPr>
        </p:nvSpPr>
        <p:spPr>
          <a:xfrm>
            <a:off x="6621745" y="2382662"/>
            <a:ext cx="4190178" cy="2419704"/>
          </a:xfrm>
          <a:custGeom>
            <a:avLst/>
            <a:gdLst>
              <a:gd name="connsiteX0" fmla="*/ 0 w 4190178"/>
              <a:gd name="connsiteY0" fmla="*/ 0 h 2419704"/>
              <a:gd name="connsiteX1" fmla="*/ 4190178 w 4190178"/>
              <a:gd name="connsiteY1" fmla="*/ 0 h 2419704"/>
              <a:gd name="connsiteX2" fmla="*/ 4190178 w 4190178"/>
              <a:gd name="connsiteY2" fmla="*/ 2419704 h 2419704"/>
              <a:gd name="connsiteX3" fmla="*/ 0 w 4190178"/>
              <a:gd name="connsiteY3" fmla="*/ 2419704 h 2419704"/>
            </a:gdLst>
            <a:ahLst/>
            <a:cxnLst>
              <a:cxn ang="0">
                <a:pos x="connsiteX0" y="connsiteY0"/>
              </a:cxn>
              <a:cxn ang="0">
                <a:pos x="connsiteX1" y="connsiteY1"/>
              </a:cxn>
              <a:cxn ang="0">
                <a:pos x="connsiteX2" y="connsiteY2"/>
              </a:cxn>
              <a:cxn ang="0">
                <a:pos x="connsiteX3" y="connsiteY3"/>
              </a:cxn>
            </a:cxnLst>
            <a:rect l="l" t="t" r="r" b="b"/>
            <a:pathLst>
              <a:path w="4190178" h="2419704">
                <a:moveTo>
                  <a:pt x="0" y="0"/>
                </a:moveTo>
                <a:lnTo>
                  <a:pt x="4190178" y="0"/>
                </a:lnTo>
                <a:lnTo>
                  <a:pt x="4190178" y="2419704"/>
                </a:lnTo>
                <a:lnTo>
                  <a:pt x="0" y="2419704"/>
                </a:lnTo>
                <a:close/>
              </a:path>
            </a:pathLst>
          </a:custGeom>
        </p:spPr>
        <p:txBody>
          <a:bodyPr rtlCol="0">
            <a:noAutofit/>
          </a:bodyPr>
          <a:lstStyle>
            <a:lvl1pPr>
              <a:defRPr>
                <a:ea typeface="隶书" panose="02010509060101010101" pitchFamily="49" charset="-122"/>
              </a:defRPr>
            </a:lvl1pPr>
          </a:lstStyle>
          <a:p>
            <a:pPr lvl="0"/>
            <a:endParaRPr lang="zh-CN" altLang="en-US" noProof="0"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标题幻灯片">
    <p:spTree>
      <p:nvGrpSpPr>
        <p:cNvPr id="1" name=""/>
        <p:cNvGrpSpPr/>
        <p:nvPr/>
      </p:nvGrpSpPr>
      <p:grpSpPr>
        <a:xfrm>
          <a:off x="0" y="0"/>
          <a:ext cx="0" cy="0"/>
          <a:chOff x="0" y="0"/>
          <a:chExt cx="0" cy="0"/>
        </a:xfrm>
      </p:grpSpPr>
      <p:sp>
        <p:nvSpPr>
          <p:cNvPr id="2" name="矩形 1"/>
          <p:cNvSpPr/>
          <p:nvPr userDrawn="1"/>
        </p:nvSpPr>
        <p:spPr>
          <a:xfrm>
            <a:off x="392113" y="304800"/>
            <a:ext cx="11422062" cy="6124575"/>
          </a:xfrm>
          <a:prstGeom prst="rect">
            <a:avLst/>
          </a:pr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Tree>
  </p:cSld>
  <p:clrMapOvr>
    <a:masterClrMapping/>
  </p:clrMapOvr>
  <p:transition spd="slow" advClick="0" advTm="0">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25BF3ABD-E305-4CDC-BFB7-DC67FFC5D47D}" type="datetimeFigureOut">
              <a:rPr lang="zh-CN" altLang="en-US"/>
              <a:t>2021/1/5</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E1F32152-D13B-426A-BC6C-1265A6B4218C}" type="slidenum">
              <a:rPr lang="zh-CN" altLang="en-US"/>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lvl1pPr>
              <a:defRPr/>
            </a:lvl1pPr>
          </a:lstStyle>
          <a:p>
            <a:pPr>
              <a:defRPr/>
            </a:pPr>
            <a:fld id="{0ED0968C-61BF-44FD-B864-54336EE930DF}" type="datetimeFigureOut">
              <a:rPr lang="zh-CN" altLang="en-US"/>
              <a:t>2021/1/5</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8F4BBD59-86B1-450E-A1B2-9EBCAB5D26D7}" type="slidenum">
              <a:rPr lang="zh-CN" altLang="en-US"/>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3"/>
          <p:cNvSpPr>
            <a:spLocks noGrp="1"/>
          </p:cNvSpPr>
          <p:nvPr>
            <p:ph type="dt" sz="half" idx="10"/>
          </p:nvPr>
        </p:nvSpPr>
        <p:spPr/>
        <p:txBody>
          <a:bodyPr/>
          <a:lstStyle>
            <a:lvl1pPr>
              <a:defRPr/>
            </a:lvl1pPr>
          </a:lstStyle>
          <a:p>
            <a:pPr>
              <a:defRPr/>
            </a:pPr>
            <a:fld id="{35B8044F-76BF-4646-924D-D84CA7C6C3BF}" type="datetimeFigureOut">
              <a:rPr lang="zh-CN" altLang="en-US"/>
              <a:t>2021/1/5</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1DA14B12-4E03-4D73-9FDF-B871312E9EC5}" type="slidenum">
              <a:rPr lang="zh-CN" altLang="en-US"/>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3"/>
          <p:cNvSpPr>
            <a:spLocks noGrp="1"/>
          </p:cNvSpPr>
          <p:nvPr>
            <p:ph type="dt" sz="half" idx="10"/>
          </p:nvPr>
        </p:nvSpPr>
        <p:spPr/>
        <p:txBody>
          <a:bodyPr/>
          <a:lstStyle>
            <a:lvl1pPr>
              <a:defRPr/>
            </a:lvl1pPr>
          </a:lstStyle>
          <a:p>
            <a:pPr>
              <a:defRPr/>
            </a:pPr>
            <a:fld id="{FAED7DFA-2464-481C-8FAB-F4148AD8AF24}" type="datetimeFigureOut">
              <a:rPr lang="zh-CN" altLang="en-US"/>
              <a:t>2021/1/5</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54A94139-584E-4A46-BBA9-0449C50A9B88}" type="slidenum">
              <a:rPr lang="zh-CN" altLang="en-US"/>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3"/>
          <p:cNvSpPr>
            <a:spLocks noGrp="1"/>
          </p:cNvSpPr>
          <p:nvPr>
            <p:ph type="dt" sz="half" idx="10"/>
          </p:nvPr>
        </p:nvSpPr>
        <p:spPr/>
        <p:txBody>
          <a:bodyPr/>
          <a:lstStyle>
            <a:lvl1pPr>
              <a:defRPr/>
            </a:lvl1pPr>
          </a:lstStyle>
          <a:p>
            <a:pPr>
              <a:defRPr/>
            </a:pPr>
            <a:fld id="{73DB623E-6F01-4368-BB51-E168F686E525}" type="datetimeFigureOut">
              <a:rPr lang="zh-CN" altLang="en-US"/>
              <a:t>2021/1/5</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4CD6E8BE-631F-484C-B447-3464A6442E22}" type="slidenum">
              <a:rPr lang="zh-CN" altLang="en-US"/>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5CA0F902-0AE1-45A3-BD0C-2985671EC236}" type="datetimeFigureOut">
              <a:rPr lang="zh-CN" altLang="en-US"/>
              <a:t>2021/1/5</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1BC3E94D-D048-4760-9168-A5489A93489D}" type="slidenum">
              <a:rPr lang="zh-CN" altLang="en-US"/>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3"/>
          <p:cNvSpPr>
            <a:spLocks noGrp="1"/>
          </p:cNvSpPr>
          <p:nvPr>
            <p:ph type="dt" sz="half" idx="10"/>
          </p:nvPr>
        </p:nvSpPr>
        <p:spPr/>
        <p:txBody>
          <a:bodyPr/>
          <a:lstStyle>
            <a:lvl1pPr>
              <a:defRPr/>
            </a:lvl1pPr>
          </a:lstStyle>
          <a:p>
            <a:pPr>
              <a:defRPr/>
            </a:pPr>
            <a:fld id="{E849C59D-75BF-4507-9EA6-5F0966FF51E9}" type="datetimeFigureOut">
              <a:rPr lang="zh-CN" altLang="en-US"/>
              <a:t>2021/1/5</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B5BE466B-3E24-4F06-85F6-D08452A81111}" type="slidenum">
              <a:rPr lang="zh-CN" altLang="en-US"/>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3"/>
          <p:cNvSpPr>
            <a:spLocks noGrp="1"/>
          </p:cNvSpPr>
          <p:nvPr>
            <p:ph type="dt" sz="half" idx="10"/>
          </p:nvPr>
        </p:nvSpPr>
        <p:spPr/>
        <p:txBody>
          <a:bodyPr/>
          <a:lstStyle>
            <a:lvl1pPr>
              <a:defRPr/>
            </a:lvl1pPr>
          </a:lstStyle>
          <a:p>
            <a:pPr>
              <a:defRPr/>
            </a:pPr>
            <a:fld id="{607D2CEB-6A4A-4A9F-AB79-926D9E0F588C}" type="datetimeFigureOut">
              <a:rPr lang="zh-CN" altLang="en-US"/>
              <a:t>2021/1/5</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B0EAE8D6-9DA3-4117-8195-08CE66B35127}" type="slidenum">
              <a:rPr lang="zh-CN" altLang="en-US"/>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a:t>单击此处编辑母版标题样式</a:t>
            </a:r>
          </a:p>
        </p:txBody>
      </p:sp>
      <p:sp>
        <p:nvSpPr>
          <p:cNvPr id="1027" name="文本占位符 2"/>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2CD574D8-EE1F-4975-9BE9-DE8079D2A74D}" type="datetimeFigureOut">
              <a:rPr lang="zh-CN" altLang="en-US"/>
              <a:t>2021/1/5</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ea typeface="+mn-ea"/>
              </a:defRPr>
            </a:lvl1pPr>
          </a:lstStyle>
          <a:p>
            <a:pPr>
              <a:defRPr/>
            </a:pPr>
            <a:fld id="{24B6EEEF-A514-4C24-A7B1-D27CC198A56B}" type="slidenum">
              <a:rPr lang="zh-CN" altLang="en-US"/>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等线 Light" panose="02010600030101010101" pitchFamily="2" charset="-122"/>
          <a:ea typeface="等线 Light" panose="02010600030101010101" pitchFamily="2" charset="-122"/>
        </a:defRPr>
      </a:lvl2pPr>
      <a:lvl3pPr algn="l" rtl="0" eaLnBrk="0" fontAlgn="base" hangingPunct="0">
        <a:lnSpc>
          <a:spcPct val="90000"/>
        </a:lnSpc>
        <a:spcBef>
          <a:spcPct val="0"/>
        </a:spcBef>
        <a:spcAft>
          <a:spcPct val="0"/>
        </a:spcAft>
        <a:defRPr sz="4400">
          <a:solidFill>
            <a:schemeClr val="tx1"/>
          </a:solidFill>
          <a:latin typeface="等线 Light" panose="02010600030101010101" pitchFamily="2" charset="-122"/>
          <a:ea typeface="等线 Light" panose="02010600030101010101" pitchFamily="2" charset="-122"/>
        </a:defRPr>
      </a:lvl3pPr>
      <a:lvl4pPr algn="l" rtl="0" eaLnBrk="0" fontAlgn="base" hangingPunct="0">
        <a:lnSpc>
          <a:spcPct val="90000"/>
        </a:lnSpc>
        <a:spcBef>
          <a:spcPct val="0"/>
        </a:spcBef>
        <a:spcAft>
          <a:spcPct val="0"/>
        </a:spcAft>
        <a:defRPr sz="4400">
          <a:solidFill>
            <a:schemeClr val="tx1"/>
          </a:solidFill>
          <a:latin typeface="等线 Light" panose="02010600030101010101" pitchFamily="2" charset="-122"/>
          <a:ea typeface="等线 Light" panose="02010600030101010101" pitchFamily="2" charset="-122"/>
        </a:defRPr>
      </a:lvl4pPr>
      <a:lvl5pPr algn="l" rtl="0" eaLnBrk="0" fontAlgn="base" hangingPunct="0">
        <a:lnSpc>
          <a:spcPct val="90000"/>
        </a:lnSpc>
        <a:spcBef>
          <a:spcPct val="0"/>
        </a:spcBef>
        <a:spcAft>
          <a:spcPct val="0"/>
        </a:spcAft>
        <a:defRPr sz="4400">
          <a:solidFill>
            <a:schemeClr val="tx1"/>
          </a:solidFill>
          <a:latin typeface="等线 Light" panose="02010600030101010101" pitchFamily="2" charset="-122"/>
          <a:ea typeface="等线 Light" panose="02010600030101010101" pitchFamily="2" charset="-122"/>
        </a:defRPr>
      </a:lvl5pPr>
      <a:lvl6pPr marL="457200" algn="l" rtl="0" fontAlgn="base">
        <a:lnSpc>
          <a:spcPct val="90000"/>
        </a:lnSpc>
        <a:spcBef>
          <a:spcPct val="0"/>
        </a:spcBef>
        <a:spcAft>
          <a:spcPct val="0"/>
        </a:spcAft>
        <a:defRPr sz="4400">
          <a:solidFill>
            <a:schemeClr val="tx1"/>
          </a:solidFill>
          <a:latin typeface="等线 Light" panose="02010600030101010101" pitchFamily="2" charset="-122"/>
          <a:ea typeface="等线 Light" panose="02010600030101010101" pitchFamily="2" charset="-122"/>
        </a:defRPr>
      </a:lvl6pPr>
      <a:lvl7pPr marL="914400" algn="l" rtl="0" fontAlgn="base">
        <a:lnSpc>
          <a:spcPct val="90000"/>
        </a:lnSpc>
        <a:spcBef>
          <a:spcPct val="0"/>
        </a:spcBef>
        <a:spcAft>
          <a:spcPct val="0"/>
        </a:spcAft>
        <a:defRPr sz="4400">
          <a:solidFill>
            <a:schemeClr val="tx1"/>
          </a:solidFill>
          <a:latin typeface="等线 Light" panose="02010600030101010101" pitchFamily="2" charset="-122"/>
          <a:ea typeface="等线 Light" panose="02010600030101010101" pitchFamily="2" charset="-122"/>
        </a:defRPr>
      </a:lvl7pPr>
      <a:lvl8pPr marL="1371600" algn="l" rtl="0" fontAlgn="base">
        <a:lnSpc>
          <a:spcPct val="90000"/>
        </a:lnSpc>
        <a:spcBef>
          <a:spcPct val="0"/>
        </a:spcBef>
        <a:spcAft>
          <a:spcPct val="0"/>
        </a:spcAft>
        <a:defRPr sz="4400">
          <a:solidFill>
            <a:schemeClr val="tx1"/>
          </a:solidFill>
          <a:latin typeface="等线 Light" panose="02010600030101010101" pitchFamily="2" charset="-122"/>
          <a:ea typeface="等线 Light" panose="02010600030101010101" pitchFamily="2" charset="-122"/>
        </a:defRPr>
      </a:lvl8pPr>
      <a:lvl9pPr marL="1828800" algn="l" rtl="0" fontAlgn="base">
        <a:lnSpc>
          <a:spcPct val="90000"/>
        </a:lnSpc>
        <a:spcBef>
          <a:spcPct val="0"/>
        </a:spcBef>
        <a:spcAft>
          <a:spcPct val="0"/>
        </a:spcAft>
        <a:defRPr sz="4400">
          <a:solidFill>
            <a:schemeClr val="tx1"/>
          </a:solidFill>
          <a:latin typeface="等线 Light" panose="02010600030101010101" pitchFamily="2" charset="-122"/>
          <a:ea typeface="等线 Light" panose="02010600030101010101" pitchFamily="2" charset="-122"/>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8" Type="http://schemas.openxmlformats.org/officeDocument/2006/relationships/tags" Target="../tags/tag15.xml"/><Relationship Id="rId13" Type="http://schemas.openxmlformats.org/officeDocument/2006/relationships/tags" Target="../tags/tag20.xml"/><Relationship Id="rId18" Type="http://schemas.openxmlformats.org/officeDocument/2006/relationships/slideLayout" Target="../slideLayouts/slideLayout2.xml"/><Relationship Id="rId3" Type="http://schemas.openxmlformats.org/officeDocument/2006/relationships/tags" Target="../tags/tag10.xml"/><Relationship Id="rId21" Type="http://schemas.openxmlformats.org/officeDocument/2006/relationships/image" Target="../media/image14.jpeg"/><Relationship Id="rId7" Type="http://schemas.openxmlformats.org/officeDocument/2006/relationships/tags" Target="../tags/tag14.xml"/><Relationship Id="rId12" Type="http://schemas.openxmlformats.org/officeDocument/2006/relationships/tags" Target="../tags/tag19.xml"/><Relationship Id="rId17" Type="http://schemas.openxmlformats.org/officeDocument/2006/relationships/tags" Target="../tags/tag24.xml"/><Relationship Id="rId2" Type="http://schemas.openxmlformats.org/officeDocument/2006/relationships/tags" Target="../tags/tag9.xml"/><Relationship Id="rId16" Type="http://schemas.openxmlformats.org/officeDocument/2006/relationships/tags" Target="../tags/tag23.xml"/><Relationship Id="rId20" Type="http://schemas.openxmlformats.org/officeDocument/2006/relationships/image" Target="../media/image13.png"/><Relationship Id="rId1" Type="http://schemas.openxmlformats.org/officeDocument/2006/relationships/tags" Target="../tags/tag8.xml"/><Relationship Id="rId6" Type="http://schemas.openxmlformats.org/officeDocument/2006/relationships/tags" Target="../tags/tag13.xml"/><Relationship Id="rId11" Type="http://schemas.openxmlformats.org/officeDocument/2006/relationships/tags" Target="../tags/tag18.xml"/><Relationship Id="rId5" Type="http://schemas.openxmlformats.org/officeDocument/2006/relationships/tags" Target="../tags/tag12.xml"/><Relationship Id="rId15" Type="http://schemas.openxmlformats.org/officeDocument/2006/relationships/tags" Target="../tags/tag22.xml"/><Relationship Id="rId10" Type="http://schemas.openxmlformats.org/officeDocument/2006/relationships/tags" Target="../tags/tag17.xml"/><Relationship Id="rId19" Type="http://schemas.openxmlformats.org/officeDocument/2006/relationships/notesSlide" Target="../notesSlides/notesSlide4.xml"/><Relationship Id="rId4" Type="http://schemas.openxmlformats.org/officeDocument/2006/relationships/tags" Target="../tags/tag11.xml"/><Relationship Id="rId9" Type="http://schemas.openxmlformats.org/officeDocument/2006/relationships/tags" Target="../tags/tag16.xml"/><Relationship Id="rId14" Type="http://schemas.openxmlformats.org/officeDocument/2006/relationships/tags" Target="../tags/tag2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tags" Target="../tags/tag3.xml"/><Relationship Id="rId7" Type="http://schemas.openxmlformats.org/officeDocument/2006/relationships/tags" Target="../tags/tag7.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image" Target="../media/image11.png"/><Relationship Id="rId5" Type="http://schemas.openxmlformats.org/officeDocument/2006/relationships/tags" Target="../tags/tag5.xml"/><Relationship Id="rId10" Type="http://schemas.openxmlformats.org/officeDocument/2006/relationships/image" Target="../media/image10.png"/><Relationship Id="rId4" Type="http://schemas.openxmlformats.org/officeDocument/2006/relationships/tags" Target="../tags/tag4.xml"/><Relationship Id="rId9"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3048000" y="2122488"/>
            <a:ext cx="6096000" cy="2154237"/>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7" name="文本框 6"/>
          <p:cNvSpPr txBox="1"/>
          <p:nvPr/>
        </p:nvSpPr>
        <p:spPr>
          <a:xfrm>
            <a:off x="4095640" y="2481509"/>
            <a:ext cx="4000720" cy="769441"/>
          </a:xfrm>
          <a:prstGeom prst="rect">
            <a:avLst/>
          </a:prstGeom>
          <a:noFill/>
        </p:spPr>
        <p:txBody>
          <a:bodyPr>
            <a:spAutoFit/>
            <a:scene3d>
              <a:camera prst="orthographicFront"/>
              <a:lightRig rig="threePt" dir="t"/>
            </a:scene3d>
            <a:sp3d contourW="12700"/>
          </a:bodyPr>
          <a:lstStyle/>
          <a:p>
            <a:pPr algn="ctr" eaLnBrk="1" fontAlgn="auto" hangingPunct="1">
              <a:spcBef>
                <a:spcPts val="0"/>
              </a:spcBef>
              <a:spcAft>
                <a:spcPts val="0"/>
              </a:spcAft>
              <a:defRPr/>
            </a:pPr>
            <a:r>
              <a:rPr lang="zh-CN" altLang="en-US" sz="4400" dirty="0">
                <a:solidFill>
                  <a:srgbClr val="3F3F3F"/>
                </a:solidFill>
                <a:latin typeface="TypeLand 康熙字典體試用版" pitchFamily="50" charset="-120"/>
                <a:ea typeface="TypeLand 康熙字典體試用版" pitchFamily="50" charset="-120"/>
              </a:rPr>
              <a:t>多肉的世界</a:t>
            </a:r>
          </a:p>
        </p:txBody>
      </p:sp>
      <p:sp>
        <p:nvSpPr>
          <p:cNvPr id="8" name="矩形 7"/>
          <p:cNvSpPr/>
          <p:nvPr/>
        </p:nvSpPr>
        <p:spPr>
          <a:xfrm>
            <a:off x="3521075" y="3190875"/>
            <a:ext cx="5149850" cy="688975"/>
          </a:xfrm>
          <a:prstGeom prst="rect">
            <a:avLst/>
          </a:prstGeom>
        </p:spPr>
        <p:txBody>
          <a:bodyPr>
            <a:spAutoFit/>
          </a:bodyPr>
          <a:lstStyle/>
          <a:p>
            <a:pPr algn="ctr" eaLnBrk="1" fontAlgn="auto" hangingPunct="1">
              <a:lnSpc>
                <a:spcPct val="150000"/>
              </a:lnSpc>
              <a:spcBef>
                <a:spcPts val="790"/>
              </a:spcBef>
              <a:spcAft>
                <a:spcPts val="0"/>
              </a:spcAft>
              <a:defRPr/>
            </a:pPr>
            <a:r>
              <a:rPr lang="zh-CN" altLang="en-US" sz="1400" dirty="0">
                <a:solidFill>
                  <a:schemeClr val="bg2">
                    <a:lumMod val="25000"/>
                  </a:schemeClr>
                </a:solidFill>
                <a:latin typeface="隶书" panose="02010509060101010101" pitchFamily="49" charset="-122"/>
                <a:ea typeface="隶书" panose="02010509060101010101" pitchFamily="49" charset="-122"/>
                <a:cs typeface="Hiragino Sans GB W3" charset="-122"/>
              </a:rPr>
              <a:t>点击添加文本信息点击添加文本信息点击添加文本信息点击添加文本信息点击添加文本信息点击添加文本信息  </a:t>
            </a:r>
            <a:endParaRPr lang="en-US" altLang="zh-CN" sz="1400" dirty="0">
              <a:solidFill>
                <a:schemeClr val="bg2">
                  <a:lumMod val="25000"/>
                </a:schemeClr>
              </a:solidFill>
              <a:latin typeface="隶书" panose="02010509060101010101" pitchFamily="49" charset="-122"/>
              <a:ea typeface="隶书" panose="02010509060101010101" pitchFamily="49" charset="-122"/>
              <a:cs typeface="Hiragino Sans GB W3"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down)">
                                      <p:cBhvr>
                                        <p:cTn id="11" dur="500"/>
                                        <p:tgtEl>
                                          <p:spTgt spid="8"/>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down)">
                                      <p:cBhvr>
                                        <p:cTn id="15" dur="500"/>
                                        <p:tgtEl>
                                          <p:spTgt spid="6"/>
                                        </p:tgtEl>
                                      </p:cBhvr>
                                    </p:animEffect>
                                  </p:childTnLst>
                                </p:cTn>
                              </p:par>
                            </p:childTnLst>
                          </p:cTn>
                        </p:par>
                        <p:par>
                          <p:cTn id="16" fill="hold">
                            <p:stCondLst>
                              <p:cond delay="1500"/>
                            </p:stCondLst>
                            <p:childTnLst>
                              <p:par>
                                <p:cTn id="17" presetID="22" presetClass="entr" presetSubtype="4" fill="hold" nodeType="after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animEffect transition="in" filter="wipe(down)">
                                      <p:cBhvr>
                                        <p:cTn id="19"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3048000" y="2122488"/>
            <a:ext cx="6096000" cy="2154237"/>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7" name="文本框 6"/>
          <p:cNvSpPr txBox="1"/>
          <p:nvPr/>
        </p:nvSpPr>
        <p:spPr>
          <a:xfrm>
            <a:off x="4095640" y="2481509"/>
            <a:ext cx="4000720" cy="769441"/>
          </a:xfrm>
          <a:prstGeom prst="rect">
            <a:avLst/>
          </a:prstGeom>
          <a:noFill/>
        </p:spPr>
        <p:txBody>
          <a:bodyPr>
            <a:spAutoFit/>
            <a:scene3d>
              <a:camera prst="orthographicFront"/>
              <a:lightRig rig="threePt" dir="t"/>
            </a:scene3d>
            <a:sp3d contourW="12700"/>
          </a:bodyPr>
          <a:lstStyle/>
          <a:p>
            <a:pPr algn="ctr" eaLnBrk="1" fontAlgn="auto" hangingPunct="1">
              <a:spcBef>
                <a:spcPts val="0"/>
              </a:spcBef>
              <a:spcAft>
                <a:spcPts val="0"/>
              </a:spcAft>
              <a:defRPr/>
            </a:pPr>
            <a:r>
              <a:rPr lang="zh-CN" altLang="en-US" sz="4400" dirty="0">
                <a:solidFill>
                  <a:srgbClr val="3F3F3F"/>
                </a:solidFill>
                <a:latin typeface="TypeLand 康熙字典體試用版" pitchFamily="50" charset="-120"/>
                <a:ea typeface="TypeLand 康熙字典體試用版" pitchFamily="50" charset="-120"/>
              </a:rPr>
              <a:t>第三章标题</a:t>
            </a:r>
          </a:p>
        </p:txBody>
      </p:sp>
      <p:sp>
        <p:nvSpPr>
          <p:cNvPr id="8" name="矩形 7"/>
          <p:cNvSpPr/>
          <p:nvPr/>
        </p:nvSpPr>
        <p:spPr>
          <a:xfrm>
            <a:off x="3521075" y="3190875"/>
            <a:ext cx="5149850" cy="688975"/>
          </a:xfrm>
          <a:prstGeom prst="rect">
            <a:avLst/>
          </a:prstGeom>
        </p:spPr>
        <p:txBody>
          <a:bodyPr>
            <a:spAutoFit/>
          </a:bodyPr>
          <a:lstStyle/>
          <a:p>
            <a:pPr algn="ctr" eaLnBrk="1" fontAlgn="auto" hangingPunct="1">
              <a:lnSpc>
                <a:spcPct val="150000"/>
              </a:lnSpc>
              <a:spcBef>
                <a:spcPts val="790"/>
              </a:spcBef>
              <a:spcAft>
                <a:spcPts val="0"/>
              </a:spcAft>
              <a:defRPr/>
            </a:pPr>
            <a:r>
              <a:rPr lang="zh-CN" altLang="en-US" sz="1400" dirty="0">
                <a:solidFill>
                  <a:schemeClr val="bg2">
                    <a:lumMod val="25000"/>
                  </a:schemeClr>
                </a:solidFill>
                <a:latin typeface="隶书" panose="02010509060101010101" pitchFamily="49" charset="-122"/>
                <a:ea typeface="隶书" panose="02010509060101010101" pitchFamily="49" charset="-122"/>
                <a:cs typeface="Hiragino Sans GB W3" charset="-122"/>
              </a:rPr>
              <a:t>点击添加文本信息点击添加文本信息点击添加文本信息点击添加文本信息点击添加文本信息点击添加文本信息  </a:t>
            </a:r>
            <a:endParaRPr lang="en-US" altLang="zh-CN" sz="1400" dirty="0">
              <a:solidFill>
                <a:schemeClr val="bg2">
                  <a:lumMod val="25000"/>
                </a:schemeClr>
              </a:solidFill>
              <a:latin typeface="隶书" panose="02010509060101010101" pitchFamily="49" charset="-122"/>
              <a:ea typeface="隶书" panose="02010509060101010101" pitchFamily="49" charset="-122"/>
              <a:cs typeface="Hiragino Sans GB W3"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down)">
                                      <p:cBhvr>
                                        <p:cTn id="11" dur="500"/>
                                        <p:tgtEl>
                                          <p:spTgt spid="8"/>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down)">
                                      <p:cBhvr>
                                        <p:cTn id="15" dur="500"/>
                                        <p:tgtEl>
                                          <p:spTgt spid="6"/>
                                        </p:tgtEl>
                                      </p:cBhvr>
                                    </p:animEffect>
                                  </p:childTnLst>
                                </p:cTn>
                              </p:par>
                            </p:childTnLst>
                          </p:cTn>
                        </p:par>
                        <p:par>
                          <p:cTn id="16" fill="hold">
                            <p:stCondLst>
                              <p:cond delay="1500"/>
                            </p:stCondLst>
                            <p:childTnLst>
                              <p:par>
                                <p:cTn id="17" presetID="22" presetClass="entr" presetSubtype="4" fill="hold" nodeType="after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animEffect transition="in" filter="wipe(down)">
                                      <p:cBhvr>
                                        <p:cTn id="19"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bwMode="auto">
          <a:xfrm>
            <a:off x="1636713" y="2198688"/>
            <a:ext cx="5210175" cy="3868737"/>
            <a:chOff x="313763" y="1896212"/>
            <a:chExt cx="5682128" cy="4220755"/>
          </a:xfrm>
        </p:grpSpPr>
        <p:sp>
          <p:nvSpPr>
            <p:cNvPr id="3" name="矩形 2"/>
            <p:cNvSpPr/>
            <p:nvPr/>
          </p:nvSpPr>
          <p:spPr>
            <a:xfrm>
              <a:off x="389940" y="4906336"/>
              <a:ext cx="5605951" cy="928324"/>
            </a:xfrm>
            <a:prstGeom prst="rect">
              <a:avLst/>
            </a:prstGeom>
            <a:solidFill>
              <a:srgbClr val="CF5B6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3600" dirty="0">
                <a:ea typeface="隶书" panose="02010509060101010101" pitchFamily="49" charset="-122"/>
              </a:endParaRPr>
            </a:p>
          </p:txBody>
        </p:sp>
        <p:graphicFrame>
          <p:nvGraphicFramePr>
            <p:cNvPr id="20492" name="图表 3"/>
            <p:cNvGraphicFramePr/>
            <p:nvPr/>
          </p:nvGraphicFramePr>
          <p:xfrm>
            <a:off x="258356" y="1840805"/>
            <a:ext cx="5747162" cy="2737992"/>
          </p:xfrm>
          <a:graphic>
            <a:graphicData uri="http://schemas.openxmlformats.org/presentationml/2006/ole">
              <mc:AlternateContent xmlns:mc="http://schemas.openxmlformats.org/markup-compatibility/2006">
                <mc:Choice xmlns:v="urn:schemas-microsoft-com:vml" Requires="v">
                  <p:oleObj name="Chart" r:id="rId3" imgW="5273040" imgH="2517775" progId="Excel.Chart.8">
                    <p:embed/>
                  </p:oleObj>
                </mc:Choice>
                <mc:Fallback>
                  <p:oleObj name="Chart" r:id="rId3" imgW="5273040" imgH="2517775" progId="Excel.Chart.8">
                    <p:embed/>
                    <p:pic>
                      <p:nvPicPr>
                        <p:cNvPr id="0" name="图表 3"/>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8356" y="1840805"/>
                          <a:ext cx="5747162" cy="2737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0493" name="Rectangle 24"/>
            <p:cNvSpPr>
              <a:spLocks noChangeArrowheads="1"/>
            </p:cNvSpPr>
            <p:nvPr/>
          </p:nvSpPr>
          <p:spPr bwMode="auto">
            <a:xfrm>
              <a:off x="589548" y="5012556"/>
              <a:ext cx="5206107" cy="11044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lnSpc>
                  <a:spcPct val="90000"/>
                </a:lnSpc>
                <a:spcBef>
                  <a:spcPts val="1000"/>
                </a:spcBef>
                <a:buFont typeface="Arial" panose="020B0604020202020204" pitchFamily="34" charset="0"/>
                <a:buChar char="•"/>
                <a:defRPr sz="2800">
                  <a:solidFill>
                    <a:schemeClr val="tx1"/>
                  </a:solidFill>
                  <a:latin typeface="等线" panose="02010600030101010101" pitchFamily="2" charset="-122"/>
                  <a:ea typeface="等线" panose="02010600030101010101" pitchFamily="2" charset="-122"/>
                </a:defRPr>
              </a:lvl1pPr>
              <a:lvl2pPr marL="742950" indent="-285750" defTabSz="1216025">
                <a:lnSpc>
                  <a:spcPct val="90000"/>
                </a:lnSpc>
                <a:spcBef>
                  <a:spcPts val="500"/>
                </a:spcBef>
                <a:buFont typeface="Arial" panose="020B0604020202020204" pitchFamily="34" charset="0"/>
                <a:buChar char="•"/>
                <a:defRPr sz="2400">
                  <a:solidFill>
                    <a:schemeClr val="tx1"/>
                  </a:solidFill>
                  <a:latin typeface="等线" panose="02010600030101010101" pitchFamily="2" charset="-122"/>
                  <a:ea typeface="等线" panose="02010600030101010101" pitchFamily="2" charset="-122"/>
                </a:defRPr>
              </a:lvl2pPr>
              <a:lvl3pPr marL="1143000" indent="-228600" defTabSz="1216025">
                <a:lnSpc>
                  <a:spcPct val="90000"/>
                </a:lnSpc>
                <a:spcBef>
                  <a:spcPts val="500"/>
                </a:spcBef>
                <a:buFont typeface="Arial" panose="020B0604020202020204" pitchFamily="34" charset="0"/>
                <a:buChar char="•"/>
                <a:defRPr sz="2000">
                  <a:solidFill>
                    <a:schemeClr val="tx1"/>
                  </a:solidFill>
                  <a:latin typeface="等线" panose="02010600030101010101" pitchFamily="2" charset="-122"/>
                  <a:ea typeface="等线" panose="02010600030101010101" pitchFamily="2" charset="-122"/>
                </a:defRPr>
              </a:lvl3pPr>
              <a:lvl4pPr marL="1600200" indent="-228600" defTabSz="1216025">
                <a:lnSpc>
                  <a:spcPct val="90000"/>
                </a:lnSpc>
                <a:spcBef>
                  <a:spcPts val="500"/>
                </a:spcBef>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4pPr>
              <a:lvl5pPr marL="2057400" indent="-228600" defTabSz="1216025">
                <a:lnSpc>
                  <a:spcPct val="90000"/>
                </a:lnSpc>
                <a:spcBef>
                  <a:spcPts val="500"/>
                </a:spcBef>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5pPr>
              <a:lvl6pPr marL="25146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6pPr>
              <a:lvl7pPr marL="29718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7pPr>
              <a:lvl8pPr marL="34290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8pPr>
              <a:lvl9pPr marL="38862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9pPr>
            </a:lstStyle>
            <a:p>
              <a:pPr eaLnBrk="1" hangingPunct="1">
                <a:lnSpc>
                  <a:spcPct val="150000"/>
                </a:lnSpc>
                <a:spcBef>
                  <a:spcPct val="20000"/>
                </a:spcBef>
                <a:buFontTx/>
                <a:buNone/>
              </a:pPr>
              <a:r>
                <a:rPr lang="zh-CN" altLang="en-US" sz="1400">
                  <a:solidFill>
                    <a:schemeClr val="bg1"/>
                  </a:solidFill>
                  <a:latin typeface="隶书" panose="02010509060101010101" pitchFamily="49" charset="-122"/>
                  <a:ea typeface="隶书" panose="02010509060101010101" pitchFamily="49" charset="-122"/>
                  <a:cs typeface="Open Sans Light" panose="020B0306030504020204" pitchFamily="34" charset="0"/>
                </a:rPr>
                <a:t>点击添加文本信息点击添加文本信息点击添加文本信息点击添加文本信息点击添加文本信息点击添加文本信息</a:t>
              </a:r>
              <a:r>
                <a:rPr lang="en-US" altLang="zh-CN" sz="1400">
                  <a:solidFill>
                    <a:schemeClr val="bg1"/>
                  </a:solidFill>
                  <a:latin typeface="隶书" panose="02010509060101010101" pitchFamily="49" charset="-122"/>
                  <a:ea typeface="隶书" panose="02010509060101010101" pitchFamily="49" charset="-122"/>
                  <a:cs typeface="Open Sans Light" panose="020B0306030504020204" pitchFamily="34" charset="0"/>
                </a:rPr>
                <a:t> </a:t>
              </a:r>
              <a:endParaRPr lang="ms-MY" altLang="zh-CN" sz="1400">
                <a:solidFill>
                  <a:schemeClr val="bg1"/>
                </a:solidFill>
                <a:latin typeface="隶书" panose="02010509060101010101" pitchFamily="49" charset="-122"/>
                <a:ea typeface="隶书" panose="02010509060101010101" pitchFamily="49" charset="-122"/>
                <a:cs typeface="Open Sans Light" panose="020B0306030504020204" pitchFamily="34" charset="0"/>
              </a:endParaRPr>
            </a:p>
            <a:p>
              <a:pPr eaLnBrk="1" hangingPunct="1">
                <a:lnSpc>
                  <a:spcPct val="150000"/>
                </a:lnSpc>
                <a:spcBef>
                  <a:spcPct val="20000"/>
                </a:spcBef>
                <a:buFontTx/>
                <a:buNone/>
              </a:pPr>
              <a:r>
                <a:rPr lang="en-US" altLang="zh-CN" sz="1400">
                  <a:solidFill>
                    <a:schemeClr val="bg1"/>
                  </a:solidFill>
                  <a:latin typeface="隶书" panose="02010509060101010101" pitchFamily="49" charset="-122"/>
                  <a:ea typeface="隶书" panose="02010509060101010101" pitchFamily="49" charset="-122"/>
                  <a:cs typeface="Open Sans Light" panose="020B0306030504020204" pitchFamily="34" charset="0"/>
                </a:rPr>
                <a:t> </a:t>
              </a:r>
              <a:endParaRPr lang="ms-MY" altLang="zh-CN" sz="1400">
                <a:solidFill>
                  <a:schemeClr val="bg1"/>
                </a:solidFill>
                <a:latin typeface="隶书" panose="02010509060101010101" pitchFamily="49" charset="-122"/>
                <a:ea typeface="隶书" panose="02010509060101010101" pitchFamily="49" charset="-122"/>
                <a:cs typeface="Open Sans Light" panose="020B0306030504020204" pitchFamily="34" charset="0"/>
              </a:endParaRPr>
            </a:p>
          </p:txBody>
        </p:sp>
      </p:grpSp>
      <p:sp>
        <p:nvSpPr>
          <p:cNvPr id="6" name="椭圆 42"/>
          <p:cNvSpPr>
            <a:spLocks noChangeArrowheads="1"/>
          </p:cNvSpPr>
          <p:nvPr/>
        </p:nvSpPr>
        <p:spPr bwMode="auto">
          <a:xfrm>
            <a:off x="7669213" y="2389188"/>
            <a:ext cx="447675" cy="447675"/>
          </a:xfrm>
          <a:prstGeom prst="ellipse">
            <a:avLst/>
          </a:prstGeom>
          <a:solidFill>
            <a:srgbClr val="CF5B6E"/>
          </a:solidFill>
          <a:ln>
            <a:noFill/>
          </a:ln>
          <a:extLst>
            <a:ext uri="{91240B29-F687-4F45-9708-019B960494DF}">
              <a14:hiddenLine xmlns:a14="http://schemas.microsoft.com/office/drawing/2010/main" w="9525">
                <a:solidFill>
                  <a:srgbClr val="000000"/>
                </a:solidFill>
                <a:rou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等线" panose="02010600030101010101" pitchFamily="2" charset="-122"/>
                <a:ea typeface="等线"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等线" panose="02010600030101010101" pitchFamily="2" charset="-122"/>
                <a:ea typeface="等线"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等线" panose="02010600030101010101" pitchFamily="2" charset="-122"/>
                <a:ea typeface="等线"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9pPr>
          </a:lstStyle>
          <a:p>
            <a:pPr algn="ctr" eaLnBrk="1" hangingPunct="1">
              <a:lnSpc>
                <a:spcPct val="100000"/>
              </a:lnSpc>
              <a:spcBef>
                <a:spcPct val="0"/>
              </a:spcBef>
              <a:buFont typeface="Arial" panose="020B0604020202020204" pitchFamily="34" charset="0"/>
              <a:buNone/>
            </a:pPr>
            <a:endParaRPr lang="zh-CN" altLang="en-US" sz="1200">
              <a:solidFill>
                <a:srgbClr val="FFFFFF"/>
              </a:solidFill>
              <a:latin typeface="宋体" panose="02010600030101010101" pitchFamily="2" charset="-122"/>
              <a:ea typeface="隶书" panose="02010509060101010101" pitchFamily="49" charset="-122"/>
              <a:sym typeface="宋体" panose="02010600030101010101" pitchFamily="2" charset="-122"/>
            </a:endParaRPr>
          </a:p>
        </p:txBody>
      </p:sp>
      <p:sp>
        <p:nvSpPr>
          <p:cNvPr id="7" name="椭圆 43"/>
          <p:cNvSpPr>
            <a:spLocks noChangeArrowheads="1"/>
          </p:cNvSpPr>
          <p:nvPr/>
        </p:nvSpPr>
        <p:spPr bwMode="auto">
          <a:xfrm>
            <a:off x="7669213" y="3306763"/>
            <a:ext cx="447675" cy="447675"/>
          </a:xfrm>
          <a:prstGeom prst="ellipse">
            <a:avLst/>
          </a:prstGeom>
          <a:solidFill>
            <a:srgbClr val="CF5B6E"/>
          </a:solidFill>
          <a:ln>
            <a:noFill/>
          </a:ln>
          <a:extLst>
            <a:ext uri="{91240B29-F687-4F45-9708-019B960494DF}">
              <a14:hiddenLine xmlns:a14="http://schemas.microsoft.com/office/drawing/2010/main" w="9525">
                <a:solidFill>
                  <a:srgbClr val="000000"/>
                </a:solidFill>
                <a:rou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等线" panose="02010600030101010101" pitchFamily="2" charset="-122"/>
                <a:ea typeface="等线"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等线" panose="02010600030101010101" pitchFamily="2" charset="-122"/>
                <a:ea typeface="等线"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等线" panose="02010600030101010101" pitchFamily="2" charset="-122"/>
                <a:ea typeface="等线"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9pPr>
          </a:lstStyle>
          <a:p>
            <a:pPr algn="ctr" eaLnBrk="1" hangingPunct="1">
              <a:lnSpc>
                <a:spcPct val="100000"/>
              </a:lnSpc>
              <a:spcBef>
                <a:spcPct val="0"/>
              </a:spcBef>
              <a:buFont typeface="Arial" panose="020B0604020202020204" pitchFamily="34" charset="0"/>
              <a:buNone/>
            </a:pPr>
            <a:endParaRPr lang="zh-CN" altLang="en-US" sz="1200">
              <a:solidFill>
                <a:srgbClr val="FFFFFF"/>
              </a:solidFill>
              <a:latin typeface="宋体" panose="02010600030101010101" pitchFamily="2" charset="-122"/>
              <a:ea typeface="隶书" panose="02010509060101010101" pitchFamily="49" charset="-122"/>
              <a:sym typeface="宋体" panose="02010600030101010101" pitchFamily="2" charset="-122"/>
            </a:endParaRPr>
          </a:p>
        </p:txBody>
      </p:sp>
      <p:sp>
        <p:nvSpPr>
          <p:cNvPr id="8" name="椭圆 44"/>
          <p:cNvSpPr>
            <a:spLocks noChangeArrowheads="1"/>
          </p:cNvSpPr>
          <p:nvPr/>
        </p:nvSpPr>
        <p:spPr bwMode="auto">
          <a:xfrm>
            <a:off x="7669213" y="4237038"/>
            <a:ext cx="447675" cy="447675"/>
          </a:xfrm>
          <a:prstGeom prst="ellipse">
            <a:avLst/>
          </a:prstGeom>
          <a:solidFill>
            <a:srgbClr val="CF5B6E"/>
          </a:solidFill>
          <a:ln>
            <a:noFill/>
          </a:ln>
          <a:extLst>
            <a:ext uri="{91240B29-F687-4F45-9708-019B960494DF}">
              <a14:hiddenLine xmlns:a14="http://schemas.microsoft.com/office/drawing/2010/main" w="9525">
                <a:solidFill>
                  <a:srgbClr val="000000"/>
                </a:solidFill>
                <a:rou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等线" panose="02010600030101010101" pitchFamily="2" charset="-122"/>
                <a:ea typeface="等线"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等线" panose="02010600030101010101" pitchFamily="2" charset="-122"/>
                <a:ea typeface="等线"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等线" panose="02010600030101010101" pitchFamily="2" charset="-122"/>
                <a:ea typeface="等线"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9pPr>
          </a:lstStyle>
          <a:p>
            <a:pPr algn="ctr" eaLnBrk="1" hangingPunct="1">
              <a:lnSpc>
                <a:spcPct val="100000"/>
              </a:lnSpc>
              <a:spcBef>
                <a:spcPct val="0"/>
              </a:spcBef>
              <a:buFont typeface="Arial" panose="020B0604020202020204" pitchFamily="34" charset="0"/>
              <a:buNone/>
            </a:pPr>
            <a:endParaRPr lang="zh-CN" altLang="en-US" sz="1200">
              <a:solidFill>
                <a:srgbClr val="FFFFFF"/>
              </a:solidFill>
              <a:latin typeface="宋体" panose="02010600030101010101" pitchFamily="2" charset="-122"/>
              <a:ea typeface="隶书" panose="02010509060101010101" pitchFamily="49" charset="-122"/>
              <a:sym typeface="宋体" panose="02010600030101010101" pitchFamily="2" charset="-122"/>
            </a:endParaRPr>
          </a:p>
        </p:txBody>
      </p:sp>
      <p:sp>
        <p:nvSpPr>
          <p:cNvPr id="9" name="椭圆 45"/>
          <p:cNvSpPr>
            <a:spLocks noChangeArrowheads="1"/>
          </p:cNvSpPr>
          <p:nvPr/>
        </p:nvSpPr>
        <p:spPr bwMode="auto">
          <a:xfrm>
            <a:off x="7669213" y="5167313"/>
            <a:ext cx="447675" cy="447675"/>
          </a:xfrm>
          <a:prstGeom prst="ellipse">
            <a:avLst/>
          </a:prstGeom>
          <a:solidFill>
            <a:srgbClr val="CF5B6E"/>
          </a:solidFill>
          <a:ln>
            <a:noFill/>
          </a:ln>
          <a:extLst>
            <a:ext uri="{91240B29-F687-4F45-9708-019B960494DF}">
              <a14:hiddenLine xmlns:a14="http://schemas.microsoft.com/office/drawing/2010/main" w="9525">
                <a:solidFill>
                  <a:srgbClr val="000000"/>
                </a:solidFill>
                <a:rou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等线" panose="02010600030101010101" pitchFamily="2" charset="-122"/>
                <a:ea typeface="等线"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等线" panose="02010600030101010101" pitchFamily="2" charset="-122"/>
                <a:ea typeface="等线"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等线" panose="02010600030101010101" pitchFamily="2" charset="-122"/>
                <a:ea typeface="等线"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9pPr>
          </a:lstStyle>
          <a:p>
            <a:pPr algn="ctr" eaLnBrk="1" hangingPunct="1">
              <a:lnSpc>
                <a:spcPct val="100000"/>
              </a:lnSpc>
              <a:spcBef>
                <a:spcPct val="0"/>
              </a:spcBef>
              <a:buFont typeface="Arial" panose="020B0604020202020204" pitchFamily="34" charset="0"/>
              <a:buNone/>
            </a:pPr>
            <a:endParaRPr lang="zh-CN" altLang="en-US" sz="1200">
              <a:solidFill>
                <a:srgbClr val="FFFFFF"/>
              </a:solidFill>
              <a:latin typeface="宋体" panose="02010600030101010101" pitchFamily="2" charset="-122"/>
              <a:ea typeface="隶书" panose="02010509060101010101" pitchFamily="49" charset="-122"/>
              <a:sym typeface="宋体" panose="02010600030101010101" pitchFamily="2" charset="-122"/>
            </a:endParaRPr>
          </a:p>
        </p:txBody>
      </p:sp>
      <p:sp>
        <p:nvSpPr>
          <p:cNvPr id="10" name="文本框 47"/>
          <p:cNvSpPr>
            <a:spLocks noChangeArrowheads="1"/>
          </p:cNvSpPr>
          <p:nvPr/>
        </p:nvSpPr>
        <p:spPr bwMode="auto">
          <a:xfrm>
            <a:off x="8294688" y="2227263"/>
            <a:ext cx="3268662" cy="687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1216025" eaLnBrk="1" fontAlgn="auto" hangingPunct="1">
              <a:lnSpc>
                <a:spcPct val="150000"/>
              </a:lnSpc>
              <a:spcBef>
                <a:spcPct val="20000"/>
              </a:spcBef>
              <a:spcAft>
                <a:spcPts val="0"/>
              </a:spcAft>
              <a:defRPr/>
            </a:pPr>
            <a:r>
              <a:rPr lang="zh-CN" altLang="en-US" sz="1400" dirty="0">
                <a:solidFill>
                  <a:schemeClr val="tx1">
                    <a:lumMod val="85000"/>
                    <a:lumOff val="15000"/>
                  </a:schemeClr>
                </a:solidFill>
                <a:latin typeface="隶书" panose="02010509060101010101" pitchFamily="49" charset="-122"/>
                <a:ea typeface="隶书" panose="02010509060101010101" pitchFamily="49" charset="-122"/>
                <a:cs typeface="Open Sans Light" panose="020B0306030504020204" pitchFamily="34" charset="0"/>
              </a:rPr>
              <a:t>点击添加文本信息点击添加文本信息点击添加文本信息</a:t>
            </a:r>
            <a:r>
              <a:rPr lang="en-US" altLang="zh-CN" sz="1400" dirty="0">
                <a:solidFill>
                  <a:schemeClr val="tx1">
                    <a:lumMod val="85000"/>
                    <a:lumOff val="15000"/>
                  </a:schemeClr>
                </a:solidFill>
                <a:latin typeface="隶书" panose="02010509060101010101" pitchFamily="49" charset="-122"/>
                <a:ea typeface="隶书" panose="02010509060101010101" pitchFamily="49" charset="-122"/>
                <a:cs typeface="Open Sans Light" panose="020B0306030504020204" pitchFamily="34" charset="0"/>
              </a:rPr>
              <a:t> </a:t>
            </a:r>
            <a:endParaRPr lang="ms-MY" altLang="zh-CN" sz="1400" dirty="0">
              <a:solidFill>
                <a:schemeClr val="tx1">
                  <a:lumMod val="85000"/>
                  <a:lumOff val="15000"/>
                </a:schemeClr>
              </a:solidFill>
              <a:latin typeface="隶书" panose="02010509060101010101" pitchFamily="49" charset="-122"/>
              <a:ea typeface="隶书" panose="02010509060101010101" pitchFamily="49" charset="-122"/>
              <a:cs typeface="Open Sans Light" panose="020B0306030504020204" pitchFamily="34" charset="0"/>
            </a:endParaRPr>
          </a:p>
        </p:txBody>
      </p:sp>
      <p:sp>
        <p:nvSpPr>
          <p:cNvPr id="11" name="文本框 48"/>
          <p:cNvSpPr>
            <a:spLocks noChangeArrowheads="1"/>
          </p:cNvSpPr>
          <p:nvPr/>
        </p:nvSpPr>
        <p:spPr bwMode="auto">
          <a:xfrm>
            <a:off x="8294688" y="3144838"/>
            <a:ext cx="3268662"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1216025" eaLnBrk="1" fontAlgn="auto" hangingPunct="1">
              <a:lnSpc>
                <a:spcPct val="150000"/>
              </a:lnSpc>
              <a:spcBef>
                <a:spcPct val="20000"/>
              </a:spcBef>
              <a:spcAft>
                <a:spcPts val="0"/>
              </a:spcAft>
              <a:defRPr/>
            </a:pPr>
            <a:r>
              <a:rPr lang="zh-CN" altLang="en-US" sz="1400" dirty="0">
                <a:solidFill>
                  <a:schemeClr val="tx1">
                    <a:lumMod val="85000"/>
                    <a:lumOff val="15000"/>
                  </a:schemeClr>
                </a:solidFill>
                <a:latin typeface="隶书" panose="02010509060101010101" pitchFamily="49" charset="-122"/>
                <a:ea typeface="隶书" panose="02010509060101010101" pitchFamily="49" charset="-122"/>
                <a:cs typeface="Open Sans Light" panose="020B0306030504020204" pitchFamily="34" charset="0"/>
              </a:rPr>
              <a:t>点击添加文本信息点击添加文本信息点击添加文本信息</a:t>
            </a:r>
            <a:r>
              <a:rPr lang="en-US" altLang="zh-CN" sz="1400" dirty="0">
                <a:solidFill>
                  <a:schemeClr val="tx1">
                    <a:lumMod val="85000"/>
                    <a:lumOff val="15000"/>
                  </a:schemeClr>
                </a:solidFill>
                <a:latin typeface="隶书" panose="02010509060101010101" pitchFamily="49" charset="-122"/>
                <a:ea typeface="隶书" panose="02010509060101010101" pitchFamily="49" charset="-122"/>
                <a:cs typeface="Open Sans Light" panose="020B0306030504020204" pitchFamily="34" charset="0"/>
              </a:rPr>
              <a:t> </a:t>
            </a:r>
            <a:endParaRPr lang="ms-MY" altLang="zh-CN" sz="1400" dirty="0">
              <a:solidFill>
                <a:schemeClr val="tx1">
                  <a:lumMod val="85000"/>
                  <a:lumOff val="15000"/>
                </a:schemeClr>
              </a:solidFill>
              <a:latin typeface="隶书" panose="02010509060101010101" pitchFamily="49" charset="-122"/>
              <a:ea typeface="隶书" panose="02010509060101010101" pitchFamily="49" charset="-122"/>
              <a:cs typeface="Open Sans Light" panose="020B0306030504020204" pitchFamily="34" charset="0"/>
            </a:endParaRPr>
          </a:p>
        </p:txBody>
      </p:sp>
      <p:sp>
        <p:nvSpPr>
          <p:cNvPr id="12" name="文本框 49"/>
          <p:cNvSpPr>
            <a:spLocks noChangeArrowheads="1"/>
          </p:cNvSpPr>
          <p:nvPr/>
        </p:nvSpPr>
        <p:spPr bwMode="auto">
          <a:xfrm>
            <a:off x="8294688" y="4075113"/>
            <a:ext cx="3268662"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1216025" eaLnBrk="1" fontAlgn="auto" hangingPunct="1">
              <a:lnSpc>
                <a:spcPct val="150000"/>
              </a:lnSpc>
              <a:spcBef>
                <a:spcPct val="20000"/>
              </a:spcBef>
              <a:spcAft>
                <a:spcPts val="0"/>
              </a:spcAft>
              <a:defRPr/>
            </a:pPr>
            <a:r>
              <a:rPr lang="zh-CN" altLang="en-US" sz="1400" dirty="0">
                <a:solidFill>
                  <a:schemeClr val="tx1">
                    <a:lumMod val="85000"/>
                    <a:lumOff val="15000"/>
                  </a:schemeClr>
                </a:solidFill>
                <a:latin typeface="隶书" panose="02010509060101010101" pitchFamily="49" charset="-122"/>
                <a:ea typeface="隶书" panose="02010509060101010101" pitchFamily="49" charset="-122"/>
                <a:cs typeface="Open Sans Light" panose="020B0306030504020204" pitchFamily="34" charset="0"/>
              </a:rPr>
              <a:t>点击添加文本信息点击添加文本信息点击添加文本信息</a:t>
            </a:r>
            <a:r>
              <a:rPr lang="en-US" altLang="zh-CN" sz="1400" dirty="0">
                <a:solidFill>
                  <a:schemeClr val="tx1">
                    <a:lumMod val="85000"/>
                    <a:lumOff val="15000"/>
                  </a:schemeClr>
                </a:solidFill>
                <a:latin typeface="隶书" panose="02010509060101010101" pitchFamily="49" charset="-122"/>
                <a:ea typeface="隶书" panose="02010509060101010101" pitchFamily="49" charset="-122"/>
                <a:cs typeface="Open Sans Light" panose="020B0306030504020204" pitchFamily="34" charset="0"/>
              </a:rPr>
              <a:t> </a:t>
            </a:r>
            <a:endParaRPr lang="ms-MY" altLang="zh-CN" sz="1400" dirty="0">
              <a:solidFill>
                <a:schemeClr val="tx1">
                  <a:lumMod val="85000"/>
                  <a:lumOff val="15000"/>
                </a:schemeClr>
              </a:solidFill>
              <a:latin typeface="隶书" panose="02010509060101010101" pitchFamily="49" charset="-122"/>
              <a:ea typeface="隶书" panose="02010509060101010101" pitchFamily="49" charset="-122"/>
              <a:cs typeface="Open Sans Light" panose="020B0306030504020204" pitchFamily="34" charset="0"/>
            </a:endParaRPr>
          </a:p>
        </p:txBody>
      </p:sp>
      <p:sp>
        <p:nvSpPr>
          <p:cNvPr id="13" name="文本框 50"/>
          <p:cNvSpPr>
            <a:spLocks noChangeArrowheads="1"/>
          </p:cNvSpPr>
          <p:nvPr/>
        </p:nvSpPr>
        <p:spPr bwMode="auto">
          <a:xfrm>
            <a:off x="8294688" y="5018088"/>
            <a:ext cx="3268662"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1216025" eaLnBrk="1" fontAlgn="auto" hangingPunct="1">
              <a:lnSpc>
                <a:spcPct val="150000"/>
              </a:lnSpc>
              <a:spcBef>
                <a:spcPct val="20000"/>
              </a:spcBef>
              <a:spcAft>
                <a:spcPts val="0"/>
              </a:spcAft>
              <a:defRPr/>
            </a:pPr>
            <a:r>
              <a:rPr lang="zh-CN" altLang="en-US" sz="1400" dirty="0">
                <a:solidFill>
                  <a:schemeClr val="tx1">
                    <a:lumMod val="85000"/>
                    <a:lumOff val="15000"/>
                  </a:schemeClr>
                </a:solidFill>
                <a:latin typeface="隶书" panose="02010509060101010101" pitchFamily="49" charset="-122"/>
                <a:ea typeface="隶书" panose="02010509060101010101" pitchFamily="49" charset="-122"/>
                <a:cs typeface="Open Sans Light" panose="020B0306030504020204" pitchFamily="34" charset="0"/>
              </a:rPr>
              <a:t>点击添加文本信息点击添加文本信息点击添加文本信息</a:t>
            </a:r>
            <a:r>
              <a:rPr lang="en-US" altLang="zh-CN" sz="1400" dirty="0">
                <a:solidFill>
                  <a:schemeClr val="tx1">
                    <a:lumMod val="85000"/>
                    <a:lumOff val="15000"/>
                  </a:schemeClr>
                </a:solidFill>
                <a:latin typeface="隶书" panose="02010509060101010101" pitchFamily="49" charset="-122"/>
                <a:ea typeface="隶书" panose="02010509060101010101" pitchFamily="49" charset="-122"/>
                <a:cs typeface="Open Sans Light" panose="020B0306030504020204" pitchFamily="34" charset="0"/>
              </a:rPr>
              <a:t> </a:t>
            </a:r>
            <a:endParaRPr lang="ms-MY" altLang="zh-CN" sz="1400" dirty="0">
              <a:solidFill>
                <a:schemeClr val="tx1">
                  <a:lumMod val="85000"/>
                  <a:lumOff val="15000"/>
                </a:schemeClr>
              </a:solidFill>
              <a:latin typeface="隶书" panose="02010509060101010101" pitchFamily="49" charset="-122"/>
              <a:ea typeface="隶书" panose="02010509060101010101" pitchFamily="49" charset="-122"/>
              <a:cs typeface="Open Sans Light" panose="020B0306030504020204" pitchFamily="34" charset="0"/>
            </a:endParaRPr>
          </a:p>
        </p:txBody>
      </p:sp>
    </p:spTree>
  </p:cSld>
  <p:clrMapOvr>
    <a:masterClrMapping/>
  </p:clrMapOvr>
  <p:transition spd="slow" advTm="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50"/>
                                        <p:tgtEl>
                                          <p:spTgt spid="2"/>
                                        </p:tgtEl>
                                      </p:cBhvr>
                                    </p:animEffect>
                                    <p:anim calcmode="lin" valueType="num">
                                      <p:cBhvr>
                                        <p:cTn id="8" dur="250" fill="hold"/>
                                        <p:tgtEl>
                                          <p:spTgt spid="2"/>
                                        </p:tgtEl>
                                        <p:attrNameLst>
                                          <p:attrName>ppt_x</p:attrName>
                                        </p:attrNameLst>
                                      </p:cBhvr>
                                      <p:tavLst>
                                        <p:tav tm="0">
                                          <p:val>
                                            <p:strVal val="#ppt_x"/>
                                          </p:val>
                                        </p:tav>
                                        <p:tav tm="100000">
                                          <p:val>
                                            <p:strVal val="#ppt_x"/>
                                          </p:val>
                                        </p:tav>
                                      </p:tavLst>
                                    </p:anim>
                                    <p:anim calcmode="lin" valueType="num">
                                      <p:cBhvr>
                                        <p:cTn id="9" dur="25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250"/>
                                        <p:tgtEl>
                                          <p:spTgt spid="6"/>
                                        </p:tgtEl>
                                      </p:cBhvr>
                                    </p:animEffect>
                                    <p:anim calcmode="lin" valueType="num">
                                      <p:cBhvr>
                                        <p:cTn id="14" dur="250" fill="hold"/>
                                        <p:tgtEl>
                                          <p:spTgt spid="6"/>
                                        </p:tgtEl>
                                        <p:attrNameLst>
                                          <p:attrName>ppt_x</p:attrName>
                                        </p:attrNameLst>
                                      </p:cBhvr>
                                      <p:tavLst>
                                        <p:tav tm="0">
                                          <p:val>
                                            <p:strVal val="#ppt_x"/>
                                          </p:val>
                                        </p:tav>
                                        <p:tav tm="100000">
                                          <p:val>
                                            <p:strVal val="#ppt_x"/>
                                          </p:val>
                                        </p:tav>
                                      </p:tavLst>
                                    </p:anim>
                                    <p:anim calcmode="lin" valueType="num">
                                      <p:cBhvr>
                                        <p:cTn id="15" dur="25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250"/>
                                        <p:tgtEl>
                                          <p:spTgt spid="7"/>
                                        </p:tgtEl>
                                      </p:cBhvr>
                                    </p:animEffect>
                                    <p:anim calcmode="lin" valueType="num">
                                      <p:cBhvr>
                                        <p:cTn id="20" dur="250" fill="hold"/>
                                        <p:tgtEl>
                                          <p:spTgt spid="7"/>
                                        </p:tgtEl>
                                        <p:attrNameLst>
                                          <p:attrName>ppt_x</p:attrName>
                                        </p:attrNameLst>
                                      </p:cBhvr>
                                      <p:tavLst>
                                        <p:tav tm="0">
                                          <p:val>
                                            <p:strVal val="#ppt_x"/>
                                          </p:val>
                                        </p:tav>
                                        <p:tav tm="100000">
                                          <p:val>
                                            <p:strVal val="#ppt_x"/>
                                          </p:val>
                                        </p:tav>
                                      </p:tavLst>
                                    </p:anim>
                                    <p:anim calcmode="lin" valueType="num">
                                      <p:cBhvr>
                                        <p:cTn id="21" dur="250" fill="hold"/>
                                        <p:tgtEl>
                                          <p:spTgt spid="7"/>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250"/>
                                        <p:tgtEl>
                                          <p:spTgt spid="8"/>
                                        </p:tgtEl>
                                      </p:cBhvr>
                                    </p:animEffect>
                                    <p:anim calcmode="lin" valueType="num">
                                      <p:cBhvr>
                                        <p:cTn id="26" dur="250" fill="hold"/>
                                        <p:tgtEl>
                                          <p:spTgt spid="8"/>
                                        </p:tgtEl>
                                        <p:attrNameLst>
                                          <p:attrName>ppt_x</p:attrName>
                                        </p:attrNameLst>
                                      </p:cBhvr>
                                      <p:tavLst>
                                        <p:tav tm="0">
                                          <p:val>
                                            <p:strVal val="#ppt_x"/>
                                          </p:val>
                                        </p:tav>
                                        <p:tav tm="100000">
                                          <p:val>
                                            <p:strVal val="#ppt_x"/>
                                          </p:val>
                                        </p:tav>
                                      </p:tavLst>
                                    </p:anim>
                                    <p:anim calcmode="lin" valueType="num">
                                      <p:cBhvr>
                                        <p:cTn id="27" dur="250" fill="hold"/>
                                        <p:tgtEl>
                                          <p:spTgt spid="8"/>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250"/>
                                        <p:tgtEl>
                                          <p:spTgt spid="9"/>
                                        </p:tgtEl>
                                      </p:cBhvr>
                                    </p:animEffect>
                                    <p:anim calcmode="lin" valueType="num">
                                      <p:cBhvr>
                                        <p:cTn id="32" dur="250" fill="hold"/>
                                        <p:tgtEl>
                                          <p:spTgt spid="9"/>
                                        </p:tgtEl>
                                        <p:attrNameLst>
                                          <p:attrName>ppt_x</p:attrName>
                                        </p:attrNameLst>
                                      </p:cBhvr>
                                      <p:tavLst>
                                        <p:tav tm="0">
                                          <p:val>
                                            <p:strVal val="#ppt_x"/>
                                          </p:val>
                                        </p:tav>
                                        <p:tav tm="100000">
                                          <p:val>
                                            <p:strVal val="#ppt_x"/>
                                          </p:val>
                                        </p:tav>
                                      </p:tavLst>
                                    </p:anim>
                                    <p:anim calcmode="lin" valueType="num">
                                      <p:cBhvr>
                                        <p:cTn id="33" dur="250" fill="hold"/>
                                        <p:tgtEl>
                                          <p:spTgt spid="9"/>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grpId="0" nodeType="after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250"/>
                                        <p:tgtEl>
                                          <p:spTgt spid="10"/>
                                        </p:tgtEl>
                                      </p:cBhvr>
                                    </p:animEffect>
                                    <p:anim calcmode="lin" valueType="num">
                                      <p:cBhvr>
                                        <p:cTn id="38" dur="250" fill="hold"/>
                                        <p:tgtEl>
                                          <p:spTgt spid="10"/>
                                        </p:tgtEl>
                                        <p:attrNameLst>
                                          <p:attrName>ppt_x</p:attrName>
                                        </p:attrNameLst>
                                      </p:cBhvr>
                                      <p:tavLst>
                                        <p:tav tm="0">
                                          <p:val>
                                            <p:strVal val="#ppt_x"/>
                                          </p:val>
                                        </p:tav>
                                        <p:tav tm="100000">
                                          <p:val>
                                            <p:strVal val="#ppt_x"/>
                                          </p:val>
                                        </p:tav>
                                      </p:tavLst>
                                    </p:anim>
                                    <p:anim calcmode="lin" valueType="num">
                                      <p:cBhvr>
                                        <p:cTn id="39" dur="250" fill="hold"/>
                                        <p:tgtEl>
                                          <p:spTgt spid="10"/>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grpId="0" nodeType="after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fade">
                                      <p:cBhvr>
                                        <p:cTn id="43" dur="250"/>
                                        <p:tgtEl>
                                          <p:spTgt spid="11"/>
                                        </p:tgtEl>
                                      </p:cBhvr>
                                    </p:animEffect>
                                    <p:anim calcmode="lin" valueType="num">
                                      <p:cBhvr>
                                        <p:cTn id="44" dur="250" fill="hold"/>
                                        <p:tgtEl>
                                          <p:spTgt spid="11"/>
                                        </p:tgtEl>
                                        <p:attrNameLst>
                                          <p:attrName>ppt_x</p:attrName>
                                        </p:attrNameLst>
                                      </p:cBhvr>
                                      <p:tavLst>
                                        <p:tav tm="0">
                                          <p:val>
                                            <p:strVal val="#ppt_x"/>
                                          </p:val>
                                        </p:tav>
                                        <p:tav tm="100000">
                                          <p:val>
                                            <p:strVal val="#ppt_x"/>
                                          </p:val>
                                        </p:tav>
                                      </p:tavLst>
                                    </p:anim>
                                    <p:anim calcmode="lin" valueType="num">
                                      <p:cBhvr>
                                        <p:cTn id="45" dur="250" fill="hold"/>
                                        <p:tgtEl>
                                          <p:spTgt spid="11"/>
                                        </p:tgtEl>
                                        <p:attrNameLst>
                                          <p:attrName>ppt_y</p:attrName>
                                        </p:attrNameLst>
                                      </p:cBhvr>
                                      <p:tavLst>
                                        <p:tav tm="0">
                                          <p:val>
                                            <p:strVal val="#ppt_y+.1"/>
                                          </p:val>
                                        </p:tav>
                                        <p:tav tm="100000">
                                          <p:val>
                                            <p:strVal val="#ppt_y"/>
                                          </p:val>
                                        </p:tav>
                                      </p:tavLst>
                                    </p:anim>
                                  </p:childTnLst>
                                </p:cTn>
                              </p:par>
                            </p:childTnLst>
                          </p:cTn>
                        </p:par>
                        <p:par>
                          <p:cTn id="46" fill="hold">
                            <p:stCondLst>
                              <p:cond delay="3500"/>
                            </p:stCondLst>
                            <p:childTnLst>
                              <p:par>
                                <p:cTn id="47" presetID="42" presetClass="entr" presetSubtype="0" fill="hold" grpId="0" nodeType="after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fade">
                                      <p:cBhvr>
                                        <p:cTn id="49" dur="250"/>
                                        <p:tgtEl>
                                          <p:spTgt spid="12"/>
                                        </p:tgtEl>
                                      </p:cBhvr>
                                    </p:animEffect>
                                    <p:anim calcmode="lin" valueType="num">
                                      <p:cBhvr>
                                        <p:cTn id="50" dur="250" fill="hold"/>
                                        <p:tgtEl>
                                          <p:spTgt spid="12"/>
                                        </p:tgtEl>
                                        <p:attrNameLst>
                                          <p:attrName>ppt_x</p:attrName>
                                        </p:attrNameLst>
                                      </p:cBhvr>
                                      <p:tavLst>
                                        <p:tav tm="0">
                                          <p:val>
                                            <p:strVal val="#ppt_x"/>
                                          </p:val>
                                        </p:tav>
                                        <p:tav tm="100000">
                                          <p:val>
                                            <p:strVal val="#ppt_x"/>
                                          </p:val>
                                        </p:tav>
                                      </p:tavLst>
                                    </p:anim>
                                    <p:anim calcmode="lin" valueType="num">
                                      <p:cBhvr>
                                        <p:cTn id="51" dur="250" fill="hold"/>
                                        <p:tgtEl>
                                          <p:spTgt spid="12"/>
                                        </p:tgtEl>
                                        <p:attrNameLst>
                                          <p:attrName>ppt_y</p:attrName>
                                        </p:attrNameLst>
                                      </p:cBhvr>
                                      <p:tavLst>
                                        <p:tav tm="0">
                                          <p:val>
                                            <p:strVal val="#ppt_y+.1"/>
                                          </p:val>
                                        </p:tav>
                                        <p:tav tm="100000">
                                          <p:val>
                                            <p:strVal val="#ppt_y"/>
                                          </p:val>
                                        </p:tav>
                                      </p:tavLst>
                                    </p:anim>
                                  </p:childTnLst>
                                </p:cTn>
                              </p:par>
                            </p:childTnLst>
                          </p:cTn>
                        </p:par>
                        <p:par>
                          <p:cTn id="52" fill="hold">
                            <p:stCondLst>
                              <p:cond delay="4000"/>
                            </p:stCondLst>
                            <p:childTnLst>
                              <p:par>
                                <p:cTn id="53" presetID="42" presetClass="entr" presetSubtype="0" fill="hold" grpId="0" nodeType="afterEffect">
                                  <p:stCondLst>
                                    <p:cond delay="0"/>
                                  </p:stCondLst>
                                  <p:childTnLst>
                                    <p:set>
                                      <p:cBhvr>
                                        <p:cTn id="54" dur="1" fill="hold">
                                          <p:stCondLst>
                                            <p:cond delay="0"/>
                                          </p:stCondLst>
                                        </p:cTn>
                                        <p:tgtEl>
                                          <p:spTgt spid="13"/>
                                        </p:tgtEl>
                                        <p:attrNameLst>
                                          <p:attrName>style.visibility</p:attrName>
                                        </p:attrNameLst>
                                      </p:cBhvr>
                                      <p:to>
                                        <p:strVal val="visible"/>
                                      </p:to>
                                    </p:set>
                                    <p:animEffect transition="in" filter="fade">
                                      <p:cBhvr>
                                        <p:cTn id="55" dur="250"/>
                                        <p:tgtEl>
                                          <p:spTgt spid="13"/>
                                        </p:tgtEl>
                                      </p:cBhvr>
                                    </p:animEffect>
                                    <p:anim calcmode="lin" valueType="num">
                                      <p:cBhvr>
                                        <p:cTn id="56" dur="250" fill="hold"/>
                                        <p:tgtEl>
                                          <p:spTgt spid="13"/>
                                        </p:tgtEl>
                                        <p:attrNameLst>
                                          <p:attrName>ppt_x</p:attrName>
                                        </p:attrNameLst>
                                      </p:cBhvr>
                                      <p:tavLst>
                                        <p:tav tm="0">
                                          <p:val>
                                            <p:strVal val="#ppt_x"/>
                                          </p:val>
                                        </p:tav>
                                        <p:tav tm="100000">
                                          <p:val>
                                            <p:strVal val="#ppt_x"/>
                                          </p:val>
                                        </p:tav>
                                      </p:tavLst>
                                    </p:anim>
                                    <p:anim calcmode="lin" valueType="num">
                                      <p:cBhvr>
                                        <p:cTn id="57" dur="25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p:bldP spid="11" grpId="0"/>
      <p:bldP spid="12" grpId="0"/>
      <p:bldP spid="1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bwMode="auto">
          <a:xfrm>
            <a:off x="2967038" y="434975"/>
            <a:ext cx="6184900" cy="6186488"/>
            <a:chOff x="2438400" y="-228600"/>
            <a:chExt cx="7315200" cy="7315200"/>
          </a:xfrm>
        </p:grpSpPr>
        <p:sp>
          <p:nvSpPr>
            <p:cNvPr id="7" name="PA_椭圆 14"/>
            <p:cNvSpPr/>
            <p:nvPr>
              <p:custDataLst>
                <p:tags r:id="rId1"/>
              </p:custDataLst>
            </p:nvPr>
          </p:nvSpPr>
          <p:spPr>
            <a:xfrm>
              <a:off x="4430552" y="1689833"/>
              <a:ext cx="3330894" cy="3331917"/>
            </a:xfrm>
            <a:prstGeom prst="ellipse">
              <a:avLst/>
            </a:prstGeom>
            <a:noFill/>
            <a:ln w="0">
              <a:solidFill>
                <a:schemeClr val="bg1">
                  <a:lumMod val="50000"/>
                  <a:alpha val="13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365" dirty="0">
                <a:ea typeface="隶书" panose="02010509060101010101" pitchFamily="49" charset="-122"/>
              </a:endParaRPr>
            </a:p>
          </p:txBody>
        </p:sp>
        <p:sp>
          <p:nvSpPr>
            <p:cNvPr id="8" name="PA_椭圆 15"/>
            <p:cNvSpPr/>
            <p:nvPr>
              <p:custDataLst>
                <p:tags r:id="rId2"/>
              </p:custDataLst>
            </p:nvPr>
          </p:nvSpPr>
          <p:spPr>
            <a:xfrm>
              <a:off x="3899187" y="1231812"/>
              <a:ext cx="4393626" cy="4394376"/>
            </a:xfrm>
            <a:prstGeom prst="ellipse">
              <a:avLst/>
            </a:prstGeom>
            <a:noFill/>
            <a:ln w="0">
              <a:solidFill>
                <a:schemeClr val="bg1">
                  <a:lumMod val="50000"/>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365" dirty="0">
                <a:ea typeface="隶书" panose="02010509060101010101" pitchFamily="49" charset="-122"/>
              </a:endParaRPr>
            </a:p>
          </p:txBody>
        </p:sp>
        <p:sp>
          <p:nvSpPr>
            <p:cNvPr id="9" name="PA_椭圆 16"/>
            <p:cNvSpPr/>
            <p:nvPr>
              <p:custDataLst>
                <p:tags r:id="rId3"/>
              </p:custDataLst>
            </p:nvPr>
          </p:nvSpPr>
          <p:spPr>
            <a:xfrm>
              <a:off x="3238265" y="571060"/>
              <a:ext cx="5715469" cy="5715880"/>
            </a:xfrm>
            <a:prstGeom prst="ellipse">
              <a:avLst/>
            </a:prstGeom>
            <a:noFill/>
            <a:ln w="0">
              <a:solidFill>
                <a:schemeClr val="bg1">
                  <a:lumMod val="50000"/>
                  <a:alpha val="7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365" dirty="0">
                <a:ea typeface="隶书" panose="02010509060101010101" pitchFamily="49" charset="-122"/>
              </a:endParaRPr>
            </a:p>
          </p:txBody>
        </p:sp>
        <p:sp>
          <p:nvSpPr>
            <p:cNvPr id="10" name="PA_椭圆 17"/>
            <p:cNvSpPr/>
            <p:nvPr>
              <p:custDataLst>
                <p:tags r:id="rId4"/>
              </p:custDataLst>
            </p:nvPr>
          </p:nvSpPr>
          <p:spPr>
            <a:xfrm>
              <a:off x="2438400" y="-228600"/>
              <a:ext cx="7315200" cy="7315200"/>
            </a:xfrm>
            <a:prstGeom prst="ellipse">
              <a:avLst/>
            </a:prstGeom>
            <a:noFill/>
            <a:ln w="0">
              <a:solidFill>
                <a:schemeClr val="bg1">
                  <a:lumMod val="50000"/>
                  <a:alpha val="4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365" dirty="0">
                <a:ea typeface="隶书" panose="02010509060101010101" pitchFamily="49" charset="-122"/>
              </a:endParaRPr>
            </a:p>
          </p:txBody>
        </p:sp>
        <p:grpSp>
          <p:nvGrpSpPr>
            <p:cNvPr id="22541" name="PA_组合 1"/>
            <p:cNvGrpSpPr/>
            <p:nvPr>
              <p:custDataLst>
                <p:tags r:id="rId5"/>
              </p:custDataLst>
            </p:nvPr>
          </p:nvGrpSpPr>
          <p:grpSpPr bwMode="auto">
            <a:xfrm>
              <a:off x="5041745" y="1279944"/>
              <a:ext cx="2108510" cy="4298112"/>
              <a:chOff x="3630116" y="2602246"/>
              <a:chExt cx="1451659" cy="2959150"/>
            </a:xfrm>
          </p:grpSpPr>
          <p:pic>
            <p:nvPicPr>
              <p:cNvPr id="22560" name="图片 11"/>
              <p:cNvPicPr>
                <a:picLocks noChangeAspect="1" noChangeArrowheads="1"/>
              </p:cNvPicPr>
              <p:nvPr/>
            </p:nvPicPr>
            <p:blipFill>
              <a:blip r:embed="rId20" cstate="email"/>
              <a:srcRect/>
              <a:stretch>
                <a:fillRect/>
              </a:stretch>
            </p:blipFill>
            <p:spPr bwMode="auto">
              <a:xfrm>
                <a:off x="3630116" y="2602246"/>
                <a:ext cx="1451659" cy="295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图片 12"/>
              <p:cNvPicPr>
                <a:picLocks noChangeAspect="1"/>
              </p:cNvPicPr>
              <p:nvPr/>
            </p:nvPicPr>
            <p:blipFill>
              <a:blip r:embed="rId21" cstate="email"/>
              <a:srcRect/>
              <a:stretch>
                <a:fillRect/>
              </a:stretch>
            </p:blipFill>
            <p:spPr>
              <a:xfrm>
                <a:off x="3746956" y="3048066"/>
                <a:ext cx="1226244" cy="2091868"/>
              </a:xfrm>
              <a:custGeom>
                <a:avLst/>
                <a:gdLst>
                  <a:gd name="connsiteX0" fmla="*/ 0 w 1226244"/>
                  <a:gd name="connsiteY0" fmla="*/ 0 h 2091868"/>
                  <a:gd name="connsiteX1" fmla="*/ 1226244 w 1226244"/>
                  <a:gd name="connsiteY1" fmla="*/ 0 h 2091868"/>
                  <a:gd name="connsiteX2" fmla="*/ 1226244 w 1226244"/>
                  <a:gd name="connsiteY2" fmla="*/ 2091868 h 2091868"/>
                  <a:gd name="connsiteX3" fmla="*/ 0 w 1226244"/>
                  <a:gd name="connsiteY3" fmla="*/ 2091868 h 2091868"/>
                </a:gdLst>
                <a:ahLst/>
                <a:cxnLst>
                  <a:cxn ang="0">
                    <a:pos x="connsiteX0" y="connsiteY0"/>
                  </a:cxn>
                  <a:cxn ang="0">
                    <a:pos x="connsiteX1" y="connsiteY1"/>
                  </a:cxn>
                  <a:cxn ang="0">
                    <a:pos x="connsiteX2" y="connsiteY2"/>
                  </a:cxn>
                  <a:cxn ang="0">
                    <a:pos x="connsiteX3" y="connsiteY3"/>
                  </a:cxn>
                </a:cxnLst>
                <a:rect l="l" t="t" r="r" b="b"/>
                <a:pathLst>
                  <a:path w="1226244" h="2091868">
                    <a:moveTo>
                      <a:pt x="0" y="0"/>
                    </a:moveTo>
                    <a:lnTo>
                      <a:pt x="1226244" y="0"/>
                    </a:lnTo>
                    <a:lnTo>
                      <a:pt x="1226244" y="2091868"/>
                    </a:lnTo>
                    <a:lnTo>
                      <a:pt x="0" y="2091868"/>
                    </a:lnTo>
                    <a:close/>
                  </a:path>
                </a:pathLst>
              </a:custGeom>
            </p:spPr>
          </p:pic>
        </p:grpSp>
        <p:grpSp>
          <p:nvGrpSpPr>
            <p:cNvPr id="22542" name="组合 13"/>
            <p:cNvGrpSpPr/>
            <p:nvPr/>
          </p:nvGrpSpPr>
          <p:grpSpPr bwMode="auto">
            <a:xfrm>
              <a:off x="8201007" y="4704241"/>
              <a:ext cx="614034" cy="614034"/>
              <a:chOff x="8201007" y="4704241"/>
              <a:chExt cx="614034" cy="614034"/>
            </a:xfrm>
          </p:grpSpPr>
          <p:sp>
            <p:nvSpPr>
              <p:cNvPr id="15" name="PA_椭圆 23"/>
              <p:cNvSpPr/>
              <p:nvPr>
                <p:custDataLst>
                  <p:tags r:id="rId16"/>
                </p:custDataLst>
              </p:nvPr>
            </p:nvSpPr>
            <p:spPr>
              <a:xfrm>
                <a:off x="8200809" y="4704514"/>
                <a:ext cx="613982" cy="613824"/>
              </a:xfrm>
              <a:prstGeom prst="ellipse">
                <a:avLst/>
              </a:prstGeom>
              <a:solidFill>
                <a:srgbClr val="CF5B6E"/>
              </a:solidFill>
              <a:ln>
                <a:noFill/>
              </a:ln>
              <a:effectLst>
                <a:outerShdw blurRad="279400" sx="87000" sy="87000" algn="ctr" rotWithShape="0">
                  <a:srgbClr val="EE0000">
                    <a:alpha val="11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365" dirty="0">
                  <a:ea typeface="隶书" panose="02010509060101010101" pitchFamily="49" charset="-122"/>
                </a:endParaRPr>
              </a:p>
            </p:txBody>
          </p:sp>
          <p:sp>
            <p:nvSpPr>
              <p:cNvPr id="16" name="PA_任意多边形 172"/>
              <p:cNvSpPr>
                <a:spLocks noEditPoints="1"/>
              </p:cNvSpPr>
              <p:nvPr>
                <p:custDataLst>
                  <p:tags r:id="rId17"/>
                </p:custDataLst>
              </p:nvPr>
            </p:nvSpPr>
            <p:spPr bwMode="auto">
              <a:xfrm>
                <a:off x="8352897" y="4890351"/>
                <a:ext cx="334216" cy="242150"/>
              </a:xfrm>
              <a:custGeom>
                <a:avLst/>
                <a:gdLst>
                  <a:gd name="T0" fmla="*/ 696544461 w 73"/>
                  <a:gd name="T1" fmla="*/ 628846865 h 53"/>
                  <a:gd name="T2" fmla="*/ 200697796 w 73"/>
                  <a:gd name="T3" fmla="*/ 628846865 h 53"/>
                  <a:gd name="T4" fmla="*/ 0 w 73"/>
                  <a:gd name="T5" fmla="*/ 427139967 h 53"/>
                  <a:gd name="T6" fmla="*/ 118059548 w 73"/>
                  <a:gd name="T7" fmla="*/ 249166129 h 53"/>
                  <a:gd name="T8" fmla="*/ 118059548 w 73"/>
                  <a:gd name="T9" fmla="*/ 225436513 h 53"/>
                  <a:gd name="T10" fmla="*/ 354175208 w 73"/>
                  <a:gd name="T11" fmla="*/ 0 h 53"/>
                  <a:gd name="T12" fmla="*/ 566678958 w 73"/>
                  <a:gd name="T13" fmla="*/ 142381137 h 53"/>
                  <a:gd name="T14" fmla="*/ 637514687 w 73"/>
                  <a:gd name="T15" fmla="*/ 106784992 h 53"/>
                  <a:gd name="T16" fmla="*/ 755570799 w 73"/>
                  <a:gd name="T17" fmla="*/ 225436513 h 53"/>
                  <a:gd name="T18" fmla="*/ 731958889 w 73"/>
                  <a:gd name="T19" fmla="*/ 284762274 h 53"/>
                  <a:gd name="T20" fmla="*/ 861824392 w 73"/>
                  <a:gd name="T21" fmla="*/ 450873027 h 53"/>
                  <a:gd name="T22" fmla="*/ 696544461 w 73"/>
                  <a:gd name="T23" fmla="*/ 628846865 h 53"/>
                  <a:gd name="T24" fmla="*/ 578484913 w 73"/>
                  <a:gd name="T25" fmla="*/ 320354975 h 53"/>
                  <a:gd name="T26" fmla="*/ 413204982 w 73"/>
                  <a:gd name="T27" fmla="*/ 154244223 h 53"/>
                  <a:gd name="T28" fmla="*/ 401399027 w 73"/>
                  <a:gd name="T29" fmla="*/ 154244223 h 53"/>
                  <a:gd name="T30" fmla="*/ 401399027 w 73"/>
                  <a:gd name="T31" fmla="*/ 154244223 h 53"/>
                  <a:gd name="T32" fmla="*/ 236115660 w 73"/>
                  <a:gd name="T33" fmla="*/ 320354975 h 53"/>
                  <a:gd name="T34" fmla="*/ 236115660 w 73"/>
                  <a:gd name="T35" fmla="*/ 320354975 h 53"/>
                  <a:gd name="T36" fmla="*/ 247921615 w 73"/>
                  <a:gd name="T37" fmla="*/ 344084591 h 53"/>
                  <a:gd name="T38" fmla="*/ 354175208 w 73"/>
                  <a:gd name="T39" fmla="*/ 344084591 h 53"/>
                  <a:gd name="T40" fmla="*/ 354175208 w 73"/>
                  <a:gd name="T41" fmla="*/ 498332258 h 53"/>
                  <a:gd name="T42" fmla="*/ 365981163 w 73"/>
                  <a:gd name="T43" fmla="*/ 510195343 h 53"/>
                  <a:gd name="T44" fmla="*/ 448619410 w 73"/>
                  <a:gd name="T45" fmla="*/ 510195343 h 53"/>
                  <a:gd name="T46" fmla="*/ 460425365 w 73"/>
                  <a:gd name="T47" fmla="*/ 498332258 h 53"/>
                  <a:gd name="T48" fmla="*/ 460425365 w 73"/>
                  <a:gd name="T49" fmla="*/ 344084591 h 53"/>
                  <a:gd name="T50" fmla="*/ 566678958 w 73"/>
                  <a:gd name="T51" fmla="*/ 344084591 h 53"/>
                  <a:gd name="T52" fmla="*/ 578484913 w 73"/>
                  <a:gd name="T53" fmla="*/ 320354975 h 53"/>
                  <a:gd name="T54" fmla="*/ 578484913 w 73"/>
                  <a:gd name="T55" fmla="*/ 320354975 h 53"/>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73" h="53">
                    <a:moveTo>
                      <a:pt x="59" y="53"/>
                    </a:moveTo>
                    <a:cubicBezTo>
                      <a:pt x="17" y="53"/>
                      <a:pt x="17" y="53"/>
                      <a:pt x="17" y="53"/>
                    </a:cubicBezTo>
                    <a:cubicBezTo>
                      <a:pt x="8" y="53"/>
                      <a:pt x="0" y="45"/>
                      <a:pt x="0" y="36"/>
                    </a:cubicBezTo>
                    <a:cubicBezTo>
                      <a:pt x="0" y="29"/>
                      <a:pt x="4" y="23"/>
                      <a:pt x="10" y="21"/>
                    </a:cubicBezTo>
                    <a:cubicBezTo>
                      <a:pt x="10" y="20"/>
                      <a:pt x="10" y="20"/>
                      <a:pt x="10" y="19"/>
                    </a:cubicBezTo>
                    <a:cubicBezTo>
                      <a:pt x="10" y="8"/>
                      <a:pt x="19" y="0"/>
                      <a:pt x="30" y="0"/>
                    </a:cubicBezTo>
                    <a:cubicBezTo>
                      <a:pt x="37" y="0"/>
                      <a:pt x="45" y="4"/>
                      <a:pt x="48" y="12"/>
                    </a:cubicBezTo>
                    <a:cubicBezTo>
                      <a:pt x="49" y="10"/>
                      <a:pt x="52" y="9"/>
                      <a:pt x="54" y="9"/>
                    </a:cubicBezTo>
                    <a:cubicBezTo>
                      <a:pt x="59" y="9"/>
                      <a:pt x="64" y="14"/>
                      <a:pt x="64" y="19"/>
                    </a:cubicBezTo>
                    <a:cubicBezTo>
                      <a:pt x="64" y="21"/>
                      <a:pt x="63" y="23"/>
                      <a:pt x="62" y="24"/>
                    </a:cubicBezTo>
                    <a:cubicBezTo>
                      <a:pt x="69" y="26"/>
                      <a:pt x="73" y="32"/>
                      <a:pt x="73" y="38"/>
                    </a:cubicBezTo>
                    <a:cubicBezTo>
                      <a:pt x="73" y="46"/>
                      <a:pt x="67" y="53"/>
                      <a:pt x="59" y="53"/>
                    </a:cubicBezTo>
                    <a:close/>
                    <a:moveTo>
                      <a:pt x="49" y="27"/>
                    </a:moveTo>
                    <a:cubicBezTo>
                      <a:pt x="35" y="13"/>
                      <a:pt x="35" y="13"/>
                      <a:pt x="35" y="13"/>
                    </a:cubicBezTo>
                    <a:cubicBezTo>
                      <a:pt x="35" y="13"/>
                      <a:pt x="35" y="13"/>
                      <a:pt x="34" y="13"/>
                    </a:cubicBezTo>
                    <a:cubicBezTo>
                      <a:pt x="34" y="13"/>
                      <a:pt x="34" y="13"/>
                      <a:pt x="34" y="13"/>
                    </a:cubicBezTo>
                    <a:cubicBezTo>
                      <a:pt x="20" y="27"/>
                      <a:pt x="20" y="27"/>
                      <a:pt x="20" y="27"/>
                    </a:cubicBezTo>
                    <a:cubicBezTo>
                      <a:pt x="20" y="27"/>
                      <a:pt x="20" y="27"/>
                      <a:pt x="20" y="27"/>
                    </a:cubicBezTo>
                    <a:cubicBezTo>
                      <a:pt x="20" y="28"/>
                      <a:pt x="20" y="29"/>
                      <a:pt x="21" y="29"/>
                    </a:cubicBezTo>
                    <a:cubicBezTo>
                      <a:pt x="30" y="29"/>
                      <a:pt x="30" y="29"/>
                      <a:pt x="30" y="29"/>
                    </a:cubicBezTo>
                    <a:cubicBezTo>
                      <a:pt x="30" y="42"/>
                      <a:pt x="30" y="42"/>
                      <a:pt x="30" y="42"/>
                    </a:cubicBezTo>
                    <a:cubicBezTo>
                      <a:pt x="30" y="43"/>
                      <a:pt x="30" y="43"/>
                      <a:pt x="31" y="43"/>
                    </a:cubicBezTo>
                    <a:cubicBezTo>
                      <a:pt x="38" y="43"/>
                      <a:pt x="38" y="43"/>
                      <a:pt x="38" y="43"/>
                    </a:cubicBezTo>
                    <a:cubicBezTo>
                      <a:pt x="39" y="43"/>
                      <a:pt x="39" y="43"/>
                      <a:pt x="39" y="42"/>
                    </a:cubicBezTo>
                    <a:cubicBezTo>
                      <a:pt x="39" y="29"/>
                      <a:pt x="39" y="29"/>
                      <a:pt x="39" y="29"/>
                    </a:cubicBezTo>
                    <a:cubicBezTo>
                      <a:pt x="48" y="29"/>
                      <a:pt x="48" y="29"/>
                      <a:pt x="48" y="29"/>
                    </a:cubicBezTo>
                    <a:cubicBezTo>
                      <a:pt x="49" y="29"/>
                      <a:pt x="49" y="28"/>
                      <a:pt x="49" y="27"/>
                    </a:cubicBezTo>
                    <a:cubicBezTo>
                      <a:pt x="49" y="27"/>
                      <a:pt x="49" y="27"/>
                      <a:pt x="49" y="27"/>
                    </a:cubicBezTo>
                    <a:close/>
                  </a:path>
                </a:pathLst>
              </a:custGeom>
              <a:solidFill>
                <a:schemeClr val="bg1"/>
              </a:solidFill>
              <a:ln>
                <a:noFill/>
              </a:ln>
            </p:spPr>
            <p:txBody>
              <a:bodyPr/>
              <a:lstStyle/>
              <a:p>
                <a:pPr eaLnBrk="1" fontAlgn="auto" hangingPunct="1">
                  <a:spcBef>
                    <a:spcPts val="0"/>
                  </a:spcBef>
                  <a:spcAft>
                    <a:spcPts val="0"/>
                  </a:spcAft>
                  <a:defRPr/>
                </a:pPr>
                <a:endParaRPr lang="zh-CN" altLang="en-US" sz="2365" dirty="0">
                  <a:latin typeface="+mn-lt"/>
                  <a:ea typeface="隶书" panose="02010509060101010101" pitchFamily="49" charset="-122"/>
                </a:endParaRPr>
              </a:p>
            </p:txBody>
          </p:sp>
        </p:grpSp>
        <p:grpSp>
          <p:nvGrpSpPr>
            <p:cNvPr id="22543" name="组合 16"/>
            <p:cNvGrpSpPr/>
            <p:nvPr/>
          </p:nvGrpSpPr>
          <p:grpSpPr bwMode="auto">
            <a:xfrm>
              <a:off x="8641680" y="3121982"/>
              <a:ext cx="614034" cy="614034"/>
              <a:chOff x="8641680" y="3121982"/>
              <a:chExt cx="614034" cy="614034"/>
            </a:xfrm>
          </p:grpSpPr>
          <p:sp>
            <p:nvSpPr>
              <p:cNvPr id="18" name="PA_椭圆 22"/>
              <p:cNvSpPr/>
              <p:nvPr>
                <p:custDataLst>
                  <p:tags r:id="rId14"/>
                </p:custDataLst>
              </p:nvPr>
            </p:nvSpPr>
            <p:spPr>
              <a:xfrm>
                <a:off x="8642050" y="3122088"/>
                <a:ext cx="613981" cy="613822"/>
              </a:xfrm>
              <a:prstGeom prst="ellipse">
                <a:avLst/>
              </a:prstGeom>
              <a:solidFill>
                <a:srgbClr val="CF5B6E"/>
              </a:solidFill>
              <a:ln>
                <a:noFill/>
              </a:ln>
              <a:effectLst>
                <a:outerShdw blurRad="279400" sx="87000" sy="87000" algn="ctr" rotWithShape="0">
                  <a:srgbClr val="EE0000">
                    <a:alpha val="11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365" dirty="0">
                  <a:ea typeface="隶书" panose="02010509060101010101" pitchFamily="49" charset="-122"/>
                </a:endParaRPr>
              </a:p>
            </p:txBody>
          </p:sp>
          <p:sp>
            <p:nvSpPr>
              <p:cNvPr id="19" name="PA_任意多边形 200"/>
              <p:cNvSpPr>
                <a:spLocks noEditPoints="1"/>
              </p:cNvSpPr>
              <p:nvPr>
                <p:custDataLst>
                  <p:tags r:id="rId15"/>
                </p:custDataLst>
              </p:nvPr>
            </p:nvSpPr>
            <p:spPr bwMode="auto">
              <a:xfrm>
                <a:off x="8794137" y="3274136"/>
                <a:ext cx="309808" cy="309728"/>
              </a:xfrm>
              <a:custGeom>
                <a:avLst/>
                <a:gdLst>
                  <a:gd name="T0" fmla="*/ 0 w 68"/>
                  <a:gd name="T1" fmla="*/ 400425169 h 68"/>
                  <a:gd name="T2" fmla="*/ 800850339 w 68"/>
                  <a:gd name="T3" fmla="*/ 400425169 h 68"/>
                  <a:gd name="T4" fmla="*/ 400425169 w 68"/>
                  <a:gd name="T5" fmla="*/ 11777917 h 68"/>
                  <a:gd name="T6" fmla="*/ 400425169 w 68"/>
                  <a:gd name="T7" fmla="*/ 777294504 h 68"/>
                  <a:gd name="T8" fmla="*/ 400425169 w 68"/>
                  <a:gd name="T9" fmla="*/ 11777917 h 68"/>
                  <a:gd name="T10" fmla="*/ 105994393 w 68"/>
                  <a:gd name="T11" fmla="*/ 553527800 h 68"/>
                  <a:gd name="T12" fmla="*/ 35330320 w 68"/>
                  <a:gd name="T13" fmla="*/ 400425169 h 68"/>
                  <a:gd name="T14" fmla="*/ 105994393 w 68"/>
                  <a:gd name="T15" fmla="*/ 235544621 h 68"/>
                  <a:gd name="T16" fmla="*/ 117772311 w 68"/>
                  <a:gd name="T17" fmla="*/ 306208694 h 68"/>
                  <a:gd name="T18" fmla="*/ 117772311 w 68"/>
                  <a:gd name="T19" fmla="*/ 494641645 h 68"/>
                  <a:gd name="T20" fmla="*/ 388647252 w 68"/>
                  <a:gd name="T21" fmla="*/ 753742101 h 68"/>
                  <a:gd name="T22" fmla="*/ 117772311 w 68"/>
                  <a:gd name="T23" fmla="*/ 565305718 h 68"/>
                  <a:gd name="T24" fmla="*/ 176658466 w 68"/>
                  <a:gd name="T25" fmla="*/ 588861553 h 68"/>
                  <a:gd name="T26" fmla="*/ 329761097 w 68"/>
                  <a:gd name="T27" fmla="*/ 718408349 h 68"/>
                  <a:gd name="T28" fmla="*/ 388647252 w 68"/>
                  <a:gd name="T29" fmla="*/ 753742101 h 68"/>
                  <a:gd name="T30" fmla="*/ 329761097 w 68"/>
                  <a:gd name="T31" fmla="*/ 70664073 h 68"/>
                  <a:gd name="T32" fmla="*/ 176658466 w 68"/>
                  <a:gd name="T33" fmla="*/ 200214301 h 68"/>
                  <a:gd name="T34" fmla="*/ 117772311 w 68"/>
                  <a:gd name="T35" fmla="*/ 223766704 h 68"/>
                  <a:gd name="T36" fmla="*/ 388647252 w 68"/>
                  <a:gd name="T37" fmla="*/ 35330320 h 68"/>
                  <a:gd name="T38" fmla="*/ 506419563 w 68"/>
                  <a:gd name="T39" fmla="*/ 353316932 h 68"/>
                  <a:gd name="T40" fmla="*/ 506419563 w 68"/>
                  <a:gd name="T41" fmla="*/ 435755490 h 68"/>
                  <a:gd name="T42" fmla="*/ 565305718 w 68"/>
                  <a:gd name="T43" fmla="*/ 541753315 h 68"/>
                  <a:gd name="T44" fmla="*/ 423981004 w 68"/>
                  <a:gd name="T45" fmla="*/ 506419563 h 68"/>
                  <a:gd name="T46" fmla="*/ 400425169 w 68"/>
                  <a:gd name="T47" fmla="*/ 624191873 h 68"/>
                  <a:gd name="T48" fmla="*/ 376869335 w 68"/>
                  <a:gd name="T49" fmla="*/ 506419563 h 68"/>
                  <a:gd name="T50" fmla="*/ 223766704 w 68"/>
                  <a:gd name="T51" fmla="*/ 541753315 h 68"/>
                  <a:gd name="T52" fmla="*/ 282652859 w 68"/>
                  <a:gd name="T53" fmla="*/ 435755490 h 68"/>
                  <a:gd name="T54" fmla="*/ 282652859 w 68"/>
                  <a:gd name="T55" fmla="*/ 353316932 h 68"/>
                  <a:gd name="T56" fmla="*/ 223766704 w 68"/>
                  <a:gd name="T57" fmla="*/ 247322538 h 68"/>
                  <a:gd name="T58" fmla="*/ 376869335 w 68"/>
                  <a:gd name="T59" fmla="*/ 282652859 h 68"/>
                  <a:gd name="T60" fmla="*/ 400425169 w 68"/>
                  <a:gd name="T61" fmla="*/ 164880548 h 68"/>
                  <a:gd name="T62" fmla="*/ 423981004 w 68"/>
                  <a:gd name="T63" fmla="*/ 282652859 h 68"/>
                  <a:gd name="T64" fmla="*/ 565305718 w 68"/>
                  <a:gd name="T65" fmla="*/ 247322538 h 68"/>
                  <a:gd name="T66" fmla="*/ 506419563 w 68"/>
                  <a:gd name="T67" fmla="*/ 353316932 h 68"/>
                  <a:gd name="T68" fmla="*/ 647747708 w 68"/>
                  <a:gd name="T69" fmla="*/ 176658466 h 68"/>
                  <a:gd name="T70" fmla="*/ 459311325 w 68"/>
                  <a:gd name="T71" fmla="*/ 105994393 h 68"/>
                  <a:gd name="T72" fmla="*/ 412203087 w 68"/>
                  <a:gd name="T73" fmla="*/ 70664073 h 68"/>
                  <a:gd name="T74" fmla="*/ 706633863 w 68"/>
                  <a:gd name="T75" fmla="*/ 211988786 h 68"/>
                  <a:gd name="T76" fmla="*/ 706633863 w 68"/>
                  <a:gd name="T77" fmla="*/ 588861553 h 68"/>
                  <a:gd name="T78" fmla="*/ 412203087 w 68"/>
                  <a:gd name="T79" fmla="*/ 730186266 h 68"/>
                  <a:gd name="T80" fmla="*/ 459311325 w 68"/>
                  <a:gd name="T81" fmla="*/ 683078028 h 68"/>
                  <a:gd name="T82" fmla="*/ 647747708 w 68"/>
                  <a:gd name="T83" fmla="*/ 612413956 h 68"/>
                  <a:gd name="T84" fmla="*/ 706633863 w 68"/>
                  <a:gd name="T85" fmla="*/ 588861553 h 68"/>
                  <a:gd name="T86" fmla="*/ 694855946 w 68"/>
                  <a:gd name="T87" fmla="*/ 553527800 h 68"/>
                  <a:gd name="T88" fmla="*/ 671300111 w 68"/>
                  <a:gd name="T89" fmla="*/ 494641645 h 68"/>
                  <a:gd name="T90" fmla="*/ 671300111 w 68"/>
                  <a:gd name="T91" fmla="*/ 306208694 h 68"/>
                  <a:gd name="T92" fmla="*/ 694855946 w 68"/>
                  <a:gd name="T93" fmla="*/ 235544621 h 68"/>
                  <a:gd name="T94" fmla="*/ 753742101 w 68"/>
                  <a:gd name="T95" fmla="*/ 400425169 h 6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68" h="68">
                    <a:moveTo>
                      <a:pt x="34" y="68"/>
                    </a:moveTo>
                    <a:cubicBezTo>
                      <a:pt x="15" y="68"/>
                      <a:pt x="0" y="52"/>
                      <a:pt x="0" y="34"/>
                    </a:cubicBezTo>
                    <a:cubicBezTo>
                      <a:pt x="0" y="15"/>
                      <a:pt x="15" y="0"/>
                      <a:pt x="34" y="0"/>
                    </a:cubicBezTo>
                    <a:cubicBezTo>
                      <a:pt x="53" y="0"/>
                      <a:pt x="68" y="15"/>
                      <a:pt x="68" y="34"/>
                    </a:cubicBezTo>
                    <a:cubicBezTo>
                      <a:pt x="68" y="52"/>
                      <a:pt x="53" y="68"/>
                      <a:pt x="34" y="68"/>
                    </a:cubicBezTo>
                    <a:close/>
                    <a:moveTo>
                      <a:pt x="34" y="1"/>
                    </a:moveTo>
                    <a:cubicBezTo>
                      <a:pt x="16" y="1"/>
                      <a:pt x="1" y="16"/>
                      <a:pt x="1" y="34"/>
                    </a:cubicBezTo>
                    <a:cubicBezTo>
                      <a:pt x="1" y="52"/>
                      <a:pt x="16" y="66"/>
                      <a:pt x="34" y="66"/>
                    </a:cubicBezTo>
                    <a:cubicBezTo>
                      <a:pt x="52" y="66"/>
                      <a:pt x="66" y="52"/>
                      <a:pt x="66" y="34"/>
                    </a:cubicBezTo>
                    <a:cubicBezTo>
                      <a:pt x="66" y="16"/>
                      <a:pt x="52" y="1"/>
                      <a:pt x="34" y="1"/>
                    </a:cubicBezTo>
                    <a:close/>
                    <a:moveTo>
                      <a:pt x="7" y="43"/>
                    </a:moveTo>
                    <a:cubicBezTo>
                      <a:pt x="8" y="44"/>
                      <a:pt x="8" y="46"/>
                      <a:pt x="9" y="47"/>
                    </a:cubicBezTo>
                    <a:cubicBezTo>
                      <a:pt x="7" y="48"/>
                      <a:pt x="7" y="48"/>
                      <a:pt x="7" y="48"/>
                    </a:cubicBezTo>
                    <a:cubicBezTo>
                      <a:pt x="4" y="44"/>
                      <a:pt x="3" y="39"/>
                      <a:pt x="3" y="34"/>
                    </a:cubicBezTo>
                    <a:cubicBezTo>
                      <a:pt x="3" y="28"/>
                      <a:pt x="4" y="23"/>
                      <a:pt x="7" y="19"/>
                    </a:cubicBezTo>
                    <a:cubicBezTo>
                      <a:pt x="9" y="20"/>
                      <a:pt x="9" y="20"/>
                      <a:pt x="9" y="20"/>
                    </a:cubicBezTo>
                    <a:cubicBezTo>
                      <a:pt x="8" y="22"/>
                      <a:pt x="8" y="23"/>
                      <a:pt x="7" y="25"/>
                    </a:cubicBezTo>
                    <a:cubicBezTo>
                      <a:pt x="10" y="26"/>
                      <a:pt x="10" y="26"/>
                      <a:pt x="10" y="26"/>
                    </a:cubicBezTo>
                    <a:cubicBezTo>
                      <a:pt x="9" y="28"/>
                      <a:pt x="9" y="31"/>
                      <a:pt x="9" y="34"/>
                    </a:cubicBezTo>
                    <a:cubicBezTo>
                      <a:pt x="9" y="37"/>
                      <a:pt x="9" y="39"/>
                      <a:pt x="10" y="42"/>
                    </a:cubicBezTo>
                    <a:lnTo>
                      <a:pt x="7" y="43"/>
                    </a:lnTo>
                    <a:close/>
                    <a:moveTo>
                      <a:pt x="33" y="64"/>
                    </a:moveTo>
                    <a:cubicBezTo>
                      <a:pt x="22" y="64"/>
                      <a:pt x="13" y="58"/>
                      <a:pt x="8" y="50"/>
                    </a:cubicBezTo>
                    <a:cubicBezTo>
                      <a:pt x="10" y="48"/>
                      <a:pt x="10" y="48"/>
                      <a:pt x="10" y="48"/>
                    </a:cubicBezTo>
                    <a:cubicBezTo>
                      <a:pt x="11" y="50"/>
                      <a:pt x="12" y="51"/>
                      <a:pt x="13" y="52"/>
                    </a:cubicBezTo>
                    <a:cubicBezTo>
                      <a:pt x="15" y="50"/>
                      <a:pt x="15" y="50"/>
                      <a:pt x="15" y="50"/>
                    </a:cubicBezTo>
                    <a:cubicBezTo>
                      <a:pt x="19" y="54"/>
                      <a:pt x="23" y="57"/>
                      <a:pt x="29" y="58"/>
                    </a:cubicBezTo>
                    <a:cubicBezTo>
                      <a:pt x="28" y="61"/>
                      <a:pt x="28" y="61"/>
                      <a:pt x="28" y="61"/>
                    </a:cubicBezTo>
                    <a:cubicBezTo>
                      <a:pt x="30" y="62"/>
                      <a:pt x="31" y="62"/>
                      <a:pt x="33" y="62"/>
                    </a:cubicBezTo>
                    <a:lnTo>
                      <a:pt x="33" y="64"/>
                    </a:lnTo>
                    <a:close/>
                    <a:moveTo>
                      <a:pt x="33" y="6"/>
                    </a:moveTo>
                    <a:cubicBezTo>
                      <a:pt x="31" y="6"/>
                      <a:pt x="30" y="6"/>
                      <a:pt x="28" y="6"/>
                    </a:cubicBezTo>
                    <a:cubicBezTo>
                      <a:pt x="29" y="9"/>
                      <a:pt x="29" y="9"/>
                      <a:pt x="29" y="9"/>
                    </a:cubicBezTo>
                    <a:cubicBezTo>
                      <a:pt x="23" y="10"/>
                      <a:pt x="19" y="13"/>
                      <a:pt x="15" y="17"/>
                    </a:cubicBezTo>
                    <a:cubicBezTo>
                      <a:pt x="13" y="15"/>
                      <a:pt x="13" y="15"/>
                      <a:pt x="13" y="15"/>
                    </a:cubicBezTo>
                    <a:cubicBezTo>
                      <a:pt x="12" y="16"/>
                      <a:pt x="11" y="18"/>
                      <a:pt x="10" y="19"/>
                    </a:cubicBezTo>
                    <a:cubicBezTo>
                      <a:pt x="8" y="18"/>
                      <a:pt x="8" y="18"/>
                      <a:pt x="8" y="18"/>
                    </a:cubicBezTo>
                    <a:cubicBezTo>
                      <a:pt x="13" y="9"/>
                      <a:pt x="22" y="3"/>
                      <a:pt x="33" y="3"/>
                    </a:cubicBezTo>
                    <a:lnTo>
                      <a:pt x="33" y="6"/>
                    </a:lnTo>
                    <a:close/>
                    <a:moveTo>
                      <a:pt x="43" y="30"/>
                    </a:moveTo>
                    <a:cubicBezTo>
                      <a:pt x="44" y="32"/>
                      <a:pt x="44" y="33"/>
                      <a:pt x="44" y="34"/>
                    </a:cubicBezTo>
                    <a:cubicBezTo>
                      <a:pt x="44" y="35"/>
                      <a:pt x="44" y="36"/>
                      <a:pt x="43" y="37"/>
                    </a:cubicBezTo>
                    <a:cubicBezTo>
                      <a:pt x="52" y="40"/>
                      <a:pt x="52" y="40"/>
                      <a:pt x="52" y="40"/>
                    </a:cubicBezTo>
                    <a:cubicBezTo>
                      <a:pt x="51" y="42"/>
                      <a:pt x="50" y="45"/>
                      <a:pt x="48" y="46"/>
                    </a:cubicBezTo>
                    <a:cubicBezTo>
                      <a:pt x="41" y="40"/>
                      <a:pt x="41" y="40"/>
                      <a:pt x="41" y="40"/>
                    </a:cubicBezTo>
                    <a:cubicBezTo>
                      <a:pt x="40" y="42"/>
                      <a:pt x="38" y="43"/>
                      <a:pt x="36" y="43"/>
                    </a:cubicBezTo>
                    <a:cubicBezTo>
                      <a:pt x="37" y="53"/>
                      <a:pt x="37" y="53"/>
                      <a:pt x="37" y="53"/>
                    </a:cubicBezTo>
                    <a:cubicBezTo>
                      <a:pt x="36" y="53"/>
                      <a:pt x="35" y="53"/>
                      <a:pt x="34" y="53"/>
                    </a:cubicBezTo>
                    <a:cubicBezTo>
                      <a:pt x="32" y="53"/>
                      <a:pt x="31" y="53"/>
                      <a:pt x="30" y="53"/>
                    </a:cubicBezTo>
                    <a:cubicBezTo>
                      <a:pt x="32" y="43"/>
                      <a:pt x="32" y="43"/>
                      <a:pt x="32" y="43"/>
                    </a:cubicBezTo>
                    <a:cubicBezTo>
                      <a:pt x="30" y="43"/>
                      <a:pt x="28" y="42"/>
                      <a:pt x="26" y="40"/>
                    </a:cubicBezTo>
                    <a:cubicBezTo>
                      <a:pt x="19" y="46"/>
                      <a:pt x="19" y="46"/>
                      <a:pt x="19" y="46"/>
                    </a:cubicBezTo>
                    <a:cubicBezTo>
                      <a:pt x="18" y="45"/>
                      <a:pt x="16" y="42"/>
                      <a:pt x="16" y="40"/>
                    </a:cubicBezTo>
                    <a:cubicBezTo>
                      <a:pt x="24" y="37"/>
                      <a:pt x="24" y="37"/>
                      <a:pt x="24" y="37"/>
                    </a:cubicBezTo>
                    <a:cubicBezTo>
                      <a:pt x="24" y="36"/>
                      <a:pt x="24" y="35"/>
                      <a:pt x="24" y="34"/>
                    </a:cubicBezTo>
                    <a:cubicBezTo>
                      <a:pt x="24" y="33"/>
                      <a:pt x="24" y="32"/>
                      <a:pt x="24" y="30"/>
                    </a:cubicBezTo>
                    <a:cubicBezTo>
                      <a:pt x="16" y="27"/>
                      <a:pt x="16" y="27"/>
                      <a:pt x="16" y="27"/>
                    </a:cubicBezTo>
                    <a:cubicBezTo>
                      <a:pt x="16" y="25"/>
                      <a:pt x="18" y="23"/>
                      <a:pt x="19" y="21"/>
                    </a:cubicBezTo>
                    <a:cubicBezTo>
                      <a:pt x="26" y="27"/>
                      <a:pt x="26" y="27"/>
                      <a:pt x="26" y="27"/>
                    </a:cubicBezTo>
                    <a:cubicBezTo>
                      <a:pt x="28" y="26"/>
                      <a:pt x="30" y="24"/>
                      <a:pt x="32" y="24"/>
                    </a:cubicBezTo>
                    <a:cubicBezTo>
                      <a:pt x="30" y="15"/>
                      <a:pt x="30" y="15"/>
                      <a:pt x="30" y="15"/>
                    </a:cubicBezTo>
                    <a:cubicBezTo>
                      <a:pt x="31" y="15"/>
                      <a:pt x="32" y="14"/>
                      <a:pt x="34" y="14"/>
                    </a:cubicBezTo>
                    <a:cubicBezTo>
                      <a:pt x="35" y="14"/>
                      <a:pt x="36" y="15"/>
                      <a:pt x="37" y="15"/>
                    </a:cubicBezTo>
                    <a:cubicBezTo>
                      <a:pt x="36" y="24"/>
                      <a:pt x="36" y="24"/>
                      <a:pt x="36" y="24"/>
                    </a:cubicBezTo>
                    <a:cubicBezTo>
                      <a:pt x="38" y="24"/>
                      <a:pt x="40" y="26"/>
                      <a:pt x="41" y="27"/>
                    </a:cubicBezTo>
                    <a:cubicBezTo>
                      <a:pt x="48" y="21"/>
                      <a:pt x="48" y="21"/>
                      <a:pt x="48" y="21"/>
                    </a:cubicBezTo>
                    <a:cubicBezTo>
                      <a:pt x="50" y="23"/>
                      <a:pt x="51" y="25"/>
                      <a:pt x="52" y="27"/>
                    </a:cubicBezTo>
                    <a:lnTo>
                      <a:pt x="43" y="30"/>
                    </a:lnTo>
                    <a:close/>
                    <a:moveTo>
                      <a:pt x="58" y="19"/>
                    </a:moveTo>
                    <a:cubicBezTo>
                      <a:pt x="57" y="18"/>
                      <a:pt x="56" y="16"/>
                      <a:pt x="55" y="15"/>
                    </a:cubicBezTo>
                    <a:cubicBezTo>
                      <a:pt x="53" y="17"/>
                      <a:pt x="53" y="17"/>
                      <a:pt x="53" y="17"/>
                    </a:cubicBezTo>
                    <a:cubicBezTo>
                      <a:pt x="49" y="13"/>
                      <a:pt x="44" y="10"/>
                      <a:pt x="39" y="9"/>
                    </a:cubicBezTo>
                    <a:cubicBezTo>
                      <a:pt x="39" y="6"/>
                      <a:pt x="39" y="6"/>
                      <a:pt x="39" y="6"/>
                    </a:cubicBezTo>
                    <a:cubicBezTo>
                      <a:pt x="38" y="6"/>
                      <a:pt x="36" y="6"/>
                      <a:pt x="35" y="6"/>
                    </a:cubicBezTo>
                    <a:cubicBezTo>
                      <a:pt x="35" y="3"/>
                      <a:pt x="35" y="3"/>
                      <a:pt x="35" y="3"/>
                    </a:cubicBezTo>
                    <a:cubicBezTo>
                      <a:pt x="45" y="3"/>
                      <a:pt x="55" y="9"/>
                      <a:pt x="60" y="18"/>
                    </a:cubicBezTo>
                    <a:lnTo>
                      <a:pt x="58" y="19"/>
                    </a:lnTo>
                    <a:close/>
                    <a:moveTo>
                      <a:pt x="60" y="50"/>
                    </a:moveTo>
                    <a:cubicBezTo>
                      <a:pt x="55" y="58"/>
                      <a:pt x="45" y="64"/>
                      <a:pt x="35" y="64"/>
                    </a:cubicBezTo>
                    <a:cubicBezTo>
                      <a:pt x="35" y="62"/>
                      <a:pt x="35" y="62"/>
                      <a:pt x="35" y="62"/>
                    </a:cubicBezTo>
                    <a:cubicBezTo>
                      <a:pt x="36" y="62"/>
                      <a:pt x="38" y="62"/>
                      <a:pt x="39" y="61"/>
                    </a:cubicBezTo>
                    <a:cubicBezTo>
                      <a:pt x="39" y="58"/>
                      <a:pt x="39" y="58"/>
                      <a:pt x="39" y="58"/>
                    </a:cubicBezTo>
                    <a:cubicBezTo>
                      <a:pt x="44" y="57"/>
                      <a:pt x="49" y="54"/>
                      <a:pt x="53" y="50"/>
                    </a:cubicBezTo>
                    <a:cubicBezTo>
                      <a:pt x="55" y="52"/>
                      <a:pt x="55" y="52"/>
                      <a:pt x="55" y="52"/>
                    </a:cubicBezTo>
                    <a:cubicBezTo>
                      <a:pt x="56" y="51"/>
                      <a:pt x="57" y="50"/>
                      <a:pt x="58" y="48"/>
                    </a:cubicBezTo>
                    <a:lnTo>
                      <a:pt x="60" y="50"/>
                    </a:lnTo>
                    <a:close/>
                    <a:moveTo>
                      <a:pt x="61" y="48"/>
                    </a:moveTo>
                    <a:cubicBezTo>
                      <a:pt x="59" y="47"/>
                      <a:pt x="59" y="47"/>
                      <a:pt x="59" y="47"/>
                    </a:cubicBezTo>
                    <a:cubicBezTo>
                      <a:pt x="59" y="46"/>
                      <a:pt x="60" y="44"/>
                      <a:pt x="60" y="43"/>
                    </a:cubicBezTo>
                    <a:cubicBezTo>
                      <a:pt x="57" y="42"/>
                      <a:pt x="57" y="42"/>
                      <a:pt x="57" y="42"/>
                    </a:cubicBezTo>
                    <a:cubicBezTo>
                      <a:pt x="58" y="39"/>
                      <a:pt x="59" y="37"/>
                      <a:pt x="59" y="34"/>
                    </a:cubicBezTo>
                    <a:cubicBezTo>
                      <a:pt x="59" y="31"/>
                      <a:pt x="58" y="28"/>
                      <a:pt x="57" y="26"/>
                    </a:cubicBezTo>
                    <a:cubicBezTo>
                      <a:pt x="60" y="25"/>
                      <a:pt x="60" y="25"/>
                      <a:pt x="60" y="25"/>
                    </a:cubicBezTo>
                    <a:cubicBezTo>
                      <a:pt x="60" y="23"/>
                      <a:pt x="59" y="22"/>
                      <a:pt x="59" y="20"/>
                    </a:cubicBezTo>
                    <a:cubicBezTo>
                      <a:pt x="61" y="19"/>
                      <a:pt x="61" y="19"/>
                      <a:pt x="61" y="19"/>
                    </a:cubicBezTo>
                    <a:cubicBezTo>
                      <a:pt x="63" y="23"/>
                      <a:pt x="64" y="28"/>
                      <a:pt x="64" y="34"/>
                    </a:cubicBezTo>
                    <a:cubicBezTo>
                      <a:pt x="64" y="39"/>
                      <a:pt x="63" y="44"/>
                      <a:pt x="61" y="48"/>
                    </a:cubicBezTo>
                    <a:close/>
                  </a:path>
                </a:pathLst>
              </a:custGeom>
              <a:solidFill>
                <a:schemeClr val="bg1"/>
              </a:solidFill>
              <a:ln>
                <a:noFill/>
              </a:ln>
            </p:spPr>
            <p:txBody>
              <a:bodyPr/>
              <a:lstStyle/>
              <a:p>
                <a:pPr eaLnBrk="1" fontAlgn="auto" hangingPunct="1">
                  <a:spcBef>
                    <a:spcPts val="0"/>
                  </a:spcBef>
                  <a:spcAft>
                    <a:spcPts val="0"/>
                  </a:spcAft>
                  <a:defRPr/>
                </a:pPr>
                <a:endParaRPr lang="zh-CN" altLang="en-US" sz="2365" dirty="0">
                  <a:latin typeface="+mn-lt"/>
                  <a:ea typeface="隶书" panose="02010509060101010101" pitchFamily="49" charset="-122"/>
                </a:endParaRPr>
              </a:p>
            </p:txBody>
          </p:sp>
        </p:grpSp>
        <p:grpSp>
          <p:nvGrpSpPr>
            <p:cNvPr id="22544" name="组合 19"/>
            <p:cNvGrpSpPr/>
            <p:nvPr/>
          </p:nvGrpSpPr>
          <p:grpSpPr bwMode="auto">
            <a:xfrm>
              <a:off x="8201007" y="1539725"/>
              <a:ext cx="614034" cy="614034"/>
              <a:chOff x="8201007" y="1539725"/>
              <a:chExt cx="614034" cy="614034"/>
            </a:xfrm>
          </p:grpSpPr>
          <p:sp>
            <p:nvSpPr>
              <p:cNvPr id="21" name="PA_椭圆 21"/>
              <p:cNvSpPr/>
              <p:nvPr>
                <p:custDataLst>
                  <p:tags r:id="rId12"/>
                </p:custDataLst>
              </p:nvPr>
            </p:nvSpPr>
            <p:spPr>
              <a:xfrm>
                <a:off x="8200809" y="1539662"/>
                <a:ext cx="613982" cy="613824"/>
              </a:xfrm>
              <a:prstGeom prst="ellipse">
                <a:avLst/>
              </a:prstGeom>
              <a:solidFill>
                <a:srgbClr val="CF5B6E"/>
              </a:solidFill>
              <a:ln>
                <a:noFill/>
              </a:ln>
              <a:effectLst>
                <a:outerShdw blurRad="279400" sx="87000" sy="87000" algn="ctr" rotWithShape="0">
                  <a:srgbClr val="EE0000">
                    <a:alpha val="11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365" dirty="0">
                  <a:ea typeface="隶书" panose="02010509060101010101" pitchFamily="49" charset="-122"/>
                </a:endParaRPr>
              </a:p>
            </p:txBody>
          </p:sp>
          <p:sp>
            <p:nvSpPr>
              <p:cNvPr id="22" name="PA_任意多边形 222"/>
              <p:cNvSpPr>
                <a:spLocks noEditPoints="1"/>
              </p:cNvSpPr>
              <p:nvPr>
                <p:custDataLst>
                  <p:tags r:id="rId13"/>
                </p:custDataLst>
              </p:nvPr>
            </p:nvSpPr>
            <p:spPr bwMode="auto">
              <a:xfrm>
                <a:off x="8418613" y="1697342"/>
                <a:ext cx="178374" cy="305973"/>
              </a:xfrm>
              <a:custGeom>
                <a:avLst/>
                <a:gdLst>
                  <a:gd name="T0" fmla="*/ 455954423 w 39"/>
                  <a:gd name="T1" fmla="*/ 483947938 h 67"/>
                  <a:gd name="T2" fmla="*/ 409189604 w 39"/>
                  <a:gd name="T3" fmla="*/ 531163963 h 67"/>
                  <a:gd name="T4" fmla="*/ 362424785 w 39"/>
                  <a:gd name="T5" fmla="*/ 483947938 h 67"/>
                  <a:gd name="T6" fmla="*/ 362424785 w 39"/>
                  <a:gd name="T7" fmla="*/ 330501869 h 67"/>
                  <a:gd name="T8" fmla="*/ 339044085 w 39"/>
                  <a:gd name="T9" fmla="*/ 330501869 h 67"/>
                  <a:gd name="T10" fmla="*/ 339044085 w 39"/>
                  <a:gd name="T11" fmla="*/ 731826058 h 67"/>
                  <a:gd name="T12" fmla="*/ 292279265 w 39"/>
                  <a:gd name="T13" fmla="*/ 790843513 h 67"/>
                  <a:gd name="T14" fmla="*/ 233824096 w 39"/>
                  <a:gd name="T15" fmla="*/ 731826058 h 67"/>
                  <a:gd name="T16" fmla="*/ 233824096 w 39"/>
                  <a:gd name="T17" fmla="*/ 531163963 h 67"/>
                  <a:gd name="T18" fmla="*/ 210439977 w 39"/>
                  <a:gd name="T19" fmla="*/ 531163963 h 67"/>
                  <a:gd name="T20" fmla="*/ 210439977 w 39"/>
                  <a:gd name="T21" fmla="*/ 731826058 h 67"/>
                  <a:gd name="T22" fmla="*/ 163675158 w 39"/>
                  <a:gd name="T23" fmla="*/ 790843513 h 67"/>
                  <a:gd name="T24" fmla="*/ 105219988 w 39"/>
                  <a:gd name="T25" fmla="*/ 731826058 h 67"/>
                  <a:gd name="T26" fmla="*/ 105219988 w 39"/>
                  <a:gd name="T27" fmla="*/ 330501869 h 67"/>
                  <a:gd name="T28" fmla="*/ 81839288 w 39"/>
                  <a:gd name="T29" fmla="*/ 330501869 h 67"/>
                  <a:gd name="T30" fmla="*/ 81839288 w 39"/>
                  <a:gd name="T31" fmla="*/ 483947938 h 67"/>
                  <a:gd name="T32" fmla="*/ 35074469 w 39"/>
                  <a:gd name="T33" fmla="*/ 531163963 h 67"/>
                  <a:gd name="T34" fmla="*/ 0 w 39"/>
                  <a:gd name="T35" fmla="*/ 483947938 h 67"/>
                  <a:gd name="T36" fmla="*/ 0 w 39"/>
                  <a:gd name="T37" fmla="*/ 295090709 h 67"/>
                  <a:gd name="T38" fmla="*/ 81839288 w 39"/>
                  <a:gd name="T39" fmla="*/ 212466960 h 67"/>
                  <a:gd name="T40" fmla="*/ 362424785 w 39"/>
                  <a:gd name="T41" fmla="*/ 212466960 h 67"/>
                  <a:gd name="T42" fmla="*/ 455954423 w 39"/>
                  <a:gd name="T43" fmla="*/ 295090709 h 67"/>
                  <a:gd name="T44" fmla="*/ 455954423 w 39"/>
                  <a:gd name="T45" fmla="*/ 483947938 h 67"/>
                  <a:gd name="T46" fmla="*/ 222130327 w 39"/>
                  <a:gd name="T47" fmla="*/ 200662094 h 67"/>
                  <a:gd name="T48" fmla="*/ 128604108 w 39"/>
                  <a:gd name="T49" fmla="*/ 94428615 h 67"/>
                  <a:gd name="T50" fmla="*/ 222130327 w 39"/>
                  <a:gd name="T51" fmla="*/ 0 h 67"/>
                  <a:gd name="T52" fmla="*/ 327350315 w 39"/>
                  <a:gd name="T53" fmla="*/ 94428615 h 67"/>
                  <a:gd name="T54" fmla="*/ 222130327 w 39"/>
                  <a:gd name="T55" fmla="*/ 200662094 h 67"/>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39" h="67">
                    <a:moveTo>
                      <a:pt x="39" y="41"/>
                    </a:moveTo>
                    <a:cubicBezTo>
                      <a:pt x="39" y="43"/>
                      <a:pt x="37" y="45"/>
                      <a:pt x="35" y="45"/>
                    </a:cubicBezTo>
                    <a:cubicBezTo>
                      <a:pt x="33" y="45"/>
                      <a:pt x="31" y="43"/>
                      <a:pt x="31" y="41"/>
                    </a:cubicBezTo>
                    <a:cubicBezTo>
                      <a:pt x="31" y="28"/>
                      <a:pt x="31" y="28"/>
                      <a:pt x="31" y="28"/>
                    </a:cubicBezTo>
                    <a:cubicBezTo>
                      <a:pt x="29" y="28"/>
                      <a:pt x="29" y="28"/>
                      <a:pt x="29" y="28"/>
                    </a:cubicBezTo>
                    <a:cubicBezTo>
                      <a:pt x="29" y="62"/>
                      <a:pt x="29" y="62"/>
                      <a:pt x="29" y="62"/>
                    </a:cubicBezTo>
                    <a:cubicBezTo>
                      <a:pt x="29" y="65"/>
                      <a:pt x="27" y="67"/>
                      <a:pt x="25" y="67"/>
                    </a:cubicBezTo>
                    <a:cubicBezTo>
                      <a:pt x="22" y="67"/>
                      <a:pt x="20" y="65"/>
                      <a:pt x="20" y="62"/>
                    </a:cubicBezTo>
                    <a:cubicBezTo>
                      <a:pt x="20" y="45"/>
                      <a:pt x="20" y="45"/>
                      <a:pt x="20" y="45"/>
                    </a:cubicBezTo>
                    <a:cubicBezTo>
                      <a:pt x="18" y="45"/>
                      <a:pt x="18" y="45"/>
                      <a:pt x="18" y="45"/>
                    </a:cubicBezTo>
                    <a:cubicBezTo>
                      <a:pt x="18" y="62"/>
                      <a:pt x="18" y="62"/>
                      <a:pt x="18" y="62"/>
                    </a:cubicBezTo>
                    <a:cubicBezTo>
                      <a:pt x="18" y="65"/>
                      <a:pt x="16" y="67"/>
                      <a:pt x="14" y="67"/>
                    </a:cubicBezTo>
                    <a:cubicBezTo>
                      <a:pt x="11" y="67"/>
                      <a:pt x="9" y="65"/>
                      <a:pt x="9" y="62"/>
                    </a:cubicBezTo>
                    <a:cubicBezTo>
                      <a:pt x="9" y="28"/>
                      <a:pt x="9" y="28"/>
                      <a:pt x="9" y="28"/>
                    </a:cubicBezTo>
                    <a:cubicBezTo>
                      <a:pt x="7" y="28"/>
                      <a:pt x="7" y="28"/>
                      <a:pt x="7" y="28"/>
                    </a:cubicBezTo>
                    <a:cubicBezTo>
                      <a:pt x="7" y="41"/>
                      <a:pt x="7" y="41"/>
                      <a:pt x="7" y="41"/>
                    </a:cubicBezTo>
                    <a:cubicBezTo>
                      <a:pt x="7" y="43"/>
                      <a:pt x="5" y="45"/>
                      <a:pt x="3" y="45"/>
                    </a:cubicBezTo>
                    <a:cubicBezTo>
                      <a:pt x="1" y="45"/>
                      <a:pt x="0" y="43"/>
                      <a:pt x="0" y="41"/>
                    </a:cubicBezTo>
                    <a:cubicBezTo>
                      <a:pt x="0" y="25"/>
                      <a:pt x="0" y="25"/>
                      <a:pt x="0" y="25"/>
                    </a:cubicBezTo>
                    <a:cubicBezTo>
                      <a:pt x="0" y="21"/>
                      <a:pt x="3" y="18"/>
                      <a:pt x="7" y="18"/>
                    </a:cubicBezTo>
                    <a:cubicBezTo>
                      <a:pt x="31" y="18"/>
                      <a:pt x="31" y="18"/>
                      <a:pt x="31" y="18"/>
                    </a:cubicBezTo>
                    <a:cubicBezTo>
                      <a:pt x="35" y="18"/>
                      <a:pt x="39" y="21"/>
                      <a:pt x="39" y="25"/>
                    </a:cubicBezTo>
                    <a:lnTo>
                      <a:pt x="39" y="41"/>
                    </a:lnTo>
                    <a:close/>
                    <a:moveTo>
                      <a:pt x="19" y="17"/>
                    </a:moveTo>
                    <a:cubicBezTo>
                      <a:pt x="14" y="17"/>
                      <a:pt x="11" y="13"/>
                      <a:pt x="11" y="8"/>
                    </a:cubicBezTo>
                    <a:cubicBezTo>
                      <a:pt x="11" y="4"/>
                      <a:pt x="14" y="0"/>
                      <a:pt x="19" y="0"/>
                    </a:cubicBezTo>
                    <a:cubicBezTo>
                      <a:pt x="24" y="0"/>
                      <a:pt x="28" y="4"/>
                      <a:pt x="28" y="8"/>
                    </a:cubicBezTo>
                    <a:cubicBezTo>
                      <a:pt x="28" y="13"/>
                      <a:pt x="24" y="17"/>
                      <a:pt x="19" y="17"/>
                    </a:cubicBezTo>
                    <a:close/>
                  </a:path>
                </a:pathLst>
              </a:custGeom>
              <a:solidFill>
                <a:schemeClr val="bg1"/>
              </a:solidFill>
              <a:ln>
                <a:noFill/>
              </a:ln>
            </p:spPr>
            <p:txBody>
              <a:bodyPr/>
              <a:lstStyle/>
              <a:p>
                <a:pPr eaLnBrk="1" fontAlgn="auto" hangingPunct="1">
                  <a:spcBef>
                    <a:spcPts val="0"/>
                  </a:spcBef>
                  <a:spcAft>
                    <a:spcPts val="0"/>
                  </a:spcAft>
                  <a:defRPr/>
                </a:pPr>
                <a:endParaRPr lang="zh-CN" altLang="en-US" sz="2365" dirty="0">
                  <a:latin typeface="+mn-lt"/>
                  <a:ea typeface="隶书" panose="02010509060101010101" pitchFamily="49" charset="-122"/>
                </a:endParaRPr>
              </a:p>
            </p:txBody>
          </p:sp>
        </p:grpSp>
        <p:grpSp>
          <p:nvGrpSpPr>
            <p:cNvPr id="22545" name="组合 22"/>
            <p:cNvGrpSpPr/>
            <p:nvPr/>
          </p:nvGrpSpPr>
          <p:grpSpPr bwMode="auto">
            <a:xfrm>
              <a:off x="3415674" y="4704241"/>
              <a:ext cx="614034" cy="614034"/>
              <a:chOff x="3415674" y="4704241"/>
              <a:chExt cx="614034" cy="614034"/>
            </a:xfrm>
          </p:grpSpPr>
          <p:sp>
            <p:nvSpPr>
              <p:cNvPr id="24" name="PA_椭圆 20"/>
              <p:cNvSpPr/>
              <p:nvPr>
                <p:custDataLst>
                  <p:tags r:id="rId10"/>
                </p:custDataLst>
              </p:nvPr>
            </p:nvSpPr>
            <p:spPr>
              <a:xfrm>
                <a:off x="3414761" y="4704514"/>
                <a:ext cx="615859" cy="613824"/>
              </a:xfrm>
              <a:prstGeom prst="ellipse">
                <a:avLst/>
              </a:prstGeom>
              <a:solidFill>
                <a:srgbClr val="CF5B6E"/>
              </a:solidFill>
              <a:ln>
                <a:noFill/>
              </a:ln>
              <a:effectLst>
                <a:outerShdw blurRad="279400" sx="87000" sy="87000" algn="ctr" rotWithShape="0">
                  <a:srgbClr val="EE0000">
                    <a:alpha val="11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365" dirty="0">
                  <a:ea typeface="隶书" panose="02010509060101010101" pitchFamily="49" charset="-122"/>
                </a:endParaRPr>
              </a:p>
            </p:txBody>
          </p:sp>
          <p:sp>
            <p:nvSpPr>
              <p:cNvPr id="25" name="PA_任意多边形 154"/>
              <p:cNvSpPr>
                <a:spLocks noEditPoints="1"/>
              </p:cNvSpPr>
              <p:nvPr>
                <p:custDataLst>
                  <p:tags r:id="rId11"/>
                </p:custDataLst>
              </p:nvPr>
            </p:nvSpPr>
            <p:spPr bwMode="auto">
              <a:xfrm>
                <a:off x="3578113" y="4856563"/>
                <a:ext cx="289153" cy="309727"/>
              </a:xfrm>
              <a:custGeom>
                <a:avLst/>
                <a:gdLst>
                  <a:gd name="T0" fmla="*/ 681164500 w 63"/>
                  <a:gd name="T1" fmla="*/ 683084387 h 68"/>
                  <a:gd name="T2" fmla="*/ 481511832 w 63"/>
                  <a:gd name="T3" fmla="*/ 683084387 h 68"/>
                  <a:gd name="T4" fmla="*/ 364072513 w 63"/>
                  <a:gd name="T5" fmla="*/ 800857202 h 68"/>
                  <a:gd name="T6" fmla="*/ 258374041 w 63"/>
                  <a:gd name="T7" fmla="*/ 683084387 h 68"/>
                  <a:gd name="T8" fmla="*/ 58721373 w 63"/>
                  <a:gd name="T9" fmla="*/ 683084387 h 68"/>
                  <a:gd name="T10" fmla="*/ 0 w 63"/>
                  <a:gd name="T11" fmla="*/ 624197980 h 68"/>
                  <a:gd name="T12" fmla="*/ 140931295 w 63"/>
                  <a:gd name="T13" fmla="*/ 259101566 h 68"/>
                  <a:gd name="T14" fmla="*/ 328839689 w 63"/>
                  <a:gd name="T15" fmla="*/ 58886408 h 68"/>
                  <a:gd name="T16" fmla="*/ 328839689 w 63"/>
                  <a:gd name="T17" fmla="*/ 35330472 h 68"/>
                  <a:gd name="T18" fmla="*/ 364072513 w 63"/>
                  <a:gd name="T19" fmla="*/ 0 h 68"/>
                  <a:gd name="T20" fmla="*/ 411046184 w 63"/>
                  <a:gd name="T21" fmla="*/ 35330472 h 68"/>
                  <a:gd name="T22" fmla="*/ 411046184 w 63"/>
                  <a:gd name="T23" fmla="*/ 58886408 h 68"/>
                  <a:gd name="T24" fmla="*/ 598954578 w 63"/>
                  <a:gd name="T25" fmla="*/ 259101566 h 68"/>
                  <a:gd name="T26" fmla="*/ 739885873 w 63"/>
                  <a:gd name="T27" fmla="*/ 624197980 h 68"/>
                  <a:gd name="T28" fmla="*/ 681164500 w 63"/>
                  <a:gd name="T29" fmla="*/ 683084387 h 68"/>
                  <a:gd name="T30" fmla="*/ 364072513 w 63"/>
                  <a:gd name="T31" fmla="*/ 741970795 h 68"/>
                  <a:gd name="T32" fmla="*/ 305351140 w 63"/>
                  <a:gd name="T33" fmla="*/ 683084387 h 68"/>
                  <a:gd name="T34" fmla="*/ 293606865 w 63"/>
                  <a:gd name="T35" fmla="*/ 671306419 h 68"/>
                  <a:gd name="T36" fmla="*/ 293606865 w 63"/>
                  <a:gd name="T37" fmla="*/ 683084387 h 68"/>
                  <a:gd name="T38" fmla="*/ 364072513 w 63"/>
                  <a:gd name="T39" fmla="*/ 765526731 h 68"/>
                  <a:gd name="T40" fmla="*/ 375813360 w 63"/>
                  <a:gd name="T41" fmla="*/ 753748763 h 68"/>
                  <a:gd name="T42" fmla="*/ 364072513 w 63"/>
                  <a:gd name="T43" fmla="*/ 741970795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63" h="68">
                    <a:moveTo>
                      <a:pt x="58" y="58"/>
                    </a:moveTo>
                    <a:cubicBezTo>
                      <a:pt x="41" y="58"/>
                      <a:pt x="41" y="58"/>
                      <a:pt x="41" y="58"/>
                    </a:cubicBezTo>
                    <a:cubicBezTo>
                      <a:pt x="41" y="63"/>
                      <a:pt x="37" y="68"/>
                      <a:pt x="31" y="68"/>
                    </a:cubicBezTo>
                    <a:cubicBezTo>
                      <a:pt x="26" y="68"/>
                      <a:pt x="22" y="63"/>
                      <a:pt x="22" y="58"/>
                    </a:cubicBezTo>
                    <a:cubicBezTo>
                      <a:pt x="5" y="58"/>
                      <a:pt x="5" y="58"/>
                      <a:pt x="5" y="58"/>
                    </a:cubicBezTo>
                    <a:cubicBezTo>
                      <a:pt x="2" y="58"/>
                      <a:pt x="0" y="56"/>
                      <a:pt x="0" y="53"/>
                    </a:cubicBezTo>
                    <a:cubicBezTo>
                      <a:pt x="5" y="48"/>
                      <a:pt x="12" y="40"/>
                      <a:pt x="12" y="22"/>
                    </a:cubicBezTo>
                    <a:cubicBezTo>
                      <a:pt x="12" y="14"/>
                      <a:pt x="18" y="6"/>
                      <a:pt x="28" y="5"/>
                    </a:cubicBezTo>
                    <a:cubicBezTo>
                      <a:pt x="28" y="4"/>
                      <a:pt x="28" y="4"/>
                      <a:pt x="28" y="3"/>
                    </a:cubicBezTo>
                    <a:cubicBezTo>
                      <a:pt x="28" y="1"/>
                      <a:pt x="29" y="0"/>
                      <a:pt x="31" y="0"/>
                    </a:cubicBezTo>
                    <a:cubicBezTo>
                      <a:pt x="33" y="0"/>
                      <a:pt x="35" y="1"/>
                      <a:pt x="35" y="3"/>
                    </a:cubicBezTo>
                    <a:cubicBezTo>
                      <a:pt x="35" y="4"/>
                      <a:pt x="35" y="4"/>
                      <a:pt x="35" y="5"/>
                    </a:cubicBezTo>
                    <a:cubicBezTo>
                      <a:pt x="45" y="6"/>
                      <a:pt x="51" y="14"/>
                      <a:pt x="51" y="22"/>
                    </a:cubicBezTo>
                    <a:cubicBezTo>
                      <a:pt x="51" y="40"/>
                      <a:pt x="57" y="48"/>
                      <a:pt x="63" y="53"/>
                    </a:cubicBezTo>
                    <a:cubicBezTo>
                      <a:pt x="63" y="56"/>
                      <a:pt x="61" y="58"/>
                      <a:pt x="58" y="58"/>
                    </a:cubicBezTo>
                    <a:close/>
                    <a:moveTo>
                      <a:pt x="31" y="63"/>
                    </a:moveTo>
                    <a:cubicBezTo>
                      <a:pt x="28" y="63"/>
                      <a:pt x="26" y="61"/>
                      <a:pt x="26" y="58"/>
                    </a:cubicBezTo>
                    <a:cubicBezTo>
                      <a:pt x="26" y="58"/>
                      <a:pt x="26" y="57"/>
                      <a:pt x="25" y="57"/>
                    </a:cubicBezTo>
                    <a:cubicBezTo>
                      <a:pt x="25" y="57"/>
                      <a:pt x="25" y="58"/>
                      <a:pt x="25" y="58"/>
                    </a:cubicBezTo>
                    <a:cubicBezTo>
                      <a:pt x="25" y="62"/>
                      <a:pt x="28" y="65"/>
                      <a:pt x="31" y="65"/>
                    </a:cubicBezTo>
                    <a:cubicBezTo>
                      <a:pt x="32" y="65"/>
                      <a:pt x="32" y="64"/>
                      <a:pt x="32" y="64"/>
                    </a:cubicBezTo>
                    <a:cubicBezTo>
                      <a:pt x="32" y="64"/>
                      <a:pt x="32" y="63"/>
                      <a:pt x="31" y="63"/>
                    </a:cubicBezTo>
                    <a:close/>
                  </a:path>
                </a:pathLst>
              </a:custGeom>
              <a:solidFill>
                <a:schemeClr val="bg1"/>
              </a:solidFill>
              <a:ln>
                <a:noFill/>
              </a:ln>
            </p:spPr>
            <p:txBody>
              <a:bodyPr/>
              <a:lstStyle/>
              <a:p>
                <a:pPr eaLnBrk="1" fontAlgn="auto" hangingPunct="1">
                  <a:spcBef>
                    <a:spcPts val="0"/>
                  </a:spcBef>
                  <a:spcAft>
                    <a:spcPts val="0"/>
                  </a:spcAft>
                  <a:defRPr/>
                </a:pPr>
                <a:endParaRPr lang="zh-CN" altLang="en-US" sz="2365" dirty="0">
                  <a:latin typeface="+mn-lt"/>
                  <a:ea typeface="隶书" panose="02010509060101010101" pitchFamily="49" charset="-122"/>
                </a:endParaRPr>
              </a:p>
            </p:txBody>
          </p:sp>
        </p:grpSp>
        <p:grpSp>
          <p:nvGrpSpPr>
            <p:cNvPr id="22546" name="组合 25"/>
            <p:cNvGrpSpPr/>
            <p:nvPr/>
          </p:nvGrpSpPr>
          <p:grpSpPr bwMode="auto">
            <a:xfrm>
              <a:off x="3415674" y="1539725"/>
              <a:ext cx="614034" cy="614034"/>
              <a:chOff x="3415674" y="1539725"/>
              <a:chExt cx="614034" cy="614034"/>
            </a:xfrm>
          </p:grpSpPr>
          <p:sp>
            <p:nvSpPr>
              <p:cNvPr id="27" name="PA_椭圆 18"/>
              <p:cNvSpPr/>
              <p:nvPr>
                <p:custDataLst>
                  <p:tags r:id="rId8"/>
                </p:custDataLst>
              </p:nvPr>
            </p:nvSpPr>
            <p:spPr>
              <a:xfrm>
                <a:off x="3414761" y="1539662"/>
                <a:ext cx="615859" cy="613824"/>
              </a:xfrm>
              <a:prstGeom prst="ellipse">
                <a:avLst/>
              </a:prstGeom>
              <a:solidFill>
                <a:srgbClr val="CF5B6E"/>
              </a:solidFill>
              <a:ln>
                <a:noFill/>
              </a:ln>
              <a:effectLst>
                <a:outerShdw blurRad="279400" sx="87000" sy="87000" algn="ctr" rotWithShape="0">
                  <a:srgbClr val="EE0000">
                    <a:alpha val="11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365" dirty="0">
                  <a:ea typeface="隶书" panose="02010509060101010101" pitchFamily="49" charset="-122"/>
                </a:endParaRPr>
              </a:p>
            </p:txBody>
          </p:sp>
          <p:sp>
            <p:nvSpPr>
              <p:cNvPr id="28" name="PA_任意多边形 56"/>
              <p:cNvSpPr>
                <a:spLocks noChangeArrowheads="1"/>
              </p:cNvSpPr>
              <p:nvPr>
                <p:custDataLst>
                  <p:tags r:id="rId9"/>
                </p:custDataLst>
              </p:nvPr>
            </p:nvSpPr>
            <p:spPr bwMode="auto">
              <a:xfrm>
                <a:off x="3555582" y="1689833"/>
                <a:ext cx="285398" cy="313482"/>
              </a:xfrm>
              <a:custGeom>
                <a:avLst/>
                <a:gdLst>
                  <a:gd name="T0" fmla="*/ 197797 w 409"/>
                  <a:gd name="T1" fmla="*/ 43455 h 453"/>
                  <a:gd name="T2" fmla="*/ 197797 w 409"/>
                  <a:gd name="T3" fmla="*/ 43455 h 453"/>
                  <a:gd name="T4" fmla="*/ 178778 w 409"/>
                  <a:gd name="T5" fmla="*/ 28789 h 453"/>
                  <a:gd name="T6" fmla="*/ 120634 w 409"/>
                  <a:gd name="T7" fmla="*/ 24443 h 453"/>
                  <a:gd name="T8" fmla="*/ 110853 w 409"/>
                  <a:gd name="T9" fmla="*/ 4889 h 453"/>
                  <a:gd name="T10" fmla="*/ 77163 w 409"/>
                  <a:gd name="T11" fmla="*/ 0 h 453"/>
                  <a:gd name="T12" fmla="*/ 67381 w 409"/>
                  <a:gd name="T13" fmla="*/ 24443 h 453"/>
                  <a:gd name="T14" fmla="*/ 67381 w 409"/>
                  <a:gd name="T15" fmla="*/ 53232 h 453"/>
                  <a:gd name="T16" fmla="*/ 43472 w 409"/>
                  <a:gd name="T17" fmla="*/ 72243 h 453"/>
                  <a:gd name="T18" fmla="*/ 14672 w 409"/>
                  <a:gd name="T19" fmla="*/ 72243 h 453"/>
                  <a:gd name="T20" fmla="*/ 0 w 409"/>
                  <a:gd name="T21" fmla="*/ 82021 h 453"/>
                  <a:gd name="T22" fmla="*/ 24453 w 409"/>
                  <a:gd name="T23" fmla="*/ 164041 h 453"/>
                  <a:gd name="T24" fmla="*/ 91834 w 409"/>
                  <a:gd name="T25" fmla="*/ 173275 h 453"/>
                  <a:gd name="T26" fmla="*/ 101072 w 409"/>
                  <a:gd name="T27" fmla="*/ 144487 h 453"/>
                  <a:gd name="T28" fmla="*/ 125525 w 409"/>
                  <a:gd name="T29" fmla="*/ 168387 h 453"/>
                  <a:gd name="T30" fmla="*/ 164106 w 409"/>
                  <a:gd name="T31" fmla="*/ 183053 h 453"/>
                  <a:gd name="T32" fmla="*/ 159216 w 409"/>
                  <a:gd name="T33" fmla="*/ 216730 h 453"/>
                  <a:gd name="T34" fmla="*/ 134763 w 409"/>
                  <a:gd name="T35" fmla="*/ 221619 h 453"/>
                  <a:gd name="T36" fmla="*/ 129872 w 409"/>
                  <a:gd name="T37" fmla="*/ 202064 h 453"/>
                  <a:gd name="T38" fmla="*/ 139653 w 409"/>
                  <a:gd name="T39" fmla="*/ 202064 h 453"/>
                  <a:gd name="T40" fmla="*/ 139653 w 409"/>
                  <a:gd name="T41" fmla="*/ 183053 h 453"/>
                  <a:gd name="T42" fmla="*/ 101072 w 409"/>
                  <a:gd name="T43" fmla="*/ 202064 h 453"/>
                  <a:gd name="T44" fmla="*/ 105963 w 409"/>
                  <a:gd name="T45" fmla="*/ 235742 h 453"/>
                  <a:gd name="T46" fmla="*/ 159216 w 409"/>
                  <a:gd name="T47" fmla="*/ 245519 h 453"/>
                  <a:gd name="T48" fmla="*/ 197797 w 409"/>
                  <a:gd name="T49" fmla="*/ 43455 h 453"/>
                  <a:gd name="T50" fmla="*/ 173344 w 409"/>
                  <a:gd name="T51" fmla="*/ 125475 h 453"/>
                  <a:gd name="T52" fmla="*/ 173344 w 409"/>
                  <a:gd name="T53" fmla="*/ 125475 h 453"/>
                  <a:gd name="T54" fmla="*/ 154325 w 409"/>
                  <a:gd name="T55" fmla="*/ 120587 h 453"/>
                  <a:gd name="T56" fmla="*/ 134763 w 409"/>
                  <a:gd name="T57" fmla="*/ 125475 h 453"/>
                  <a:gd name="T58" fmla="*/ 154325 w 409"/>
                  <a:gd name="T59" fmla="*/ 96143 h 453"/>
                  <a:gd name="T60" fmla="*/ 173344 w 409"/>
                  <a:gd name="T61" fmla="*/ 125475 h 453"/>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409" h="453">
                    <a:moveTo>
                      <a:pt x="364" y="80"/>
                    </a:moveTo>
                    <a:lnTo>
                      <a:pt x="364" y="80"/>
                    </a:lnTo>
                    <a:cubicBezTo>
                      <a:pt x="364" y="53"/>
                      <a:pt x="329" y="53"/>
                      <a:pt x="329" y="53"/>
                    </a:cubicBezTo>
                    <a:cubicBezTo>
                      <a:pt x="222" y="45"/>
                      <a:pt x="222" y="45"/>
                      <a:pt x="222" y="45"/>
                    </a:cubicBezTo>
                    <a:cubicBezTo>
                      <a:pt x="222" y="45"/>
                      <a:pt x="222" y="18"/>
                      <a:pt x="204" y="9"/>
                    </a:cubicBezTo>
                    <a:cubicBezTo>
                      <a:pt x="177" y="0"/>
                      <a:pt x="160" y="0"/>
                      <a:pt x="142" y="0"/>
                    </a:cubicBezTo>
                    <a:cubicBezTo>
                      <a:pt x="124" y="0"/>
                      <a:pt x="124" y="27"/>
                      <a:pt x="124" y="45"/>
                    </a:cubicBezTo>
                    <a:cubicBezTo>
                      <a:pt x="124" y="62"/>
                      <a:pt x="124" y="89"/>
                      <a:pt x="124" y="98"/>
                    </a:cubicBezTo>
                    <a:cubicBezTo>
                      <a:pt x="124" y="124"/>
                      <a:pt x="116" y="133"/>
                      <a:pt x="80" y="133"/>
                    </a:cubicBezTo>
                    <a:cubicBezTo>
                      <a:pt x="27" y="133"/>
                      <a:pt x="27" y="133"/>
                      <a:pt x="27" y="133"/>
                    </a:cubicBezTo>
                    <a:cubicBezTo>
                      <a:pt x="10" y="133"/>
                      <a:pt x="0" y="133"/>
                      <a:pt x="0" y="151"/>
                    </a:cubicBezTo>
                    <a:cubicBezTo>
                      <a:pt x="0" y="159"/>
                      <a:pt x="18" y="275"/>
                      <a:pt x="45" y="302"/>
                    </a:cubicBezTo>
                    <a:cubicBezTo>
                      <a:pt x="63" y="310"/>
                      <a:pt x="151" y="319"/>
                      <a:pt x="169" y="319"/>
                    </a:cubicBezTo>
                    <a:cubicBezTo>
                      <a:pt x="186" y="319"/>
                      <a:pt x="177" y="266"/>
                      <a:pt x="186" y="266"/>
                    </a:cubicBezTo>
                    <a:cubicBezTo>
                      <a:pt x="195" y="266"/>
                      <a:pt x="195" y="302"/>
                      <a:pt x="231" y="310"/>
                    </a:cubicBezTo>
                    <a:cubicBezTo>
                      <a:pt x="257" y="310"/>
                      <a:pt x="302" y="310"/>
                      <a:pt x="302" y="337"/>
                    </a:cubicBezTo>
                    <a:cubicBezTo>
                      <a:pt x="302" y="363"/>
                      <a:pt x="310" y="399"/>
                      <a:pt x="293" y="399"/>
                    </a:cubicBezTo>
                    <a:cubicBezTo>
                      <a:pt x="248" y="408"/>
                      <a:pt x="248" y="408"/>
                      <a:pt x="248" y="408"/>
                    </a:cubicBezTo>
                    <a:cubicBezTo>
                      <a:pt x="213" y="399"/>
                      <a:pt x="222" y="372"/>
                      <a:pt x="239" y="372"/>
                    </a:cubicBezTo>
                    <a:cubicBezTo>
                      <a:pt x="248" y="372"/>
                      <a:pt x="257" y="372"/>
                      <a:pt x="257" y="372"/>
                    </a:cubicBezTo>
                    <a:cubicBezTo>
                      <a:pt x="257" y="337"/>
                      <a:pt x="257" y="337"/>
                      <a:pt x="257" y="337"/>
                    </a:cubicBezTo>
                    <a:cubicBezTo>
                      <a:pt x="257" y="337"/>
                      <a:pt x="195" y="328"/>
                      <a:pt x="186" y="372"/>
                    </a:cubicBezTo>
                    <a:cubicBezTo>
                      <a:pt x="186" y="417"/>
                      <a:pt x="195" y="434"/>
                      <a:pt x="195" y="434"/>
                    </a:cubicBezTo>
                    <a:cubicBezTo>
                      <a:pt x="204" y="443"/>
                      <a:pt x="213" y="452"/>
                      <a:pt x="293" y="452"/>
                    </a:cubicBezTo>
                    <a:cubicBezTo>
                      <a:pt x="408" y="452"/>
                      <a:pt x="364" y="115"/>
                      <a:pt x="364" y="80"/>
                    </a:cubicBezTo>
                    <a:close/>
                    <a:moveTo>
                      <a:pt x="319" y="231"/>
                    </a:moveTo>
                    <a:lnTo>
                      <a:pt x="319" y="231"/>
                    </a:lnTo>
                    <a:cubicBezTo>
                      <a:pt x="319" y="240"/>
                      <a:pt x="302" y="222"/>
                      <a:pt x="284" y="222"/>
                    </a:cubicBezTo>
                    <a:cubicBezTo>
                      <a:pt x="266" y="222"/>
                      <a:pt x="248" y="231"/>
                      <a:pt x="248" y="231"/>
                    </a:cubicBezTo>
                    <a:cubicBezTo>
                      <a:pt x="239" y="222"/>
                      <a:pt x="248" y="177"/>
                      <a:pt x="284" y="177"/>
                    </a:cubicBezTo>
                    <a:cubicBezTo>
                      <a:pt x="310" y="177"/>
                      <a:pt x="329" y="231"/>
                      <a:pt x="319" y="231"/>
                    </a:cubicBezTo>
                    <a:close/>
                  </a:path>
                </a:pathLst>
              </a:custGeom>
              <a:solidFill>
                <a:schemeClr val="bg1"/>
              </a:solidFill>
              <a:ln>
                <a:noFill/>
              </a:ln>
              <a:effectLst/>
            </p:spPr>
            <p:txBody>
              <a:bodyPr wrap="none" lIns="45053" tIns="22526" rIns="45053" bIns="22526" anchor="ctr"/>
              <a:lstStyle/>
              <a:p>
                <a:pPr eaLnBrk="1" fontAlgn="auto" hangingPunct="1">
                  <a:spcBef>
                    <a:spcPts val="0"/>
                  </a:spcBef>
                  <a:spcAft>
                    <a:spcPts val="0"/>
                  </a:spcAft>
                  <a:defRPr/>
                </a:pPr>
                <a:endParaRPr lang="zh-CN" altLang="en-US" sz="2365" dirty="0">
                  <a:latin typeface="+mn-lt"/>
                  <a:ea typeface="隶书" panose="02010509060101010101" pitchFamily="49" charset="-122"/>
                </a:endParaRPr>
              </a:p>
            </p:txBody>
          </p:sp>
        </p:grpSp>
        <p:grpSp>
          <p:nvGrpSpPr>
            <p:cNvPr id="22547" name="组合 28"/>
            <p:cNvGrpSpPr/>
            <p:nvPr/>
          </p:nvGrpSpPr>
          <p:grpSpPr bwMode="auto">
            <a:xfrm>
              <a:off x="2899866" y="3121983"/>
              <a:ext cx="614034" cy="614034"/>
              <a:chOff x="2899866" y="3121983"/>
              <a:chExt cx="614034" cy="614034"/>
            </a:xfrm>
          </p:grpSpPr>
          <p:sp>
            <p:nvSpPr>
              <p:cNvPr id="30" name="PA_椭圆 19"/>
              <p:cNvSpPr/>
              <p:nvPr>
                <p:custDataLst>
                  <p:tags r:id="rId6"/>
                </p:custDataLst>
              </p:nvPr>
            </p:nvSpPr>
            <p:spPr>
              <a:xfrm>
                <a:off x="2900294" y="3122088"/>
                <a:ext cx="613981" cy="613822"/>
              </a:xfrm>
              <a:prstGeom prst="ellipse">
                <a:avLst/>
              </a:prstGeom>
              <a:solidFill>
                <a:srgbClr val="CF5B6E"/>
              </a:solidFill>
              <a:ln>
                <a:noFill/>
              </a:ln>
              <a:effectLst>
                <a:outerShdw blurRad="279400" sx="87000" sy="87000" algn="ctr" rotWithShape="0">
                  <a:srgbClr val="EE0000">
                    <a:alpha val="11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365" dirty="0">
                  <a:ea typeface="隶书" panose="02010509060101010101" pitchFamily="49" charset="-122"/>
                </a:endParaRPr>
              </a:p>
            </p:txBody>
          </p:sp>
          <p:sp>
            <p:nvSpPr>
              <p:cNvPr id="31" name="PA_任意多边形 64"/>
              <p:cNvSpPr>
                <a:spLocks noChangeArrowheads="1"/>
              </p:cNvSpPr>
              <p:nvPr>
                <p:custDataLst>
                  <p:tags r:id="rId7"/>
                </p:custDataLst>
              </p:nvPr>
            </p:nvSpPr>
            <p:spPr bwMode="auto">
              <a:xfrm>
                <a:off x="3042993" y="3289153"/>
                <a:ext cx="319195" cy="315359"/>
              </a:xfrm>
              <a:custGeom>
                <a:avLst/>
                <a:gdLst>
                  <a:gd name="T0" fmla="*/ 67467 w 461"/>
                  <a:gd name="T1" fmla="*/ 14666 h 453"/>
                  <a:gd name="T2" fmla="*/ 67467 w 461"/>
                  <a:gd name="T3" fmla="*/ 14666 h 453"/>
                  <a:gd name="T4" fmla="*/ 0 w 461"/>
                  <a:gd name="T5" fmla="*/ 120587 h 453"/>
                  <a:gd name="T6" fmla="*/ 4897 w 461"/>
                  <a:gd name="T7" fmla="*/ 149375 h 453"/>
                  <a:gd name="T8" fmla="*/ 110994 w 461"/>
                  <a:gd name="T9" fmla="*/ 53232 h 453"/>
                  <a:gd name="T10" fmla="*/ 67467 w 461"/>
                  <a:gd name="T11" fmla="*/ 14666 h 453"/>
                  <a:gd name="T12" fmla="*/ 178461 w 461"/>
                  <a:gd name="T13" fmla="*/ 9777 h 453"/>
                  <a:gd name="T14" fmla="*/ 178461 w 461"/>
                  <a:gd name="T15" fmla="*/ 9777 h 453"/>
                  <a:gd name="T16" fmla="*/ 125685 w 461"/>
                  <a:gd name="T17" fmla="*/ 0 h 453"/>
                  <a:gd name="T18" fmla="*/ 87054 w 461"/>
                  <a:gd name="T19" fmla="*/ 4889 h 453"/>
                  <a:gd name="T20" fmla="*/ 178461 w 461"/>
                  <a:gd name="T21" fmla="*/ 86366 h 453"/>
                  <a:gd name="T22" fmla="*/ 178461 w 461"/>
                  <a:gd name="T23" fmla="*/ 9777 h 453"/>
                  <a:gd name="T24" fmla="*/ 197504 w 461"/>
                  <a:gd name="T25" fmla="*/ 19555 h 453"/>
                  <a:gd name="T26" fmla="*/ 197504 w 461"/>
                  <a:gd name="T27" fmla="*/ 19555 h 453"/>
                  <a:gd name="T28" fmla="*/ 197504 w 461"/>
                  <a:gd name="T29" fmla="*/ 164041 h 453"/>
                  <a:gd name="T30" fmla="*/ 241031 w 461"/>
                  <a:gd name="T31" fmla="*/ 164041 h 453"/>
                  <a:gd name="T32" fmla="*/ 250281 w 461"/>
                  <a:gd name="T33" fmla="*/ 120587 h 453"/>
                  <a:gd name="T34" fmla="*/ 197504 w 461"/>
                  <a:gd name="T35" fmla="*/ 19555 h 453"/>
                  <a:gd name="T36" fmla="*/ 9794 w 461"/>
                  <a:gd name="T37" fmla="*/ 168387 h 453"/>
                  <a:gd name="T38" fmla="*/ 9794 w 461"/>
                  <a:gd name="T39" fmla="*/ 168387 h 453"/>
                  <a:gd name="T40" fmla="*/ 57673 w 461"/>
                  <a:gd name="T41" fmla="*/ 226507 h 453"/>
                  <a:gd name="T42" fmla="*/ 57673 w 461"/>
                  <a:gd name="T43" fmla="*/ 125475 h 453"/>
                  <a:gd name="T44" fmla="*/ 28837 w 461"/>
                  <a:gd name="T45" fmla="*/ 154264 h 453"/>
                  <a:gd name="T46" fmla="*/ 9794 w 461"/>
                  <a:gd name="T47" fmla="*/ 168387 h 453"/>
                  <a:gd name="T48" fmla="*/ 72364 w 461"/>
                  <a:gd name="T49" fmla="*/ 235742 h 453"/>
                  <a:gd name="T50" fmla="*/ 72364 w 461"/>
                  <a:gd name="T51" fmla="*/ 235742 h 453"/>
                  <a:gd name="T52" fmla="*/ 115891 w 461"/>
                  <a:gd name="T53" fmla="*/ 245519 h 453"/>
                  <a:gd name="T54" fmla="*/ 134934 w 461"/>
                  <a:gd name="T55" fmla="*/ 245519 h 453"/>
                  <a:gd name="T56" fmla="*/ 236135 w 461"/>
                  <a:gd name="T57" fmla="*/ 183053 h 453"/>
                  <a:gd name="T58" fmla="*/ 72364 w 461"/>
                  <a:gd name="T59" fmla="*/ 183053 h 453"/>
                  <a:gd name="T60" fmla="*/ 72364 w 461"/>
                  <a:gd name="T61" fmla="*/ 235742 h 453"/>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461" h="453">
                    <a:moveTo>
                      <a:pt x="124" y="27"/>
                    </a:moveTo>
                    <a:lnTo>
                      <a:pt x="124" y="27"/>
                    </a:lnTo>
                    <a:cubicBezTo>
                      <a:pt x="53" y="62"/>
                      <a:pt x="0" y="142"/>
                      <a:pt x="0" y="222"/>
                    </a:cubicBezTo>
                    <a:cubicBezTo>
                      <a:pt x="0" y="240"/>
                      <a:pt x="0" y="257"/>
                      <a:pt x="9" y="275"/>
                    </a:cubicBezTo>
                    <a:cubicBezTo>
                      <a:pt x="204" y="98"/>
                      <a:pt x="204" y="98"/>
                      <a:pt x="204" y="98"/>
                    </a:cubicBezTo>
                    <a:cubicBezTo>
                      <a:pt x="186" y="71"/>
                      <a:pt x="124" y="27"/>
                      <a:pt x="124" y="27"/>
                    </a:cubicBezTo>
                    <a:close/>
                    <a:moveTo>
                      <a:pt x="328" y="18"/>
                    </a:moveTo>
                    <a:lnTo>
                      <a:pt x="328" y="18"/>
                    </a:lnTo>
                    <a:cubicBezTo>
                      <a:pt x="293" y="0"/>
                      <a:pt x="266" y="0"/>
                      <a:pt x="231" y="0"/>
                    </a:cubicBezTo>
                    <a:cubicBezTo>
                      <a:pt x="204" y="0"/>
                      <a:pt x="186" y="0"/>
                      <a:pt x="160" y="9"/>
                    </a:cubicBezTo>
                    <a:cubicBezTo>
                      <a:pt x="328" y="159"/>
                      <a:pt x="328" y="159"/>
                      <a:pt x="328" y="159"/>
                    </a:cubicBezTo>
                    <a:lnTo>
                      <a:pt x="328" y="18"/>
                    </a:lnTo>
                    <a:close/>
                    <a:moveTo>
                      <a:pt x="363" y="36"/>
                    </a:moveTo>
                    <a:lnTo>
                      <a:pt x="363" y="36"/>
                    </a:lnTo>
                    <a:cubicBezTo>
                      <a:pt x="363" y="302"/>
                      <a:pt x="363" y="302"/>
                      <a:pt x="363" y="302"/>
                    </a:cubicBezTo>
                    <a:cubicBezTo>
                      <a:pt x="443" y="302"/>
                      <a:pt x="443" y="302"/>
                      <a:pt x="443" y="302"/>
                    </a:cubicBezTo>
                    <a:cubicBezTo>
                      <a:pt x="452" y="275"/>
                      <a:pt x="460" y="248"/>
                      <a:pt x="460" y="222"/>
                    </a:cubicBezTo>
                    <a:cubicBezTo>
                      <a:pt x="460" y="151"/>
                      <a:pt x="416" y="80"/>
                      <a:pt x="363" y="36"/>
                    </a:cubicBezTo>
                    <a:close/>
                    <a:moveTo>
                      <a:pt x="18" y="310"/>
                    </a:moveTo>
                    <a:lnTo>
                      <a:pt x="18" y="310"/>
                    </a:lnTo>
                    <a:cubicBezTo>
                      <a:pt x="35" y="355"/>
                      <a:pt x="62" y="390"/>
                      <a:pt x="106" y="417"/>
                    </a:cubicBezTo>
                    <a:cubicBezTo>
                      <a:pt x="106" y="231"/>
                      <a:pt x="106" y="231"/>
                      <a:pt x="106" y="231"/>
                    </a:cubicBezTo>
                    <a:cubicBezTo>
                      <a:pt x="53" y="284"/>
                      <a:pt x="53" y="284"/>
                      <a:pt x="53" y="284"/>
                    </a:cubicBezTo>
                    <a:cubicBezTo>
                      <a:pt x="35" y="293"/>
                      <a:pt x="18" y="310"/>
                      <a:pt x="18" y="310"/>
                    </a:cubicBezTo>
                    <a:close/>
                    <a:moveTo>
                      <a:pt x="133" y="434"/>
                    </a:moveTo>
                    <a:lnTo>
                      <a:pt x="133" y="434"/>
                    </a:lnTo>
                    <a:cubicBezTo>
                      <a:pt x="160" y="443"/>
                      <a:pt x="186" y="452"/>
                      <a:pt x="213" y="452"/>
                    </a:cubicBezTo>
                    <a:cubicBezTo>
                      <a:pt x="248" y="452"/>
                      <a:pt x="248" y="452"/>
                      <a:pt x="248" y="452"/>
                    </a:cubicBezTo>
                    <a:cubicBezTo>
                      <a:pt x="328" y="443"/>
                      <a:pt x="390" y="399"/>
                      <a:pt x="434" y="337"/>
                    </a:cubicBezTo>
                    <a:cubicBezTo>
                      <a:pt x="133" y="337"/>
                      <a:pt x="133" y="337"/>
                      <a:pt x="133" y="337"/>
                    </a:cubicBezTo>
                    <a:lnTo>
                      <a:pt x="133" y="434"/>
                    </a:lnTo>
                    <a:close/>
                  </a:path>
                </a:pathLst>
              </a:custGeom>
              <a:solidFill>
                <a:schemeClr val="bg1"/>
              </a:solidFill>
              <a:ln>
                <a:noFill/>
              </a:ln>
              <a:effectLst/>
            </p:spPr>
            <p:txBody>
              <a:bodyPr wrap="none" lIns="45053" tIns="22526" rIns="45053" bIns="22526" anchor="ctr"/>
              <a:lstStyle/>
              <a:p>
                <a:pPr eaLnBrk="1" fontAlgn="auto" hangingPunct="1">
                  <a:spcBef>
                    <a:spcPts val="0"/>
                  </a:spcBef>
                  <a:spcAft>
                    <a:spcPts val="0"/>
                  </a:spcAft>
                  <a:defRPr/>
                </a:pPr>
                <a:endParaRPr lang="zh-CN" altLang="en-US" sz="2365" dirty="0">
                  <a:latin typeface="+mn-lt"/>
                  <a:ea typeface="隶书" panose="02010509060101010101" pitchFamily="49" charset="-122"/>
                </a:endParaRPr>
              </a:p>
            </p:txBody>
          </p:sp>
        </p:grpSp>
      </p:grpSp>
      <p:sp>
        <p:nvSpPr>
          <p:cNvPr id="50" name="文本框 49"/>
          <p:cNvSpPr txBox="1"/>
          <p:nvPr/>
        </p:nvSpPr>
        <p:spPr>
          <a:xfrm>
            <a:off x="1181100" y="1822450"/>
            <a:ext cx="2581275" cy="523875"/>
          </a:xfrm>
          <a:prstGeom prst="rect">
            <a:avLst/>
          </a:prstGeom>
          <a:noFill/>
        </p:spPr>
        <p:txBody>
          <a:bodyPr>
            <a:spAutoFit/>
          </a:bodyPr>
          <a:lstStyle/>
          <a:p>
            <a:pPr algn="ctr" eaLnBrk="1" fontAlgn="auto" hangingPunct="1">
              <a:spcBef>
                <a:spcPts val="790"/>
              </a:spcBef>
              <a:spcAft>
                <a:spcPts val="0"/>
              </a:spcAft>
              <a:defRPr/>
            </a:pPr>
            <a:r>
              <a:rPr lang="zh-CN" altLang="en-US" sz="1400" dirty="0">
                <a:solidFill>
                  <a:schemeClr val="bg2">
                    <a:lumMod val="25000"/>
                  </a:schemeClr>
                </a:solidFill>
                <a:latin typeface="隶书" panose="02010509060101010101" pitchFamily="49" charset="-122"/>
                <a:ea typeface="隶书" panose="02010509060101010101" pitchFamily="49" charset="-122"/>
                <a:cs typeface="Hiragino Sans GB W3" charset="-122"/>
              </a:rPr>
              <a:t>点击添加文本信息点击添加文本信息点击添加文本信息 </a:t>
            </a:r>
            <a:endParaRPr lang="en-US" altLang="zh-CN" sz="1400" dirty="0">
              <a:solidFill>
                <a:schemeClr val="bg2">
                  <a:lumMod val="25000"/>
                </a:schemeClr>
              </a:solidFill>
              <a:latin typeface="隶书" panose="02010509060101010101" pitchFamily="49" charset="-122"/>
              <a:ea typeface="隶书" panose="02010509060101010101" pitchFamily="49" charset="-122"/>
              <a:cs typeface="Hiragino Sans GB W3" charset="-122"/>
            </a:endParaRPr>
          </a:p>
        </p:txBody>
      </p:sp>
      <p:sp>
        <p:nvSpPr>
          <p:cNvPr id="51" name="文本框 50"/>
          <p:cNvSpPr txBox="1"/>
          <p:nvPr/>
        </p:nvSpPr>
        <p:spPr>
          <a:xfrm>
            <a:off x="792163" y="3230563"/>
            <a:ext cx="2581275" cy="522287"/>
          </a:xfrm>
          <a:prstGeom prst="rect">
            <a:avLst/>
          </a:prstGeom>
          <a:noFill/>
        </p:spPr>
        <p:txBody>
          <a:bodyPr>
            <a:spAutoFit/>
          </a:bodyPr>
          <a:lstStyle/>
          <a:p>
            <a:pPr algn="ctr" eaLnBrk="1" fontAlgn="auto" hangingPunct="1">
              <a:spcBef>
                <a:spcPts val="790"/>
              </a:spcBef>
              <a:spcAft>
                <a:spcPts val="0"/>
              </a:spcAft>
              <a:defRPr/>
            </a:pPr>
            <a:r>
              <a:rPr lang="zh-CN" altLang="en-US" sz="1400" dirty="0">
                <a:solidFill>
                  <a:schemeClr val="bg2">
                    <a:lumMod val="25000"/>
                  </a:schemeClr>
                </a:solidFill>
                <a:latin typeface="隶书" panose="02010509060101010101" pitchFamily="49" charset="-122"/>
                <a:ea typeface="隶书" panose="02010509060101010101" pitchFamily="49" charset="-122"/>
                <a:cs typeface="Hiragino Sans GB W3" charset="-122"/>
              </a:rPr>
              <a:t>点击添加文本信息点击添加文本信息点击添加文本信息 </a:t>
            </a:r>
            <a:endParaRPr lang="en-US" altLang="zh-CN" sz="1400" dirty="0">
              <a:solidFill>
                <a:schemeClr val="bg2">
                  <a:lumMod val="25000"/>
                </a:schemeClr>
              </a:solidFill>
              <a:latin typeface="隶书" panose="02010509060101010101" pitchFamily="49" charset="-122"/>
              <a:ea typeface="隶书" panose="02010509060101010101" pitchFamily="49" charset="-122"/>
              <a:cs typeface="Hiragino Sans GB W3" charset="-122"/>
            </a:endParaRPr>
          </a:p>
        </p:txBody>
      </p:sp>
      <p:sp>
        <p:nvSpPr>
          <p:cNvPr id="52" name="文本框 51"/>
          <p:cNvSpPr txBox="1"/>
          <p:nvPr/>
        </p:nvSpPr>
        <p:spPr>
          <a:xfrm>
            <a:off x="990600" y="4576763"/>
            <a:ext cx="2581275" cy="522287"/>
          </a:xfrm>
          <a:prstGeom prst="rect">
            <a:avLst/>
          </a:prstGeom>
          <a:noFill/>
        </p:spPr>
        <p:txBody>
          <a:bodyPr>
            <a:spAutoFit/>
          </a:bodyPr>
          <a:lstStyle/>
          <a:p>
            <a:pPr algn="ctr" eaLnBrk="1" fontAlgn="auto" hangingPunct="1">
              <a:spcBef>
                <a:spcPts val="790"/>
              </a:spcBef>
              <a:spcAft>
                <a:spcPts val="0"/>
              </a:spcAft>
              <a:defRPr/>
            </a:pPr>
            <a:r>
              <a:rPr lang="zh-CN" altLang="en-US" sz="1400" dirty="0">
                <a:solidFill>
                  <a:schemeClr val="bg2">
                    <a:lumMod val="25000"/>
                  </a:schemeClr>
                </a:solidFill>
                <a:latin typeface="隶书" panose="02010509060101010101" pitchFamily="49" charset="-122"/>
                <a:ea typeface="隶书" panose="02010509060101010101" pitchFamily="49" charset="-122"/>
                <a:cs typeface="Hiragino Sans GB W3" charset="-122"/>
              </a:rPr>
              <a:t>点击添加文本信息点击添加文本信息点击添加文本信息 </a:t>
            </a:r>
            <a:endParaRPr lang="en-US" altLang="zh-CN" sz="1400" dirty="0">
              <a:solidFill>
                <a:schemeClr val="bg2">
                  <a:lumMod val="25000"/>
                </a:schemeClr>
              </a:solidFill>
              <a:latin typeface="隶书" panose="02010509060101010101" pitchFamily="49" charset="-122"/>
              <a:ea typeface="隶书" panose="02010509060101010101" pitchFamily="49" charset="-122"/>
              <a:cs typeface="Hiragino Sans GB W3" charset="-122"/>
            </a:endParaRPr>
          </a:p>
        </p:txBody>
      </p:sp>
      <p:sp>
        <p:nvSpPr>
          <p:cNvPr id="53" name="文本框 52"/>
          <p:cNvSpPr txBox="1"/>
          <p:nvPr/>
        </p:nvSpPr>
        <p:spPr>
          <a:xfrm>
            <a:off x="8374063" y="1822450"/>
            <a:ext cx="2581275" cy="523875"/>
          </a:xfrm>
          <a:prstGeom prst="rect">
            <a:avLst/>
          </a:prstGeom>
          <a:noFill/>
        </p:spPr>
        <p:txBody>
          <a:bodyPr>
            <a:spAutoFit/>
          </a:bodyPr>
          <a:lstStyle/>
          <a:p>
            <a:pPr algn="ctr" eaLnBrk="1" fontAlgn="auto" hangingPunct="1">
              <a:spcBef>
                <a:spcPts val="790"/>
              </a:spcBef>
              <a:spcAft>
                <a:spcPts val="0"/>
              </a:spcAft>
              <a:defRPr/>
            </a:pPr>
            <a:r>
              <a:rPr lang="zh-CN" altLang="en-US" sz="1400" dirty="0">
                <a:solidFill>
                  <a:schemeClr val="bg2">
                    <a:lumMod val="25000"/>
                  </a:schemeClr>
                </a:solidFill>
                <a:latin typeface="隶书" panose="02010509060101010101" pitchFamily="49" charset="-122"/>
                <a:ea typeface="隶书" panose="02010509060101010101" pitchFamily="49" charset="-122"/>
                <a:cs typeface="Hiragino Sans GB W3" charset="-122"/>
              </a:rPr>
              <a:t>点击添加文本信息点击添加文本信息点击添加文本信息 </a:t>
            </a:r>
            <a:endParaRPr lang="en-US" altLang="zh-CN" sz="1400" dirty="0">
              <a:solidFill>
                <a:schemeClr val="bg2">
                  <a:lumMod val="25000"/>
                </a:schemeClr>
              </a:solidFill>
              <a:latin typeface="隶书" panose="02010509060101010101" pitchFamily="49" charset="-122"/>
              <a:ea typeface="隶书" panose="02010509060101010101" pitchFamily="49" charset="-122"/>
              <a:cs typeface="Hiragino Sans GB W3" charset="-122"/>
            </a:endParaRPr>
          </a:p>
        </p:txBody>
      </p:sp>
      <p:sp>
        <p:nvSpPr>
          <p:cNvPr id="54" name="文本框 53"/>
          <p:cNvSpPr txBox="1"/>
          <p:nvPr/>
        </p:nvSpPr>
        <p:spPr>
          <a:xfrm>
            <a:off x="8745538" y="3268663"/>
            <a:ext cx="2581275" cy="523875"/>
          </a:xfrm>
          <a:prstGeom prst="rect">
            <a:avLst/>
          </a:prstGeom>
          <a:noFill/>
        </p:spPr>
        <p:txBody>
          <a:bodyPr>
            <a:spAutoFit/>
          </a:bodyPr>
          <a:lstStyle/>
          <a:p>
            <a:pPr algn="ctr" eaLnBrk="1" fontAlgn="auto" hangingPunct="1">
              <a:spcBef>
                <a:spcPts val="790"/>
              </a:spcBef>
              <a:spcAft>
                <a:spcPts val="0"/>
              </a:spcAft>
              <a:defRPr/>
            </a:pPr>
            <a:r>
              <a:rPr lang="zh-CN" altLang="en-US" sz="1400" dirty="0">
                <a:solidFill>
                  <a:schemeClr val="bg2">
                    <a:lumMod val="25000"/>
                  </a:schemeClr>
                </a:solidFill>
                <a:latin typeface="隶书" panose="02010509060101010101" pitchFamily="49" charset="-122"/>
                <a:ea typeface="隶书" panose="02010509060101010101" pitchFamily="49" charset="-122"/>
                <a:cs typeface="Hiragino Sans GB W3" charset="-122"/>
              </a:rPr>
              <a:t>点击添加文本信息点击添加文本信息点击添加文本信息 </a:t>
            </a:r>
            <a:endParaRPr lang="en-US" altLang="zh-CN" sz="1400" dirty="0">
              <a:solidFill>
                <a:schemeClr val="bg2">
                  <a:lumMod val="25000"/>
                </a:schemeClr>
              </a:solidFill>
              <a:latin typeface="隶书" panose="02010509060101010101" pitchFamily="49" charset="-122"/>
              <a:ea typeface="隶书" panose="02010509060101010101" pitchFamily="49" charset="-122"/>
              <a:cs typeface="Hiragino Sans GB W3" charset="-122"/>
            </a:endParaRPr>
          </a:p>
        </p:txBody>
      </p:sp>
      <p:sp>
        <p:nvSpPr>
          <p:cNvPr id="55" name="文本框 54"/>
          <p:cNvSpPr txBox="1"/>
          <p:nvPr/>
        </p:nvSpPr>
        <p:spPr>
          <a:xfrm>
            <a:off x="8374063" y="4514850"/>
            <a:ext cx="2581275" cy="522288"/>
          </a:xfrm>
          <a:prstGeom prst="rect">
            <a:avLst/>
          </a:prstGeom>
          <a:noFill/>
        </p:spPr>
        <p:txBody>
          <a:bodyPr>
            <a:spAutoFit/>
          </a:bodyPr>
          <a:lstStyle/>
          <a:p>
            <a:pPr algn="ctr" eaLnBrk="1" fontAlgn="auto" hangingPunct="1">
              <a:spcBef>
                <a:spcPts val="790"/>
              </a:spcBef>
              <a:spcAft>
                <a:spcPts val="0"/>
              </a:spcAft>
              <a:defRPr/>
            </a:pPr>
            <a:r>
              <a:rPr lang="zh-CN" altLang="en-US" sz="1400" dirty="0">
                <a:solidFill>
                  <a:schemeClr val="bg2">
                    <a:lumMod val="25000"/>
                  </a:schemeClr>
                </a:solidFill>
                <a:latin typeface="隶书" panose="02010509060101010101" pitchFamily="49" charset="-122"/>
                <a:ea typeface="隶书" panose="02010509060101010101" pitchFamily="49" charset="-122"/>
                <a:cs typeface="Hiragino Sans GB W3" charset="-122"/>
              </a:rPr>
              <a:t>点击添加文本信息点击添加文本信息点击添加文本信息 </a:t>
            </a:r>
            <a:endParaRPr lang="en-US" altLang="zh-CN" sz="1400" dirty="0">
              <a:solidFill>
                <a:schemeClr val="bg2">
                  <a:lumMod val="25000"/>
                </a:schemeClr>
              </a:solidFill>
              <a:latin typeface="隶书" panose="02010509060101010101" pitchFamily="49" charset="-122"/>
              <a:ea typeface="隶书" panose="02010509060101010101" pitchFamily="49" charset="-122"/>
              <a:cs typeface="Hiragino Sans GB W3" charset="-122"/>
            </a:endParaRPr>
          </a:p>
        </p:txBody>
      </p:sp>
    </p:spTree>
  </p:cSld>
  <p:clrMapOvr>
    <a:masterClrMapping/>
  </p:clrMapOvr>
  <p:transition spd="slow" advClick="0" advTm="2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wipe(down)">
                                      <p:cBhvr>
                                        <p:cTn id="7" dur="500"/>
                                        <p:tgtEl>
                                          <p:spTgt spid="50"/>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51"/>
                                        </p:tgtEl>
                                        <p:attrNameLst>
                                          <p:attrName>style.visibility</p:attrName>
                                        </p:attrNameLst>
                                      </p:cBhvr>
                                      <p:to>
                                        <p:strVal val="visible"/>
                                      </p:to>
                                    </p:set>
                                    <p:animEffect transition="in" filter="wipe(down)">
                                      <p:cBhvr>
                                        <p:cTn id="11" dur="500"/>
                                        <p:tgtEl>
                                          <p:spTgt spid="5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52"/>
                                        </p:tgtEl>
                                        <p:attrNameLst>
                                          <p:attrName>style.visibility</p:attrName>
                                        </p:attrNameLst>
                                      </p:cBhvr>
                                      <p:to>
                                        <p:strVal val="visible"/>
                                      </p:to>
                                    </p:set>
                                    <p:animEffect transition="in" filter="wipe(down)">
                                      <p:cBhvr>
                                        <p:cTn id="15" dur="500"/>
                                        <p:tgtEl>
                                          <p:spTgt spid="52"/>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53"/>
                                        </p:tgtEl>
                                        <p:attrNameLst>
                                          <p:attrName>style.visibility</p:attrName>
                                        </p:attrNameLst>
                                      </p:cBhvr>
                                      <p:to>
                                        <p:strVal val="visible"/>
                                      </p:to>
                                    </p:set>
                                    <p:animEffect transition="in" filter="wipe(down)">
                                      <p:cBhvr>
                                        <p:cTn id="19" dur="500"/>
                                        <p:tgtEl>
                                          <p:spTgt spid="53"/>
                                        </p:tgtEl>
                                      </p:cBhvr>
                                    </p:animEffect>
                                  </p:childTnLst>
                                </p:cTn>
                              </p:par>
                            </p:childTnLst>
                          </p:cTn>
                        </p:par>
                        <p:par>
                          <p:cTn id="20" fill="hold">
                            <p:stCondLst>
                              <p:cond delay="2000"/>
                            </p:stCondLst>
                            <p:childTnLst>
                              <p:par>
                                <p:cTn id="21" presetID="22" presetClass="entr" presetSubtype="4" fill="hold" grpId="0" nodeType="afterEffect">
                                  <p:stCondLst>
                                    <p:cond delay="0"/>
                                  </p:stCondLst>
                                  <p:childTnLst>
                                    <p:set>
                                      <p:cBhvr>
                                        <p:cTn id="22" dur="1" fill="hold">
                                          <p:stCondLst>
                                            <p:cond delay="0"/>
                                          </p:stCondLst>
                                        </p:cTn>
                                        <p:tgtEl>
                                          <p:spTgt spid="54"/>
                                        </p:tgtEl>
                                        <p:attrNameLst>
                                          <p:attrName>style.visibility</p:attrName>
                                        </p:attrNameLst>
                                      </p:cBhvr>
                                      <p:to>
                                        <p:strVal val="visible"/>
                                      </p:to>
                                    </p:set>
                                    <p:animEffect transition="in" filter="wipe(down)">
                                      <p:cBhvr>
                                        <p:cTn id="23" dur="500"/>
                                        <p:tgtEl>
                                          <p:spTgt spid="54"/>
                                        </p:tgtEl>
                                      </p:cBhvr>
                                    </p:animEffect>
                                  </p:childTnLst>
                                </p:cTn>
                              </p:par>
                            </p:childTnLst>
                          </p:cTn>
                        </p:par>
                        <p:par>
                          <p:cTn id="24" fill="hold">
                            <p:stCondLst>
                              <p:cond delay="2500"/>
                            </p:stCondLst>
                            <p:childTnLst>
                              <p:par>
                                <p:cTn id="25" presetID="22" presetClass="entr" presetSubtype="4" fill="hold" grpId="0" nodeType="afterEffect">
                                  <p:stCondLst>
                                    <p:cond delay="0"/>
                                  </p:stCondLst>
                                  <p:childTnLst>
                                    <p:set>
                                      <p:cBhvr>
                                        <p:cTn id="26" dur="1" fill="hold">
                                          <p:stCondLst>
                                            <p:cond delay="0"/>
                                          </p:stCondLst>
                                        </p:cTn>
                                        <p:tgtEl>
                                          <p:spTgt spid="55"/>
                                        </p:tgtEl>
                                        <p:attrNameLst>
                                          <p:attrName>style.visibility</p:attrName>
                                        </p:attrNameLst>
                                      </p:cBhvr>
                                      <p:to>
                                        <p:strVal val="visible"/>
                                      </p:to>
                                    </p:set>
                                    <p:animEffect transition="in" filter="wipe(down)">
                                      <p:cBhvr>
                                        <p:cTn id="27" dur="500"/>
                                        <p:tgtEl>
                                          <p:spTgt spid="55"/>
                                        </p:tgtEl>
                                      </p:cBhvr>
                                    </p:animEffect>
                                  </p:childTnLst>
                                </p:cTn>
                              </p:par>
                            </p:childTnLst>
                          </p:cTn>
                        </p:par>
                        <p:par>
                          <p:cTn id="28" fill="hold">
                            <p:stCondLst>
                              <p:cond delay="3000"/>
                            </p:stCondLst>
                            <p:childTnLst>
                              <p:par>
                                <p:cTn id="29" presetID="22" presetClass="entr" presetSubtype="4" fill="hold" nodeType="after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wipe(down)">
                                      <p:cBhvr>
                                        <p:cTn id="3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p:bldP spid="51" grpId="0"/>
      <p:bldP spid="52" grpId="0"/>
      <p:bldP spid="53" grpId="0"/>
      <p:bldP spid="54" grpId="0"/>
      <p:bldP spid="5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3048000" y="2122488"/>
            <a:ext cx="6096000" cy="2154237"/>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7" name="文本框 6"/>
          <p:cNvSpPr txBox="1"/>
          <p:nvPr/>
        </p:nvSpPr>
        <p:spPr>
          <a:xfrm>
            <a:off x="4095640" y="2481509"/>
            <a:ext cx="4000720" cy="769441"/>
          </a:xfrm>
          <a:prstGeom prst="rect">
            <a:avLst/>
          </a:prstGeom>
          <a:noFill/>
        </p:spPr>
        <p:txBody>
          <a:bodyPr>
            <a:spAutoFit/>
            <a:scene3d>
              <a:camera prst="orthographicFront"/>
              <a:lightRig rig="threePt" dir="t"/>
            </a:scene3d>
            <a:sp3d contourW="12700"/>
          </a:bodyPr>
          <a:lstStyle/>
          <a:p>
            <a:pPr algn="ctr" eaLnBrk="1" fontAlgn="auto" hangingPunct="1">
              <a:spcBef>
                <a:spcPts val="0"/>
              </a:spcBef>
              <a:spcAft>
                <a:spcPts val="0"/>
              </a:spcAft>
              <a:defRPr/>
            </a:pPr>
            <a:r>
              <a:rPr lang="zh-CN" altLang="en-US" sz="4400" dirty="0">
                <a:solidFill>
                  <a:srgbClr val="3F3F3F"/>
                </a:solidFill>
                <a:latin typeface="TypeLand 康熙字典體試用版" pitchFamily="50" charset="-120"/>
                <a:ea typeface="TypeLand 康熙字典體試用版" pitchFamily="50" charset="-120"/>
              </a:rPr>
              <a:t>第四章标题</a:t>
            </a:r>
          </a:p>
        </p:txBody>
      </p:sp>
      <p:sp>
        <p:nvSpPr>
          <p:cNvPr id="8" name="矩形 7"/>
          <p:cNvSpPr/>
          <p:nvPr/>
        </p:nvSpPr>
        <p:spPr>
          <a:xfrm>
            <a:off x="3521075" y="3190875"/>
            <a:ext cx="5149850" cy="688975"/>
          </a:xfrm>
          <a:prstGeom prst="rect">
            <a:avLst/>
          </a:prstGeom>
        </p:spPr>
        <p:txBody>
          <a:bodyPr>
            <a:spAutoFit/>
          </a:bodyPr>
          <a:lstStyle/>
          <a:p>
            <a:pPr algn="ctr" eaLnBrk="1" fontAlgn="auto" hangingPunct="1">
              <a:lnSpc>
                <a:spcPct val="150000"/>
              </a:lnSpc>
              <a:spcBef>
                <a:spcPts val="790"/>
              </a:spcBef>
              <a:spcAft>
                <a:spcPts val="0"/>
              </a:spcAft>
              <a:defRPr/>
            </a:pPr>
            <a:r>
              <a:rPr lang="zh-CN" altLang="en-US" sz="1400" dirty="0">
                <a:solidFill>
                  <a:schemeClr val="bg2">
                    <a:lumMod val="25000"/>
                  </a:schemeClr>
                </a:solidFill>
                <a:latin typeface="隶书" panose="02010509060101010101" pitchFamily="49" charset="-122"/>
                <a:ea typeface="隶书" panose="02010509060101010101" pitchFamily="49" charset="-122"/>
                <a:cs typeface="Hiragino Sans GB W3" charset="-122"/>
              </a:rPr>
              <a:t>点击添加文本信息点击添加文本信息点击添加文本信息点击添加文本信息点击添加文本信息点击添加文本信息  </a:t>
            </a:r>
            <a:endParaRPr lang="en-US" altLang="zh-CN" sz="1400" dirty="0">
              <a:solidFill>
                <a:schemeClr val="bg2">
                  <a:lumMod val="25000"/>
                </a:schemeClr>
              </a:solidFill>
              <a:latin typeface="隶书" panose="02010509060101010101" pitchFamily="49" charset="-122"/>
              <a:ea typeface="隶书" panose="02010509060101010101" pitchFamily="49" charset="-122"/>
              <a:cs typeface="Hiragino Sans GB W3"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down)">
                                      <p:cBhvr>
                                        <p:cTn id="11" dur="500"/>
                                        <p:tgtEl>
                                          <p:spTgt spid="8"/>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down)">
                                      <p:cBhvr>
                                        <p:cTn id="15" dur="500"/>
                                        <p:tgtEl>
                                          <p:spTgt spid="6"/>
                                        </p:tgtEl>
                                      </p:cBhvr>
                                    </p:animEffect>
                                  </p:childTnLst>
                                </p:cTn>
                              </p:par>
                            </p:childTnLst>
                          </p:cTn>
                        </p:par>
                        <p:par>
                          <p:cTn id="16" fill="hold">
                            <p:stCondLst>
                              <p:cond delay="1500"/>
                            </p:stCondLst>
                            <p:childTnLst>
                              <p:par>
                                <p:cTn id="17" presetID="22" presetClass="entr" presetSubtype="4" fill="hold" nodeType="after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animEffect transition="in" filter="wipe(down)">
                                      <p:cBhvr>
                                        <p:cTn id="19"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1"/>
          <p:cNvGrpSpPr/>
          <p:nvPr/>
        </p:nvGrpSpPr>
        <p:grpSpPr bwMode="auto">
          <a:xfrm>
            <a:off x="1256041" y="1538616"/>
            <a:ext cx="5281612" cy="4646612"/>
            <a:chOff x="0" y="0"/>
            <a:chExt cx="5407191" cy="4756567"/>
          </a:xfrm>
          <a:solidFill>
            <a:schemeClr val="bg1">
              <a:lumMod val="75000"/>
            </a:schemeClr>
          </a:solidFill>
        </p:grpSpPr>
        <p:sp>
          <p:nvSpPr>
            <p:cNvPr id="4" name="Freeform 3"/>
            <p:cNvSpPr>
              <a:spLocks noChangeArrowheads="1"/>
            </p:cNvSpPr>
            <p:nvPr/>
          </p:nvSpPr>
          <p:spPr bwMode="auto">
            <a:xfrm>
              <a:off x="3148473" y="4482387"/>
              <a:ext cx="297052" cy="274180"/>
            </a:xfrm>
            <a:custGeom>
              <a:avLst/>
              <a:gdLst>
                <a:gd name="T0" fmla="*/ 116 w 177"/>
                <a:gd name="T1" fmla="*/ 27 h 161"/>
                <a:gd name="T2" fmla="*/ 158 w 177"/>
                <a:gd name="T3" fmla="*/ 27 h 161"/>
                <a:gd name="T4" fmla="*/ 198 w 177"/>
                <a:gd name="T5" fmla="*/ 13 h 161"/>
                <a:gd name="T6" fmla="*/ 237 w 177"/>
                <a:gd name="T7" fmla="*/ 27 h 161"/>
                <a:gd name="T8" fmla="*/ 296 w 177"/>
                <a:gd name="T9" fmla="*/ 0 h 161"/>
                <a:gd name="T10" fmla="*/ 375 w 177"/>
                <a:gd name="T11" fmla="*/ 13 h 161"/>
                <a:gd name="T12" fmla="*/ 414 w 177"/>
                <a:gd name="T13" fmla="*/ 0 h 161"/>
                <a:gd name="T14" fmla="*/ 435 w 177"/>
                <a:gd name="T15" fmla="*/ 53 h 161"/>
                <a:gd name="T16" fmla="*/ 375 w 177"/>
                <a:gd name="T17" fmla="*/ 80 h 161"/>
                <a:gd name="T18" fmla="*/ 355 w 177"/>
                <a:gd name="T19" fmla="*/ 171 h 161"/>
                <a:gd name="T20" fmla="*/ 314 w 177"/>
                <a:gd name="T21" fmla="*/ 199 h 161"/>
                <a:gd name="T22" fmla="*/ 314 w 177"/>
                <a:gd name="T23" fmla="*/ 239 h 161"/>
                <a:gd name="T24" fmla="*/ 259 w 177"/>
                <a:gd name="T25" fmla="*/ 224 h 161"/>
                <a:gd name="T26" fmla="*/ 237 w 177"/>
                <a:gd name="T27" fmla="*/ 239 h 161"/>
                <a:gd name="T28" fmla="*/ 237 w 177"/>
                <a:gd name="T29" fmla="*/ 265 h 161"/>
                <a:gd name="T30" fmla="*/ 198 w 177"/>
                <a:gd name="T31" fmla="*/ 265 h 161"/>
                <a:gd name="T32" fmla="*/ 116 w 177"/>
                <a:gd name="T33" fmla="*/ 239 h 161"/>
                <a:gd name="T34" fmla="*/ 20 w 177"/>
                <a:gd name="T35" fmla="*/ 224 h 161"/>
                <a:gd name="T36" fmla="*/ 0 w 177"/>
                <a:gd name="T37" fmla="*/ 144 h 161"/>
                <a:gd name="T38" fmla="*/ 0 w 177"/>
                <a:gd name="T39" fmla="*/ 105 h 161"/>
                <a:gd name="T40" fmla="*/ 97 w 177"/>
                <a:gd name="T41" fmla="*/ 53 h 161"/>
                <a:gd name="T42" fmla="*/ 116 w 177"/>
                <a:gd name="T43" fmla="*/ 27 h 16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77"/>
                <a:gd name="T67" fmla="*/ 0 h 161"/>
                <a:gd name="T68" fmla="*/ 177 w 177"/>
                <a:gd name="T69" fmla="*/ 161 h 161"/>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77" h="161">
                  <a:moveTo>
                    <a:pt x="48" y="16"/>
                  </a:moveTo>
                  <a:lnTo>
                    <a:pt x="64" y="16"/>
                  </a:lnTo>
                  <a:lnTo>
                    <a:pt x="80" y="8"/>
                  </a:lnTo>
                  <a:lnTo>
                    <a:pt x="96" y="16"/>
                  </a:lnTo>
                  <a:lnTo>
                    <a:pt x="120" y="0"/>
                  </a:lnTo>
                  <a:lnTo>
                    <a:pt x="152" y="8"/>
                  </a:lnTo>
                  <a:lnTo>
                    <a:pt x="168" y="0"/>
                  </a:lnTo>
                  <a:lnTo>
                    <a:pt x="176" y="32"/>
                  </a:lnTo>
                  <a:lnTo>
                    <a:pt x="152" y="48"/>
                  </a:lnTo>
                  <a:lnTo>
                    <a:pt x="144" y="104"/>
                  </a:lnTo>
                  <a:lnTo>
                    <a:pt x="128" y="120"/>
                  </a:lnTo>
                  <a:lnTo>
                    <a:pt x="128" y="144"/>
                  </a:lnTo>
                  <a:lnTo>
                    <a:pt x="104" y="136"/>
                  </a:lnTo>
                  <a:lnTo>
                    <a:pt x="96" y="144"/>
                  </a:lnTo>
                  <a:lnTo>
                    <a:pt x="96" y="160"/>
                  </a:lnTo>
                  <a:lnTo>
                    <a:pt x="80" y="160"/>
                  </a:lnTo>
                  <a:lnTo>
                    <a:pt x="48" y="144"/>
                  </a:lnTo>
                  <a:lnTo>
                    <a:pt x="8" y="136"/>
                  </a:lnTo>
                  <a:lnTo>
                    <a:pt x="0" y="88"/>
                  </a:lnTo>
                  <a:lnTo>
                    <a:pt x="0" y="64"/>
                  </a:lnTo>
                  <a:lnTo>
                    <a:pt x="40" y="32"/>
                  </a:lnTo>
                  <a:lnTo>
                    <a:pt x="48" y="16"/>
                  </a:lnTo>
                </a:path>
              </a:pathLst>
            </a:custGeom>
            <a:grpFill/>
            <a:ln w="9525" cmpd="sng">
              <a:solidFill>
                <a:schemeClr val="bg1"/>
              </a:solidFill>
              <a:bevel/>
            </a:ln>
          </p:spPr>
          <p:txBody>
            <a:bodyPr/>
            <a:lstStyle/>
            <a:p>
              <a:pPr eaLnBrk="1" fontAlgn="auto" hangingPunct="1">
                <a:spcBef>
                  <a:spcPts val="0"/>
                </a:spcBef>
                <a:spcAft>
                  <a:spcPts val="0"/>
                </a:spcAft>
                <a:defRPr/>
              </a:pPr>
              <a:endParaRPr lang="zh-CN" altLang="zh-CN" sz="1200" b="1">
                <a:solidFill>
                  <a:srgbClr val="000000"/>
                </a:solidFill>
                <a:latin typeface="+mn-lt"/>
                <a:ea typeface="+mn-ea"/>
                <a:sym typeface="方正兰亭黑_GBK" pitchFamily="2" charset="-122"/>
              </a:endParaRPr>
            </a:p>
          </p:txBody>
        </p:sp>
        <p:sp>
          <p:nvSpPr>
            <p:cNvPr id="5" name="Freeform 4"/>
            <p:cNvSpPr>
              <a:spLocks noChangeArrowheads="1"/>
            </p:cNvSpPr>
            <p:nvPr/>
          </p:nvSpPr>
          <p:spPr bwMode="auto">
            <a:xfrm>
              <a:off x="4221785" y="0"/>
              <a:ext cx="1185406" cy="1190682"/>
            </a:xfrm>
            <a:custGeom>
              <a:avLst/>
              <a:gdLst>
                <a:gd name="T0" fmla="*/ 41 w 705"/>
                <a:gd name="T1" fmla="*/ 107 h 697"/>
                <a:gd name="T2" fmla="*/ 79 w 705"/>
                <a:gd name="T3" fmla="*/ 173 h 697"/>
                <a:gd name="T4" fmla="*/ 179 w 705"/>
                <a:gd name="T5" fmla="*/ 173 h 697"/>
                <a:gd name="T6" fmla="*/ 259 w 705"/>
                <a:gd name="T7" fmla="*/ 294 h 697"/>
                <a:gd name="T8" fmla="*/ 397 w 705"/>
                <a:gd name="T9" fmla="*/ 266 h 697"/>
                <a:gd name="T10" fmla="*/ 577 w 705"/>
                <a:gd name="T11" fmla="*/ 280 h 697"/>
                <a:gd name="T12" fmla="*/ 538 w 705"/>
                <a:gd name="T13" fmla="*/ 521 h 697"/>
                <a:gd name="T14" fmla="*/ 476 w 705"/>
                <a:gd name="T15" fmla="*/ 653 h 697"/>
                <a:gd name="T16" fmla="*/ 259 w 705"/>
                <a:gd name="T17" fmla="*/ 773 h 697"/>
                <a:gd name="T18" fmla="*/ 377 w 705"/>
                <a:gd name="T19" fmla="*/ 813 h 697"/>
                <a:gd name="T20" fmla="*/ 338 w 705"/>
                <a:gd name="T21" fmla="*/ 867 h 697"/>
                <a:gd name="T22" fmla="*/ 438 w 705"/>
                <a:gd name="T23" fmla="*/ 908 h 697"/>
                <a:gd name="T24" fmla="*/ 476 w 705"/>
                <a:gd name="T25" fmla="*/ 960 h 697"/>
                <a:gd name="T26" fmla="*/ 718 w 705"/>
                <a:gd name="T27" fmla="*/ 974 h 697"/>
                <a:gd name="T28" fmla="*/ 797 w 705"/>
                <a:gd name="T29" fmla="*/ 988 h 697"/>
                <a:gd name="T30" fmla="*/ 956 w 705"/>
                <a:gd name="T31" fmla="*/ 1067 h 697"/>
                <a:gd name="T32" fmla="*/ 1056 w 705"/>
                <a:gd name="T33" fmla="*/ 1106 h 697"/>
                <a:gd name="T34" fmla="*/ 1074 w 705"/>
                <a:gd name="T35" fmla="*/ 1039 h 697"/>
                <a:gd name="T36" fmla="*/ 1194 w 705"/>
                <a:gd name="T37" fmla="*/ 1161 h 697"/>
                <a:gd name="T38" fmla="*/ 1234 w 705"/>
                <a:gd name="T39" fmla="*/ 1133 h 697"/>
                <a:gd name="T40" fmla="*/ 1373 w 705"/>
                <a:gd name="T41" fmla="*/ 1133 h 697"/>
                <a:gd name="T42" fmla="*/ 1471 w 705"/>
                <a:gd name="T43" fmla="*/ 1052 h 697"/>
                <a:gd name="T44" fmla="*/ 1493 w 705"/>
                <a:gd name="T45" fmla="*/ 881 h 697"/>
                <a:gd name="T46" fmla="*/ 1651 w 705"/>
                <a:gd name="T47" fmla="*/ 894 h 697"/>
                <a:gd name="T48" fmla="*/ 1692 w 705"/>
                <a:gd name="T49" fmla="*/ 573 h 697"/>
                <a:gd name="T50" fmla="*/ 1730 w 705"/>
                <a:gd name="T51" fmla="*/ 493 h 697"/>
                <a:gd name="T52" fmla="*/ 1752 w 705"/>
                <a:gd name="T53" fmla="*/ 429 h 697"/>
                <a:gd name="T54" fmla="*/ 1513 w 705"/>
                <a:gd name="T55" fmla="*/ 533 h 697"/>
                <a:gd name="T56" fmla="*/ 1392 w 705"/>
                <a:gd name="T57" fmla="*/ 601 h 697"/>
                <a:gd name="T58" fmla="*/ 1216 w 705"/>
                <a:gd name="T59" fmla="*/ 506 h 697"/>
                <a:gd name="T60" fmla="*/ 1096 w 705"/>
                <a:gd name="T61" fmla="*/ 466 h 697"/>
                <a:gd name="T62" fmla="*/ 935 w 705"/>
                <a:gd name="T63" fmla="*/ 429 h 697"/>
                <a:gd name="T64" fmla="*/ 895 w 705"/>
                <a:gd name="T65" fmla="*/ 401 h 697"/>
                <a:gd name="T66" fmla="*/ 836 w 705"/>
                <a:gd name="T67" fmla="*/ 414 h 697"/>
                <a:gd name="T68" fmla="*/ 656 w 705"/>
                <a:gd name="T69" fmla="*/ 214 h 697"/>
                <a:gd name="T70" fmla="*/ 619 w 705"/>
                <a:gd name="T71" fmla="*/ 146 h 697"/>
                <a:gd name="T72" fmla="*/ 360 w 705"/>
                <a:gd name="T73" fmla="*/ 41 h 697"/>
                <a:gd name="T74" fmla="*/ 41 w 705"/>
                <a:gd name="T75" fmla="*/ 27 h 69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05"/>
                <a:gd name="T115" fmla="*/ 0 h 697"/>
                <a:gd name="T116" fmla="*/ 705 w 705"/>
                <a:gd name="T117" fmla="*/ 697 h 697"/>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05" h="697">
                  <a:moveTo>
                    <a:pt x="8" y="32"/>
                  </a:moveTo>
                  <a:lnTo>
                    <a:pt x="16" y="64"/>
                  </a:lnTo>
                  <a:lnTo>
                    <a:pt x="0" y="96"/>
                  </a:lnTo>
                  <a:lnTo>
                    <a:pt x="32" y="104"/>
                  </a:lnTo>
                  <a:lnTo>
                    <a:pt x="48" y="88"/>
                  </a:lnTo>
                  <a:lnTo>
                    <a:pt x="72" y="104"/>
                  </a:lnTo>
                  <a:lnTo>
                    <a:pt x="88" y="152"/>
                  </a:lnTo>
                  <a:lnTo>
                    <a:pt x="104" y="176"/>
                  </a:lnTo>
                  <a:lnTo>
                    <a:pt x="144" y="160"/>
                  </a:lnTo>
                  <a:lnTo>
                    <a:pt x="160" y="160"/>
                  </a:lnTo>
                  <a:lnTo>
                    <a:pt x="192" y="128"/>
                  </a:lnTo>
                  <a:lnTo>
                    <a:pt x="232" y="168"/>
                  </a:lnTo>
                  <a:lnTo>
                    <a:pt x="208" y="248"/>
                  </a:lnTo>
                  <a:lnTo>
                    <a:pt x="216" y="312"/>
                  </a:lnTo>
                  <a:lnTo>
                    <a:pt x="192" y="336"/>
                  </a:lnTo>
                  <a:lnTo>
                    <a:pt x="192" y="392"/>
                  </a:lnTo>
                  <a:lnTo>
                    <a:pt x="176" y="368"/>
                  </a:lnTo>
                  <a:lnTo>
                    <a:pt x="104" y="464"/>
                  </a:lnTo>
                  <a:lnTo>
                    <a:pt x="128" y="504"/>
                  </a:lnTo>
                  <a:lnTo>
                    <a:pt x="152" y="488"/>
                  </a:lnTo>
                  <a:lnTo>
                    <a:pt x="160" y="504"/>
                  </a:lnTo>
                  <a:lnTo>
                    <a:pt x="136" y="520"/>
                  </a:lnTo>
                  <a:lnTo>
                    <a:pt x="136" y="544"/>
                  </a:lnTo>
                  <a:lnTo>
                    <a:pt x="176" y="544"/>
                  </a:lnTo>
                  <a:lnTo>
                    <a:pt x="192" y="536"/>
                  </a:lnTo>
                  <a:lnTo>
                    <a:pt x="192" y="576"/>
                  </a:lnTo>
                  <a:lnTo>
                    <a:pt x="232" y="600"/>
                  </a:lnTo>
                  <a:lnTo>
                    <a:pt x="288" y="584"/>
                  </a:lnTo>
                  <a:lnTo>
                    <a:pt x="288" y="608"/>
                  </a:lnTo>
                  <a:lnTo>
                    <a:pt x="320" y="592"/>
                  </a:lnTo>
                  <a:lnTo>
                    <a:pt x="368" y="640"/>
                  </a:lnTo>
                  <a:lnTo>
                    <a:pt x="384" y="640"/>
                  </a:lnTo>
                  <a:lnTo>
                    <a:pt x="400" y="672"/>
                  </a:lnTo>
                  <a:lnTo>
                    <a:pt x="424" y="664"/>
                  </a:lnTo>
                  <a:lnTo>
                    <a:pt x="424" y="632"/>
                  </a:lnTo>
                  <a:lnTo>
                    <a:pt x="432" y="624"/>
                  </a:lnTo>
                  <a:lnTo>
                    <a:pt x="432" y="664"/>
                  </a:lnTo>
                  <a:lnTo>
                    <a:pt x="480" y="696"/>
                  </a:lnTo>
                  <a:lnTo>
                    <a:pt x="488" y="672"/>
                  </a:lnTo>
                  <a:lnTo>
                    <a:pt x="496" y="680"/>
                  </a:lnTo>
                  <a:lnTo>
                    <a:pt x="528" y="648"/>
                  </a:lnTo>
                  <a:lnTo>
                    <a:pt x="552" y="680"/>
                  </a:lnTo>
                  <a:lnTo>
                    <a:pt x="600" y="680"/>
                  </a:lnTo>
                  <a:lnTo>
                    <a:pt x="592" y="632"/>
                  </a:lnTo>
                  <a:lnTo>
                    <a:pt x="568" y="576"/>
                  </a:lnTo>
                  <a:lnTo>
                    <a:pt x="600" y="528"/>
                  </a:lnTo>
                  <a:lnTo>
                    <a:pt x="632" y="520"/>
                  </a:lnTo>
                  <a:lnTo>
                    <a:pt x="664" y="536"/>
                  </a:lnTo>
                  <a:lnTo>
                    <a:pt x="688" y="424"/>
                  </a:lnTo>
                  <a:lnTo>
                    <a:pt x="680" y="344"/>
                  </a:lnTo>
                  <a:lnTo>
                    <a:pt x="696" y="328"/>
                  </a:lnTo>
                  <a:lnTo>
                    <a:pt x="696" y="296"/>
                  </a:lnTo>
                  <a:lnTo>
                    <a:pt x="680" y="288"/>
                  </a:lnTo>
                  <a:lnTo>
                    <a:pt x="704" y="256"/>
                  </a:lnTo>
                  <a:lnTo>
                    <a:pt x="680" y="256"/>
                  </a:lnTo>
                  <a:lnTo>
                    <a:pt x="608" y="320"/>
                  </a:lnTo>
                  <a:lnTo>
                    <a:pt x="608" y="336"/>
                  </a:lnTo>
                  <a:lnTo>
                    <a:pt x="560" y="360"/>
                  </a:lnTo>
                  <a:lnTo>
                    <a:pt x="520" y="360"/>
                  </a:lnTo>
                  <a:lnTo>
                    <a:pt x="488" y="304"/>
                  </a:lnTo>
                  <a:lnTo>
                    <a:pt x="488" y="280"/>
                  </a:lnTo>
                  <a:lnTo>
                    <a:pt x="440" y="280"/>
                  </a:lnTo>
                  <a:lnTo>
                    <a:pt x="416" y="256"/>
                  </a:lnTo>
                  <a:lnTo>
                    <a:pt x="376" y="256"/>
                  </a:lnTo>
                  <a:lnTo>
                    <a:pt x="376" y="240"/>
                  </a:lnTo>
                  <a:lnTo>
                    <a:pt x="360" y="240"/>
                  </a:lnTo>
                  <a:lnTo>
                    <a:pt x="360" y="256"/>
                  </a:lnTo>
                  <a:lnTo>
                    <a:pt x="336" y="248"/>
                  </a:lnTo>
                  <a:lnTo>
                    <a:pt x="296" y="176"/>
                  </a:lnTo>
                  <a:lnTo>
                    <a:pt x="264" y="128"/>
                  </a:lnTo>
                  <a:lnTo>
                    <a:pt x="248" y="104"/>
                  </a:lnTo>
                  <a:lnTo>
                    <a:pt x="248" y="88"/>
                  </a:lnTo>
                  <a:lnTo>
                    <a:pt x="200" y="24"/>
                  </a:lnTo>
                  <a:lnTo>
                    <a:pt x="144" y="24"/>
                  </a:lnTo>
                  <a:lnTo>
                    <a:pt x="104" y="0"/>
                  </a:lnTo>
                  <a:lnTo>
                    <a:pt x="16" y="16"/>
                  </a:lnTo>
                  <a:lnTo>
                    <a:pt x="8" y="32"/>
                  </a:lnTo>
                </a:path>
              </a:pathLst>
            </a:custGeom>
            <a:grpFill/>
            <a:ln w="9525" cmpd="sng">
              <a:solidFill>
                <a:schemeClr val="bg1"/>
              </a:solidFill>
              <a:bevel/>
            </a:ln>
          </p:spPr>
          <p:txBody>
            <a:bodyPr/>
            <a:lstStyle/>
            <a:p>
              <a:pPr eaLnBrk="1" fontAlgn="auto" hangingPunct="1">
                <a:spcBef>
                  <a:spcPts val="0"/>
                </a:spcBef>
                <a:spcAft>
                  <a:spcPts val="0"/>
                </a:spcAft>
                <a:defRPr/>
              </a:pPr>
              <a:endParaRPr lang="zh-CN" altLang="zh-CN" sz="1200" b="1">
                <a:solidFill>
                  <a:srgbClr val="000000"/>
                </a:solidFill>
                <a:latin typeface="+mn-lt"/>
                <a:ea typeface="+mn-ea"/>
                <a:sym typeface="方正兰亭黑_GBK" pitchFamily="2" charset="-122"/>
              </a:endParaRPr>
            </a:p>
          </p:txBody>
        </p:sp>
        <p:sp>
          <p:nvSpPr>
            <p:cNvPr id="6" name="Freeform 5"/>
            <p:cNvSpPr>
              <a:spLocks noChangeArrowheads="1"/>
            </p:cNvSpPr>
            <p:nvPr/>
          </p:nvSpPr>
          <p:spPr bwMode="auto">
            <a:xfrm>
              <a:off x="4335281" y="921123"/>
              <a:ext cx="889755" cy="685451"/>
            </a:xfrm>
            <a:custGeom>
              <a:avLst/>
              <a:gdLst>
                <a:gd name="T0" fmla="*/ 1316 w 529"/>
                <a:gd name="T1" fmla="*/ 244 h 401"/>
                <a:gd name="T2" fmla="*/ 1194 w 529"/>
                <a:gd name="T3" fmla="*/ 244 h 401"/>
                <a:gd name="T4" fmla="*/ 1137 w 529"/>
                <a:gd name="T5" fmla="*/ 202 h 401"/>
                <a:gd name="T6" fmla="*/ 1056 w 529"/>
                <a:gd name="T7" fmla="*/ 257 h 401"/>
                <a:gd name="T8" fmla="*/ 1036 w 529"/>
                <a:gd name="T9" fmla="*/ 229 h 401"/>
                <a:gd name="T10" fmla="*/ 1017 w 529"/>
                <a:gd name="T11" fmla="*/ 271 h 401"/>
                <a:gd name="T12" fmla="*/ 898 w 529"/>
                <a:gd name="T13" fmla="*/ 215 h 401"/>
                <a:gd name="T14" fmla="*/ 898 w 529"/>
                <a:gd name="T15" fmla="*/ 149 h 401"/>
                <a:gd name="T16" fmla="*/ 857 w 529"/>
                <a:gd name="T17" fmla="*/ 162 h 401"/>
                <a:gd name="T18" fmla="*/ 879 w 529"/>
                <a:gd name="T19" fmla="*/ 215 h 401"/>
                <a:gd name="T20" fmla="*/ 819 w 529"/>
                <a:gd name="T21" fmla="*/ 215 h 401"/>
                <a:gd name="T22" fmla="*/ 778 w 529"/>
                <a:gd name="T23" fmla="*/ 175 h 401"/>
                <a:gd name="T24" fmla="*/ 736 w 529"/>
                <a:gd name="T25" fmla="*/ 175 h 401"/>
                <a:gd name="T26" fmla="*/ 619 w 529"/>
                <a:gd name="T27" fmla="*/ 94 h 401"/>
                <a:gd name="T28" fmla="*/ 538 w 529"/>
                <a:gd name="T29" fmla="*/ 122 h 401"/>
                <a:gd name="T30" fmla="*/ 538 w 529"/>
                <a:gd name="T31" fmla="*/ 94 h 401"/>
                <a:gd name="T32" fmla="*/ 397 w 529"/>
                <a:gd name="T33" fmla="*/ 109 h 401"/>
                <a:gd name="T34" fmla="*/ 300 w 529"/>
                <a:gd name="T35" fmla="*/ 67 h 401"/>
                <a:gd name="T36" fmla="*/ 300 w 529"/>
                <a:gd name="T37" fmla="*/ 0 h 401"/>
                <a:gd name="T38" fmla="*/ 259 w 529"/>
                <a:gd name="T39" fmla="*/ 13 h 401"/>
                <a:gd name="T40" fmla="*/ 158 w 529"/>
                <a:gd name="T41" fmla="*/ 13 h 401"/>
                <a:gd name="T42" fmla="*/ 179 w 529"/>
                <a:gd name="T43" fmla="*/ 94 h 401"/>
                <a:gd name="T44" fmla="*/ 121 w 529"/>
                <a:gd name="T45" fmla="*/ 94 h 401"/>
                <a:gd name="T46" fmla="*/ 20 w 529"/>
                <a:gd name="T47" fmla="*/ 54 h 401"/>
                <a:gd name="T48" fmla="*/ 0 w 529"/>
                <a:gd name="T49" fmla="*/ 94 h 401"/>
                <a:gd name="T50" fmla="*/ 79 w 529"/>
                <a:gd name="T51" fmla="*/ 149 h 401"/>
                <a:gd name="T52" fmla="*/ 60 w 529"/>
                <a:gd name="T53" fmla="*/ 202 h 401"/>
                <a:gd name="T54" fmla="*/ 121 w 529"/>
                <a:gd name="T55" fmla="*/ 271 h 401"/>
                <a:gd name="T56" fmla="*/ 218 w 529"/>
                <a:gd name="T57" fmla="*/ 229 h 401"/>
                <a:gd name="T58" fmla="*/ 278 w 529"/>
                <a:gd name="T59" fmla="*/ 310 h 401"/>
                <a:gd name="T60" fmla="*/ 278 w 529"/>
                <a:gd name="T61" fmla="*/ 377 h 401"/>
                <a:gd name="T62" fmla="*/ 377 w 529"/>
                <a:gd name="T63" fmla="*/ 377 h 401"/>
                <a:gd name="T64" fmla="*/ 418 w 529"/>
                <a:gd name="T65" fmla="*/ 445 h 401"/>
                <a:gd name="T66" fmla="*/ 438 w 529"/>
                <a:gd name="T67" fmla="*/ 390 h 401"/>
                <a:gd name="T68" fmla="*/ 519 w 529"/>
                <a:gd name="T69" fmla="*/ 472 h 401"/>
                <a:gd name="T70" fmla="*/ 577 w 529"/>
                <a:gd name="T71" fmla="*/ 538 h 401"/>
                <a:gd name="T72" fmla="*/ 577 w 529"/>
                <a:gd name="T73" fmla="*/ 580 h 401"/>
                <a:gd name="T74" fmla="*/ 659 w 529"/>
                <a:gd name="T75" fmla="*/ 674 h 401"/>
                <a:gd name="T76" fmla="*/ 718 w 529"/>
                <a:gd name="T77" fmla="*/ 633 h 401"/>
                <a:gd name="T78" fmla="*/ 757 w 529"/>
                <a:gd name="T79" fmla="*/ 552 h 401"/>
                <a:gd name="T80" fmla="*/ 797 w 529"/>
                <a:gd name="T81" fmla="*/ 538 h 401"/>
                <a:gd name="T82" fmla="*/ 837 w 529"/>
                <a:gd name="T83" fmla="*/ 552 h 401"/>
                <a:gd name="T84" fmla="*/ 819 w 529"/>
                <a:gd name="T85" fmla="*/ 580 h 401"/>
                <a:gd name="T86" fmla="*/ 935 w 529"/>
                <a:gd name="T87" fmla="*/ 580 h 401"/>
                <a:gd name="T88" fmla="*/ 977 w 529"/>
                <a:gd name="T89" fmla="*/ 552 h 401"/>
                <a:gd name="T90" fmla="*/ 977 w 529"/>
                <a:gd name="T91" fmla="*/ 525 h 401"/>
                <a:gd name="T92" fmla="*/ 957 w 529"/>
                <a:gd name="T93" fmla="*/ 497 h 401"/>
                <a:gd name="T94" fmla="*/ 1078 w 529"/>
                <a:gd name="T95" fmla="*/ 458 h 401"/>
                <a:gd name="T96" fmla="*/ 1096 w 529"/>
                <a:gd name="T97" fmla="*/ 445 h 401"/>
                <a:gd name="T98" fmla="*/ 1096 w 529"/>
                <a:gd name="T99" fmla="*/ 416 h 401"/>
                <a:gd name="T100" fmla="*/ 1137 w 529"/>
                <a:gd name="T101" fmla="*/ 403 h 401"/>
                <a:gd name="T102" fmla="*/ 1137 w 529"/>
                <a:gd name="T103" fmla="*/ 323 h 401"/>
                <a:gd name="T104" fmla="*/ 1178 w 529"/>
                <a:gd name="T105" fmla="*/ 323 h 401"/>
                <a:gd name="T106" fmla="*/ 1194 w 529"/>
                <a:gd name="T107" fmla="*/ 363 h 401"/>
                <a:gd name="T108" fmla="*/ 1256 w 529"/>
                <a:gd name="T109" fmla="*/ 390 h 401"/>
                <a:gd name="T110" fmla="*/ 1277 w 529"/>
                <a:gd name="T111" fmla="*/ 377 h 401"/>
                <a:gd name="T112" fmla="*/ 1256 w 529"/>
                <a:gd name="T113" fmla="*/ 350 h 401"/>
                <a:gd name="T114" fmla="*/ 1256 w 529"/>
                <a:gd name="T115" fmla="*/ 323 h 401"/>
                <a:gd name="T116" fmla="*/ 1316 w 529"/>
                <a:gd name="T117" fmla="*/ 310 h 401"/>
                <a:gd name="T118" fmla="*/ 1316 w 529"/>
                <a:gd name="T119" fmla="*/ 244 h 40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529"/>
                <a:gd name="T181" fmla="*/ 0 h 401"/>
                <a:gd name="T182" fmla="*/ 529 w 529"/>
                <a:gd name="T183" fmla="*/ 401 h 401"/>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529" h="401">
                  <a:moveTo>
                    <a:pt x="528" y="144"/>
                  </a:moveTo>
                  <a:lnTo>
                    <a:pt x="480" y="144"/>
                  </a:lnTo>
                  <a:lnTo>
                    <a:pt x="456" y="120"/>
                  </a:lnTo>
                  <a:lnTo>
                    <a:pt x="424" y="152"/>
                  </a:lnTo>
                  <a:lnTo>
                    <a:pt x="416" y="136"/>
                  </a:lnTo>
                  <a:lnTo>
                    <a:pt x="408" y="160"/>
                  </a:lnTo>
                  <a:lnTo>
                    <a:pt x="360" y="128"/>
                  </a:lnTo>
                  <a:lnTo>
                    <a:pt x="360" y="88"/>
                  </a:lnTo>
                  <a:lnTo>
                    <a:pt x="344" y="96"/>
                  </a:lnTo>
                  <a:lnTo>
                    <a:pt x="352" y="128"/>
                  </a:lnTo>
                  <a:lnTo>
                    <a:pt x="328" y="128"/>
                  </a:lnTo>
                  <a:lnTo>
                    <a:pt x="312" y="104"/>
                  </a:lnTo>
                  <a:lnTo>
                    <a:pt x="296" y="104"/>
                  </a:lnTo>
                  <a:lnTo>
                    <a:pt x="248" y="56"/>
                  </a:lnTo>
                  <a:lnTo>
                    <a:pt x="216" y="72"/>
                  </a:lnTo>
                  <a:lnTo>
                    <a:pt x="216" y="56"/>
                  </a:lnTo>
                  <a:lnTo>
                    <a:pt x="160" y="64"/>
                  </a:lnTo>
                  <a:lnTo>
                    <a:pt x="120" y="40"/>
                  </a:lnTo>
                  <a:lnTo>
                    <a:pt x="120" y="0"/>
                  </a:lnTo>
                  <a:lnTo>
                    <a:pt x="104" y="8"/>
                  </a:lnTo>
                  <a:lnTo>
                    <a:pt x="64" y="8"/>
                  </a:lnTo>
                  <a:lnTo>
                    <a:pt x="72" y="56"/>
                  </a:lnTo>
                  <a:lnTo>
                    <a:pt x="48" y="56"/>
                  </a:lnTo>
                  <a:lnTo>
                    <a:pt x="8" y="32"/>
                  </a:lnTo>
                  <a:lnTo>
                    <a:pt x="0" y="56"/>
                  </a:lnTo>
                  <a:lnTo>
                    <a:pt x="32" y="88"/>
                  </a:lnTo>
                  <a:lnTo>
                    <a:pt x="24" y="120"/>
                  </a:lnTo>
                  <a:lnTo>
                    <a:pt x="48" y="160"/>
                  </a:lnTo>
                  <a:lnTo>
                    <a:pt x="88" y="136"/>
                  </a:lnTo>
                  <a:lnTo>
                    <a:pt x="112" y="184"/>
                  </a:lnTo>
                  <a:lnTo>
                    <a:pt x="112" y="224"/>
                  </a:lnTo>
                  <a:lnTo>
                    <a:pt x="152" y="224"/>
                  </a:lnTo>
                  <a:lnTo>
                    <a:pt x="168" y="264"/>
                  </a:lnTo>
                  <a:lnTo>
                    <a:pt x="176" y="232"/>
                  </a:lnTo>
                  <a:lnTo>
                    <a:pt x="208" y="280"/>
                  </a:lnTo>
                  <a:lnTo>
                    <a:pt x="232" y="320"/>
                  </a:lnTo>
                  <a:lnTo>
                    <a:pt x="232" y="344"/>
                  </a:lnTo>
                  <a:lnTo>
                    <a:pt x="264" y="400"/>
                  </a:lnTo>
                  <a:lnTo>
                    <a:pt x="288" y="376"/>
                  </a:lnTo>
                  <a:lnTo>
                    <a:pt x="304" y="328"/>
                  </a:lnTo>
                  <a:lnTo>
                    <a:pt x="320" y="320"/>
                  </a:lnTo>
                  <a:lnTo>
                    <a:pt x="336" y="328"/>
                  </a:lnTo>
                  <a:lnTo>
                    <a:pt x="328" y="344"/>
                  </a:lnTo>
                  <a:lnTo>
                    <a:pt x="376" y="344"/>
                  </a:lnTo>
                  <a:lnTo>
                    <a:pt x="392" y="328"/>
                  </a:lnTo>
                  <a:lnTo>
                    <a:pt x="392" y="312"/>
                  </a:lnTo>
                  <a:lnTo>
                    <a:pt x="384" y="296"/>
                  </a:lnTo>
                  <a:lnTo>
                    <a:pt x="432" y="272"/>
                  </a:lnTo>
                  <a:lnTo>
                    <a:pt x="440" y="264"/>
                  </a:lnTo>
                  <a:lnTo>
                    <a:pt x="440" y="248"/>
                  </a:lnTo>
                  <a:lnTo>
                    <a:pt x="456" y="240"/>
                  </a:lnTo>
                  <a:lnTo>
                    <a:pt x="456" y="192"/>
                  </a:lnTo>
                  <a:lnTo>
                    <a:pt x="472" y="192"/>
                  </a:lnTo>
                  <a:lnTo>
                    <a:pt x="480" y="216"/>
                  </a:lnTo>
                  <a:lnTo>
                    <a:pt x="504" y="232"/>
                  </a:lnTo>
                  <a:lnTo>
                    <a:pt x="512" y="224"/>
                  </a:lnTo>
                  <a:lnTo>
                    <a:pt x="504" y="208"/>
                  </a:lnTo>
                  <a:lnTo>
                    <a:pt x="504" y="192"/>
                  </a:lnTo>
                  <a:lnTo>
                    <a:pt x="528" y="184"/>
                  </a:lnTo>
                  <a:lnTo>
                    <a:pt x="528" y="144"/>
                  </a:lnTo>
                </a:path>
              </a:pathLst>
            </a:custGeom>
            <a:grpFill/>
            <a:ln w="9525" cmpd="sng">
              <a:solidFill>
                <a:schemeClr val="bg1"/>
              </a:solidFill>
              <a:bevel/>
            </a:ln>
          </p:spPr>
          <p:txBody>
            <a:bodyPr/>
            <a:lstStyle/>
            <a:p>
              <a:pPr eaLnBrk="1" fontAlgn="auto" hangingPunct="1">
                <a:spcBef>
                  <a:spcPts val="0"/>
                </a:spcBef>
                <a:spcAft>
                  <a:spcPts val="0"/>
                </a:spcAft>
                <a:defRPr/>
              </a:pPr>
              <a:endParaRPr lang="zh-CN" altLang="zh-CN" sz="1200" b="1">
                <a:solidFill>
                  <a:srgbClr val="000000"/>
                </a:solidFill>
                <a:latin typeface="+mn-lt"/>
                <a:ea typeface="+mn-ea"/>
                <a:sym typeface="方正兰亭黑_GBK" pitchFamily="2" charset="-122"/>
              </a:endParaRPr>
            </a:p>
          </p:txBody>
        </p:sp>
        <p:sp>
          <p:nvSpPr>
            <p:cNvPr id="7" name="Freeform 6"/>
            <p:cNvSpPr>
              <a:spLocks noChangeArrowheads="1"/>
            </p:cNvSpPr>
            <p:nvPr/>
          </p:nvSpPr>
          <p:spPr bwMode="auto">
            <a:xfrm>
              <a:off x="4147521" y="1301587"/>
              <a:ext cx="634739" cy="673128"/>
            </a:xfrm>
            <a:custGeom>
              <a:avLst/>
              <a:gdLst>
                <a:gd name="T0" fmla="*/ 941 w 377"/>
                <a:gd name="T1" fmla="*/ 299 h 393"/>
                <a:gd name="T2" fmla="*/ 842 w 377"/>
                <a:gd name="T3" fmla="*/ 203 h 393"/>
                <a:gd name="T4" fmla="*/ 860 w 377"/>
                <a:gd name="T5" fmla="*/ 163 h 393"/>
                <a:gd name="T6" fmla="*/ 782 w 377"/>
                <a:gd name="T7" fmla="*/ 67 h 393"/>
                <a:gd name="T8" fmla="*/ 722 w 377"/>
                <a:gd name="T9" fmla="*/ 13 h 393"/>
                <a:gd name="T10" fmla="*/ 701 w 377"/>
                <a:gd name="T11" fmla="*/ 67 h 393"/>
                <a:gd name="T12" fmla="*/ 661 w 377"/>
                <a:gd name="T13" fmla="*/ 0 h 393"/>
                <a:gd name="T14" fmla="*/ 582 w 377"/>
                <a:gd name="T15" fmla="*/ 0 h 393"/>
                <a:gd name="T16" fmla="*/ 601 w 377"/>
                <a:gd name="T17" fmla="*/ 41 h 393"/>
                <a:gd name="T18" fmla="*/ 500 w 377"/>
                <a:gd name="T19" fmla="*/ 96 h 393"/>
                <a:gd name="T20" fmla="*/ 440 w 377"/>
                <a:gd name="T21" fmla="*/ 96 h 393"/>
                <a:gd name="T22" fmla="*/ 121 w 377"/>
                <a:gd name="T23" fmla="*/ 245 h 393"/>
                <a:gd name="T24" fmla="*/ 60 w 377"/>
                <a:gd name="T25" fmla="*/ 191 h 393"/>
                <a:gd name="T26" fmla="*/ 20 w 377"/>
                <a:gd name="T27" fmla="*/ 191 h 393"/>
                <a:gd name="T28" fmla="*/ 41 w 377"/>
                <a:gd name="T29" fmla="*/ 231 h 393"/>
                <a:gd name="T30" fmla="*/ 41 w 377"/>
                <a:gd name="T31" fmla="*/ 272 h 393"/>
                <a:gd name="T32" fmla="*/ 60 w 377"/>
                <a:gd name="T33" fmla="*/ 314 h 393"/>
                <a:gd name="T34" fmla="*/ 20 w 377"/>
                <a:gd name="T35" fmla="*/ 314 h 393"/>
                <a:gd name="T36" fmla="*/ 20 w 377"/>
                <a:gd name="T37" fmla="*/ 367 h 393"/>
                <a:gd name="T38" fmla="*/ 0 w 377"/>
                <a:gd name="T39" fmla="*/ 395 h 393"/>
                <a:gd name="T40" fmla="*/ 79 w 377"/>
                <a:gd name="T41" fmla="*/ 408 h 393"/>
                <a:gd name="T42" fmla="*/ 162 w 377"/>
                <a:gd name="T43" fmla="*/ 504 h 393"/>
                <a:gd name="T44" fmla="*/ 260 w 377"/>
                <a:gd name="T45" fmla="*/ 408 h 393"/>
                <a:gd name="T46" fmla="*/ 300 w 377"/>
                <a:gd name="T47" fmla="*/ 354 h 393"/>
                <a:gd name="T48" fmla="*/ 401 w 377"/>
                <a:gd name="T49" fmla="*/ 340 h 393"/>
                <a:gd name="T50" fmla="*/ 463 w 377"/>
                <a:gd name="T51" fmla="*/ 367 h 393"/>
                <a:gd name="T52" fmla="*/ 463 w 377"/>
                <a:gd name="T53" fmla="*/ 380 h 393"/>
                <a:gd name="T54" fmla="*/ 482 w 377"/>
                <a:gd name="T55" fmla="*/ 380 h 393"/>
                <a:gd name="T56" fmla="*/ 422 w 377"/>
                <a:gd name="T57" fmla="*/ 476 h 393"/>
                <a:gd name="T58" fmla="*/ 381 w 377"/>
                <a:gd name="T59" fmla="*/ 476 h 393"/>
                <a:gd name="T60" fmla="*/ 401 w 377"/>
                <a:gd name="T61" fmla="*/ 530 h 393"/>
                <a:gd name="T62" fmla="*/ 381 w 377"/>
                <a:gd name="T63" fmla="*/ 544 h 393"/>
                <a:gd name="T64" fmla="*/ 422 w 377"/>
                <a:gd name="T65" fmla="*/ 544 h 393"/>
                <a:gd name="T66" fmla="*/ 341 w 377"/>
                <a:gd name="T67" fmla="*/ 639 h 393"/>
                <a:gd name="T68" fmla="*/ 360 w 377"/>
                <a:gd name="T69" fmla="*/ 666 h 393"/>
                <a:gd name="T70" fmla="*/ 401 w 377"/>
                <a:gd name="T71" fmla="*/ 639 h 393"/>
                <a:gd name="T72" fmla="*/ 422 w 377"/>
                <a:gd name="T73" fmla="*/ 598 h 393"/>
                <a:gd name="T74" fmla="*/ 463 w 377"/>
                <a:gd name="T75" fmla="*/ 598 h 393"/>
                <a:gd name="T76" fmla="*/ 500 w 377"/>
                <a:gd name="T77" fmla="*/ 573 h 393"/>
                <a:gd name="T78" fmla="*/ 500 w 377"/>
                <a:gd name="T79" fmla="*/ 530 h 393"/>
                <a:gd name="T80" fmla="*/ 643 w 377"/>
                <a:gd name="T81" fmla="*/ 476 h 393"/>
                <a:gd name="T82" fmla="*/ 761 w 377"/>
                <a:gd name="T83" fmla="*/ 450 h 393"/>
                <a:gd name="T84" fmla="*/ 782 w 377"/>
                <a:gd name="T85" fmla="*/ 380 h 393"/>
                <a:gd name="T86" fmla="*/ 860 w 377"/>
                <a:gd name="T87" fmla="*/ 340 h 393"/>
                <a:gd name="T88" fmla="*/ 922 w 377"/>
                <a:gd name="T89" fmla="*/ 327 h 393"/>
                <a:gd name="T90" fmla="*/ 941 w 377"/>
                <a:gd name="T91" fmla="*/ 299 h 393"/>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377"/>
                <a:gd name="T139" fmla="*/ 0 h 393"/>
                <a:gd name="T140" fmla="*/ 377 w 377"/>
                <a:gd name="T141" fmla="*/ 393 h 393"/>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377" h="393">
                  <a:moveTo>
                    <a:pt x="376" y="176"/>
                  </a:moveTo>
                  <a:lnTo>
                    <a:pt x="336" y="120"/>
                  </a:lnTo>
                  <a:lnTo>
                    <a:pt x="344" y="96"/>
                  </a:lnTo>
                  <a:lnTo>
                    <a:pt x="312" y="40"/>
                  </a:lnTo>
                  <a:lnTo>
                    <a:pt x="288" y="8"/>
                  </a:lnTo>
                  <a:lnTo>
                    <a:pt x="280" y="40"/>
                  </a:lnTo>
                  <a:lnTo>
                    <a:pt x="264" y="0"/>
                  </a:lnTo>
                  <a:lnTo>
                    <a:pt x="232" y="0"/>
                  </a:lnTo>
                  <a:lnTo>
                    <a:pt x="240" y="24"/>
                  </a:lnTo>
                  <a:lnTo>
                    <a:pt x="200" y="56"/>
                  </a:lnTo>
                  <a:lnTo>
                    <a:pt x="176" y="56"/>
                  </a:lnTo>
                  <a:lnTo>
                    <a:pt x="48" y="144"/>
                  </a:lnTo>
                  <a:lnTo>
                    <a:pt x="24" y="112"/>
                  </a:lnTo>
                  <a:lnTo>
                    <a:pt x="8" y="112"/>
                  </a:lnTo>
                  <a:lnTo>
                    <a:pt x="16" y="136"/>
                  </a:lnTo>
                  <a:lnTo>
                    <a:pt x="16" y="160"/>
                  </a:lnTo>
                  <a:lnTo>
                    <a:pt x="24" y="184"/>
                  </a:lnTo>
                  <a:lnTo>
                    <a:pt x="8" y="184"/>
                  </a:lnTo>
                  <a:lnTo>
                    <a:pt x="8" y="216"/>
                  </a:lnTo>
                  <a:lnTo>
                    <a:pt x="0" y="232"/>
                  </a:lnTo>
                  <a:lnTo>
                    <a:pt x="32" y="240"/>
                  </a:lnTo>
                  <a:lnTo>
                    <a:pt x="64" y="296"/>
                  </a:lnTo>
                  <a:lnTo>
                    <a:pt x="104" y="240"/>
                  </a:lnTo>
                  <a:lnTo>
                    <a:pt x="120" y="208"/>
                  </a:lnTo>
                  <a:lnTo>
                    <a:pt x="160" y="200"/>
                  </a:lnTo>
                  <a:lnTo>
                    <a:pt x="184" y="216"/>
                  </a:lnTo>
                  <a:lnTo>
                    <a:pt x="184" y="224"/>
                  </a:lnTo>
                  <a:lnTo>
                    <a:pt x="192" y="224"/>
                  </a:lnTo>
                  <a:lnTo>
                    <a:pt x="168" y="280"/>
                  </a:lnTo>
                  <a:lnTo>
                    <a:pt x="152" y="280"/>
                  </a:lnTo>
                  <a:lnTo>
                    <a:pt x="160" y="312"/>
                  </a:lnTo>
                  <a:lnTo>
                    <a:pt x="152" y="320"/>
                  </a:lnTo>
                  <a:lnTo>
                    <a:pt x="168" y="320"/>
                  </a:lnTo>
                  <a:lnTo>
                    <a:pt x="136" y="376"/>
                  </a:lnTo>
                  <a:lnTo>
                    <a:pt x="144" y="392"/>
                  </a:lnTo>
                  <a:lnTo>
                    <a:pt x="160" y="376"/>
                  </a:lnTo>
                  <a:lnTo>
                    <a:pt x="168" y="352"/>
                  </a:lnTo>
                  <a:lnTo>
                    <a:pt x="184" y="352"/>
                  </a:lnTo>
                  <a:lnTo>
                    <a:pt x="200" y="336"/>
                  </a:lnTo>
                  <a:lnTo>
                    <a:pt x="200" y="312"/>
                  </a:lnTo>
                  <a:lnTo>
                    <a:pt x="256" y="280"/>
                  </a:lnTo>
                  <a:lnTo>
                    <a:pt x="304" y="264"/>
                  </a:lnTo>
                  <a:lnTo>
                    <a:pt x="312" y="224"/>
                  </a:lnTo>
                  <a:lnTo>
                    <a:pt x="344" y="200"/>
                  </a:lnTo>
                  <a:lnTo>
                    <a:pt x="368" y="192"/>
                  </a:lnTo>
                  <a:lnTo>
                    <a:pt x="376" y="176"/>
                  </a:lnTo>
                </a:path>
              </a:pathLst>
            </a:custGeom>
            <a:grpFill/>
            <a:ln w="9525" cmpd="sng">
              <a:solidFill>
                <a:schemeClr val="bg1"/>
              </a:solidFill>
              <a:bevel/>
            </a:ln>
          </p:spPr>
          <p:txBody>
            <a:bodyPr/>
            <a:lstStyle/>
            <a:p>
              <a:pPr eaLnBrk="1" fontAlgn="auto" hangingPunct="1">
                <a:spcBef>
                  <a:spcPts val="0"/>
                </a:spcBef>
                <a:spcAft>
                  <a:spcPts val="0"/>
                </a:spcAft>
                <a:defRPr/>
              </a:pPr>
              <a:endParaRPr lang="zh-CN" altLang="zh-CN" sz="1200" b="1">
                <a:solidFill>
                  <a:srgbClr val="000000"/>
                </a:solidFill>
                <a:latin typeface="+mn-lt"/>
                <a:ea typeface="+mn-ea"/>
                <a:sym typeface="方正兰亭黑_GBK" pitchFamily="2" charset="-122"/>
              </a:endParaRPr>
            </a:p>
          </p:txBody>
        </p:sp>
        <p:sp>
          <p:nvSpPr>
            <p:cNvPr id="8" name="Freeform 7"/>
            <p:cNvSpPr>
              <a:spLocks noChangeArrowheads="1"/>
            </p:cNvSpPr>
            <p:nvPr/>
          </p:nvSpPr>
          <p:spPr bwMode="auto">
            <a:xfrm>
              <a:off x="3664111" y="1454080"/>
              <a:ext cx="592703" cy="916502"/>
            </a:xfrm>
            <a:custGeom>
              <a:avLst/>
              <a:gdLst>
                <a:gd name="T0" fmla="*/ 790 w 353"/>
                <a:gd name="T1" fmla="*/ 266 h 537"/>
                <a:gd name="T2" fmla="*/ 731 w 353"/>
                <a:gd name="T3" fmla="*/ 160 h 537"/>
                <a:gd name="T4" fmla="*/ 614 w 353"/>
                <a:gd name="T5" fmla="*/ 148 h 537"/>
                <a:gd name="T6" fmla="*/ 552 w 353"/>
                <a:gd name="T7" fmla="*/ 0 h 537"/>
                <a:gd name="T8" fmla="*/ 435 w 353"/>
                <a:gd name="T9" fmla="*/ 109 h 537"/>
                <a:gd name="T10" fmla="*/ 336 w 353"/>
                <a:gd name="T11" fmla="*/ 135 h 537"/>
                <a:gd name="T12" fmla="*/ 198 w 353"/>
                <a:gd name="T13" fmla="*/ 173 h 537"/>
                <a:gd name="T14" fmla="*/ 79 w 353"/>
                <a:gd name="T15" fmla="*/ 122 h 537"/>
                <a:gd name="T16" fmla="*/ 20 w 353"/>
                <a:gd name="T17" fmla="*/ 201 h 537"/>
                <a:gd name="T18" fmla="*/ 138 w 353"/>
                <a:gd name="T19" fmla="*/ 335 h 537"/>
                <a:gd name="T20" fmla="*/ 60 w 353"/>
                <a:gd name="T21" fmla="*/ 388 h 537"/>
                <a:gd name="T22" fmla="*/ 158 w 353"/>
                <a:gd name="T23" fmla="*/ 454 h 537"/>
                <a:gd name="T24" fmla="*/ 79 w 353"/>
                <a:gd name="T25" fmla="*/ 480 h 537"/>
                <a:gd name="T26" fmla="*/ 41 w 353"/>
                <a:gd name="T27" fmla="*/ 546 h 537"/>
                <a:gd name="T28" fmla="*/ 79 w 353"/>
                <a:gd name="T29" fmla="*/ 668 h 537"/>
                <a:gd name="T30" fmla="*/ 60 w 353"/>
                <a:gd name="T31" fmla="*/ 854 h 537"/>
                <a:gd name="T32" fmla="*/ 217 w 353"/>
                <a:gd name="T33" fmla="*/ 882 h 537"/>
                <a:gd name="T34" fmla="*/ 277 w 353"/>
                <a:gd name="T35" fmla="*/ 854 h 537"/>
                <a:gd name="T36" fmla="*/ 375 w 353"/>
                <a:gd name="T37" fmla="*/ 708 h 537"/>
                <a:gd name="T38" fmla="*/ 573 w 353"/>
                <a:gd name="T39" fmla="*/ 628 h 537"/>
                <a:gd name="T40" fmla="*/ 593 w 353"/>
                <a:gd name="T41" fmla="*/ 575 h 537"/>
                <a:gd name="T42" fmla="*/ 476 w 353"/>
                <a:gd name="T43" fmla="*/ 534 h 537"/>
                <a:gd name="T44" fmla="*/ 454 w 353"/>
                <a:gd name="T45" fmla="*/ 480 h 537"/>
                <a:gd name="T46" fmla="*/ 397 w 353"/>
                <a:gd name="T47" fmla="*/ 442 h 537"/>
                <a:gd name="T48" fmla="*/ 259 w 353"/>
                <a:gd name="T49" fmla="*/ 429 h 537"/>
                <a:gd name="T50" fmla="*/ 336 w 353"/>
                <a:gd name="T51" fmla="*/ 280 h 537"/>
                <a:gd name="T52" fmla="*/ 397 w 353"/>
                <a:gd name="T53" fmla="*/ 227 h 537"/>
                <a:gd name="T54" fmla="*/ 476 w 353"/>
                <a:gd name="T55" fmla="*/ 253 h 537"/>
                <a:gd name="T56" fmla="*/ 513 w 353"/>
                <a:gd name="T57" fmla="*/ 307 h 537"/>
                <a:gd name="T58" fmla="*/ 552 w 353"/>
                <a:gd name="T59" fmla="*/ 335 h 537"/>
                <a:gd name="T60" fmla="*/ 633 w 353"/>
                <a:gd name="T61" fmla="*/ 429 h 537"/>
                <a:gd name="T62" fmla="*/ 673 w 353"/>
                <a:gd name="T63" fmla="*/ 480 h 537"/>
                <a:gd name="T64" fmla="*/ 810 w 353"/>
                <a:gd name="T65" fmla="*/ 361 h 53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53"/>
                <a:gd name="T100" fmla="*/ 0 h 537"/>
                <a:gd name="T101" fmla="*/ 353 w 353"/>
                <a:gd name="T102" fmla="*/ 537 h 53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53" h="537">
                  <a:moveTo>
                    <a:pt x="352" y="208"/>
                  </a:moveTo>
                  <a:lnTo>
                    <a:pt x="320" y="160"/>
                  </a:lnTo>
                  <a:lnTo>
                    <a:pt x="288" y="152"/>
                  </a:lnTo>
                  <a:lnTo>
                    <a:pt x="296" y="96"/>
                  </a:lnTo>
                  <a:lnTo>
                    <a:pt x="264" y="104"/>
                  </a:lnTo>
                  <a:lnTo>
                    <a:pt x="248" y="88"/>
                  </a:lnTo>
                  <a:lnTo>
                    <a:pt x="248" y="48"/>
                  </a:lnTo>
                  <a:lnTo>
                    <a:pt x="224" y="0"/>
                  </a:lnTo>
                  <a:lnTo>
                    <a:pt x="176" y="24"/>
                  </a:lnTo>
                  <a:lnTo>
                    <a:pt x="176" y="64"/>
                  </a:lnTo>
                  <a:lnTo>
                    <a:pt x="144" y="56"/>
                  </a:lnTo>
                  <a:lnTo>
                    <a:pt x="136" y="80"/>
                  </a:lnTo>
                  <a:lnTo>
                    <a:pt x="112" y="72"/>
                  </a:lnTo>
                  <a:lnTo>
                    <a:pt x="80" y="104"/>
                  </a:lnTo>
                  <a:lnTo>
                    <a:pt x="56" y="56"/>
                  </a:lnTo>
                  <a:lnTo>
                    <a:pt x="32" y="72"/>
                  </a:lnTo>
                  <a:lnTo>
                    <a:pt x="24" y="112"/>
                  </a:lnTo>
                  <a:lnTo>
                    <a:pt x="8" y="120"/>
                  </a:lnTo>
                  <a:lnTo>
                    <a:pt x="32" y="184"/>
                  </a:lnTo>
                  <a:lnTo>
                    <a:pt x="56" y="200"/>
                  </a:lnTo>
                  <a:lnTo>
                    <a:pt x="32" y="216"/>
                  </a:lnTo>
                  <a:lnTo>
                    <a:pt x="24" y="232"/>
                  </a:lnTo>
                  <a:lnTo>
                    <a:pt x="56" y="232"/>
                  </a:lnTo>
                  <a:lnTo>
                    <a:pt x="64" y="272"/>
                  </a:lnTo>
                  <a:lnTo>
                    <a:pt x="48" y="304"/>
                  </a:lnTo>
                  <a:lnTo>
                    <a:pt x="32" y="288"/>
                  </a:lnTo>
                  <a:lnTo>
                    <a:pt x="16" y="304"/>
                  </a:lnTo>
                  <a:lnTo>
                    <a:pt x="16" y="328"/>
                  </a:lnTo>
                  <a:lnTo>
                    <a:pt x="0" y="344"/>
                  </a:lnTo>
                  <a:lnTo>
                    <a:pt x="32" y="400"/>
                  </a:lnTo>
                  <a:lnTo>
                    <a:pt x="8" y="488"/>
                  </a:lnTo>
                  <a:lnTo>
                    <a:pt x="24" y="512"/>
                  </a:lnTo>
                  <a:lnTo>
                    <a:pt x="72" y="512"/>
                  </a:lnTo>
                  <a:lnTo>
                    <a:pt x="88" y="528"/>
                  </a:lnTo>
                  <a:lnTo>
                    <a:pt x="128" y="536"/>
                  </a:lnTo>
                  <a:lnTo>
                    <a:pt x="112" y="512"/>
                  </a:lnTo>
                  <a:lnTo>
                    <a:pt x="120" y="480"/>
                  </a:lnTo>
                  <a:lnTo>
                    <a:pt x="152" y="424"/>
                  </a:lnTo>
                  <a:lnTo>
                    <a:pt x="192" y="384"/>
                  </a:lnTo>
                  <a:lnTo>
                    <a:pt x="232" y="376"/>
                  </a:lnTo>
                  <a:lnTo>
                    <a:pt x="248" y="360"/>
                  </a:lnTo>
                  <a:lnTo>
                    <a:pt x="240" y="344"/>
                  </a:lnTo>
                  <a:lnTo>
                    <a:pt x="224" y="312"/>
                  </a:lnTo>
                  <a:lnTo>
                    <a:pt x="192" y="320"/>
                  </a:lnTo>
                  <a:lnTo>
                    <a:pt x="176" y="312"/>
                  </a:lnTo>
                  <a:lnTo>
                    <a:pt x="184" y="288"/>
                  </a:lnTo>
                  <a:lnTo>
                    <a:pt x="184" y="248"/>
                  </a:lnTo>
                  <a:lnTo>
                    <a:pt x="160" y="264"/>
                  </a:lnTo>
                  <a:lnTo>
                    <a:pt x="128" y="256"/>
                  </a:lnTo>
                  <a:lnTo>
                    <a:pt x="104" y="256"/>
                  </a:lnTo>
                  <a:lnTo>
                    <a:pt x="104" y="224"/>
                  </a:lnTo>
                  <a:lnTo>
                    <a:pt x="136" y="168"/>
                  </a:lnTo>
                  <a:lnTo>
                    <a:pt x="152" y="168"/>
                  </a:lnTo>
                  <a:lnTo>
                    <a:pt x="160" y="136"/>
                  </a:lnTo>
                  <a:lnTo>
                    <a:pt x="176" y="136"/>
                  </a:lnTo>
                  <a:lnTo>
                    <a:pt x="192" y="152"/>
                  </a:lnTo>
                  <a:lnTo>
                    <a:pt x="216" y="152"/>
                  </a:lnTo>
                  <a:lnTo>
                    <a:pt x="208" y="184"/>
                  </a:lnTo>
                  <a:lnTo>
                    <a:pt x="208" y="200"/>
                  </a:lnTo>
                  <a:lnTo>
                    <a:pt x="224" y="200"/>
                  </a:lnTo>
                  <a:lnTo>
                    <a:pt x="224" y="232"/>
                  </a:lnTo>
                  <a:lnTo>
                    <a:pt x="256" y="256"/>
                  </a:lnTo>
                  <a:lnTo>
                    <a:pt x="264" y="280"/>
                  </a:lnTo>
                  <a:lnTo>
                    <a:pt x="272" y="288"/>
                  </a:lnTo>
                  <a:lnTo>
                    <a:pt x="312" y="256"/>
                  </a:lnTo>
                  <a:lnTo>
                    <a:pt x="328" y="216"/>
                  </a:lnTo>
                  <a:lnTo>
                    <a:pt x="352" y="208"/>
                  </a:lnTo>
                </a:path>
              </a:pathLst>
            </a:custGeom>
            <a:grpFill/>
            <a:ln w="9525" cmpd="sng">
              <a:solidFill>
                <a:schemeClr val="bg1"/>
              </a:solidFill>
              <a:bevel/>
            </a:ln>
          </p:spPr>
          <p:txBody>
            <a:bodyPr/>
            <a:lstStyle/>
            <a:p>
              <a:pPr eaLnBrk="1" fontAlgn="auto" hangingPunct="1">
                <a:spcBef>
                  <a:spcPts val="0"/>
                </a:spcBef>
                <a:spcAft>
                  <a:spcPts val="0"/>
                </a:spcAft>
                <a:defRPr/>
              </a:pPr>
              <a:endParaRPr lang="zh-CN" altLang="zh-CN" sz="1200" b="1">
                <a:solidFill>
                  <a:srgbClr val="000000"/>
                </a:solidFill>
                <a:latin typeface="+mn-lt"/>
                <a:ea typeface="+mn-ea"/>
                <a:sym typeface="方正兰亭黑_GBK" pitchFamily="2" charset="-122"/>
              </a:endParaRPr>
            </a:p>
          </p:txBody>
        </p:sp>
        <p:sp>
          <p:nvSpPr>
            <p:cNvPr id="9" name="Freeform 8"/>
            <p:cNvSpPr>
              <a:spLocks noChangeArrowheads="1"/>
            </p:cNvSpPr>
            <p:nvPr/>
          </p:nvSpPr>
          <p:spPr bwMode="auto">
            <a:xfrm>
              <a:off x="3836457" y="1686671"/>
              <a:ext cx="190562" cy="218728"/>
            </a:xfrm>
            <a:custGeom>
              <a:avLst/>
              <a:gdLst>
                <a:gd name="T0" fmla="*/ 283 w 113"/>
                <a:gd name="T1" fmla="*/ 103 h 129"/>
                <a:gd name="T2" fmla="*/ 243 w 113"/>
                <a:gd name="T3" fmla="*/ 64 h 129"/>
                <a:gd name="T4" fmla="*/ 283 w 113"/>
                <a:gd name="T5" fmla="*/ 26 h 129"/>
                <a:gd name="T6" fmla="*/ 202 w 113"/>
                <a:gd name="T7" fmla="*/ 26 h 129"/>
                <a:gd name="T8" fmla="*/ 183 w 113"/>
                <a:gd name="T9" fmla="*/ 0 h 129"/>
                <a:gd name="T10" fmla="*/ 141 w 113"/>
                <a:gd name="T11" fmla="*/ 0 h 129"/>
                <a:gd name="T12" fmla="*/ 122 w 113"/>
                <a:gd name="T13" fmla="*/ 52 h 129"/>
                <a:gd name="T14" fmla="*/ 83 w 113"/>
                <a:gd name="T15" fmla="*/ 52 h 129"/>
                <a:gd name="T16" fmla="*/ 0 w 113"/>
                <a:gd name="T17" fmla="*/ 143 h 129"/>
                <a:gd name="T18" fmla="*/ 0 w 113"/>
                <a:gd name="T19" fmla="*/ 194 h 129"/>
                <a:gd name="T20" fmla="*/ 83 w 113"/>
                <a:gd name="T21" fmla="*/ 194 h 129"/>
                <a:gd name="T22" fmla="*/ 122 w 113"/>
                <a:gd name="T23" fmla="*/ 207 h 129"/>
                <a:gd name="T24" fmla="*/ 202 w 113"/>
                <a:gd name="T25" fmla="*/ 181 h 129"/>
                <a:gd name="T26" fmla="*/ 202 w 113"/>
                <a:gd name="T27" fmla="*/ 156 h 129"/>
                <a:gd name="T28" fmla="*/ 183 w 113"/>
                <a:gd name="T29" fmla="*/ 130 h 129"/>
                <a:gd name="T30" fmla="*/ 243 w 113"/>
                <a:gd name="T31" fmla="*/ 130 h 129"/>
                <a:gd name="T32" fmla="*/ 283 w 113"/>
                <a:gd name="T33" fmla="*/ 103 h 12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3"/>
                <a:gd name="T52" fmla="*/ 0 h 129"/>
                <a:gd name="T53" fmla="*/ 113 w 113"/>
                <a:gd name="T54" fmla="*/ 129 h 12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3" h="129">
                  <a:moveTo>
                    <a:pt x="112" y="64"/>
                  </a:moveTo>
                  <a:lnTo>
                    <a:pt x="96" y="40"/>
                  </a:lnTo>
                  <a:lnTo>
                    <a:pt x="112" y="16"/>
                  </a:lnTo>
                  <a:lnTo>
                    <a:pt x="80" y="16"/>
                  </a:lnTo>
                  <a:lnTo>
                    <a:pt x="72" y="0"/>
                  </a:lnTo>
                  <a:lnTo>
                    <a:pt x="56" y="0"/>
                  </a:lnTo>
                  <a:lnTo>
                    <a:pt x="48" y="32"/>
                  </a:lnTo>
                  <a:lnTo>
                    <a:pt x="32" y="32"/>
                  </a:lnTo>
                  <a:lnTo>
                    <a:pt x="0" y="88"/>
                  </a:lnTo>
                  <a:lnTo>
                    <a:pt x="0" y="120"/>
                  </a:lnTo>
                  <a:lnTo>
                    <a:pt x="32" y="120"/>
                  </a:lnTo>
                  <a:lnTo>
                    <a:pt x="48" y="128"/>
                  </a:lnTo>
                  <a:lnTo>
                    <a:pt x="80" y="112"/>
                  </a:lnTo>
                  <a:lnTo>
                    <a:pt x="80" y="96"/>
                  </a:lnTo>
                  <a:lnTo>
                    <a:pt x="72" y="80"/>
                  </a:lnTo>
                  <a:lnTo>
                    <a:pt x="96" y="80"/>
                  </a:lnTo>
                  <a:lnTo>
                    <a:pt x="112" y="64"/>
                  </a:lnTo>
                </a:path>
              </a:pathLst>
            </a:custGeom>
            <a:grpFill/>
            <a:ln w="9525" cmpd="sng">
              <a:solidFill>
                <a:schemeClr val="bg1"/>
              </a:solidFill>
              <a:bevel/>
            </a:ln>
          </p:spPr>
          <p:txBody>
            <a:bodyPr/>
            <a:lstStyle/>
            <a:p>
              <a:pPr eaLnBrk="1" fontAlgn="auto" hangingPunct="1">
                <a:spcBef>
                  <a:spcPts val="0"/>
                </a:spcBef>
                <a:spcAft>
                  <a:spcPts val="0"/>
                </a:spcAft>
                <a:defRPr/>
              </a:pPr>
              <a:endParaRPr lang="zh-CN" altLang="zh-CN" sz="1200" b="1">
                <a:solidFill>
                  <a:srgbClr val="000000"/>
                </a:solidFill>
                <a:latin typeface="+mn-lt"/>
                <a:ea typeface="+mn-ea"/>
                <a:sym typeface="方正兰亭黑_GBK" pitchFamily="2" charset="-122"/>
              </a:endParaRPr>
            </a:p>
          </p:txBody>
        </p:sp>
        <p:sp>
          <p:nvSpPr>
            <p:cNvPr id="10" name="Freeform 9"/>
            <p:cNvSpPr>
              <a:spLocks noChangeArrowheads="1"/>
            </p:cNvSpPr>
            <p:nvPr/>
          </p:nvSpPr>
          <p:spPr bwMode="auto">
            <a:xfrm>
              <a:off x="3958361" y="1794495"/>
              <a:ext cx="149927" cy="206405"/>
            </a:xfrm>
            <a:custGeom>
              <a:avLst/>
              <a:gdLst>
                <a:gd name="T0" fmla="*/ 221 w 89"/>
                <a:gd name="T1" fmla="*/ 135 h 121"/>
                <a:gd name="T2" fmla="*/ 200 w 89"/>
                <a:gd name="T3" fmla="*/ 93 h 121"/>
                <a:gd name="T4" fmla="*/ 141 w 89"/>
                <a:gd name="T5" fmla="*/ 66 h 121"/>
                <a:gd name="T6" fmla="*/ 121 w 89"/>
                <a:gd name="T7" fmla="*/ 13 h 121"/>
                <a:gd name="T8" fmla="*/ 79 w 89"/>
                <a:gd name="T9" fmla="*/ 0 h 121"/>
                <a:gd name="T10" fmla="*/ 60 w 89"/>
                <a:gd name="T11" fmla="*/ 13 h 121"/>
                <a:gd name="T12" fmla="*/ 79 w 89"/>
                <a:gd name="T13" fmla="*/ 80 h 121"/>
                <a:gd name="T14" fmla="*/ 20 w 89"/>
                <a:gd name="T15" fmla="*/ 80 h 121"/>
                <a:gd name="T16" fmla="*/ 0 w 89"/>
                <a:gd name="T17" fmla="*/ 186 h 121"/>
                <a:gd name="T18" fmla="*/ 41 w 89"/>
                <a:gd name="T19" fmla="*/ 200 h 121"/>
                <a:gd name="T20" fmla="*/ 141 w 89"/>
                <a:gd name="T21" fmla="*/ 186 h 121"/>
                <a:gd name="T22" fmla="*/ 141 w 89"/>
                <a:gd name="T23" fmla="*/ 135 h 121"/>
                <a:gd name="T24" fmla="*/ 221 w 89"/>
                <a:gd name="T25" fmla="*/ 135 h 12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9"/>
                <a:gd name="T40" fmla="*/ 0 h 121"/>
                <a:gd name="T41" fmla="*/ 89 w 89"/>
                <a:gd name="T42" fmla="*/ 121 h 12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9" h="121">
                  <a:moveTo>
                    <a:pt x="88" y="80"/>
                  </a:moveTo>
                  <a:lnTo>
                    <a:pt x="80" y="56"/>
                  </a:lnTo>
                  <a:lnTo>
                    <a:pt x="56" y="40"/>
                  </a:lnTo>
                  <a:lnTo>
                    <a:pt x="48" y="8"/>
                  </a:lnTo>
                  <a:lnTo>
                    <a:pt x="32" y="0"/>
                  </a:lnTo>
                  <a:lnTo>
                    <a:pt x="24" y="8"/>
                  </a:lnTo>
                  <a:lnTo>
                    <a:pt x="32" y="48"/>
                  </a:lnTo>
                  <a:lnTo>
                    <a:pt x="8" y="48"/>
                  </a:lnTo>
                  <a:lnTo>
                    <a:pt x="0" y="112"/>
                  </a:lnTo>
                  <a:lnTo>
                    <a:pt x="16" y="120"/>
                  </a:lnTo>
                  <a:lnTo>
                    <a:pt x="56" y="112"/>
                  </a:lnTo>
                  <a:lnTo>
                    <a:pt x="56" y="80"/>
                  </a:lnTo>
                  <a:lnTo>
                    <a:pt x="88" y="80"/>
                  </a:lnTo>
                </a:path>
              </a:pathLst>
            </a:custGeom>
            <a:grpFill/>
            <a:ln w="9525" cmpd="sng">
              <a:solidFill>
                <a:schemeClr val="bg1"/>
              </a:solidFill>
              <a:bevel/>
            </a:ln>
          </p:spPr>
          <p:txBody>
            <a:bodyPr/>
            <a:lstStyle/>
            <a:p>
              <a:pPr eaLnBrk="1" fontAlgn="auto" hangingPunct="1">
                <a:spcBef>
                  <a:spcPts val="0"/>
                </a:spcBef>
                <a:spcAft>
                  <a:spcPts val="0"/>
                </a:spcAft>
                <a:defRPr/>
              </a:pPr>
              <a:endParaRPr lang="zh-CN" altLang="zh-CN" sz="1200" b="1">
                <a:solidFill>
                  <a:srgbClr val="000000"/>
                </a:solidFill>
                <a:latin typeface="+mn-lt"/>
                <a:ea typeface="+mn-ea"/>
                <a:sym typeface="方正兰亭黑_GBK" pitchFamily="2" charset="-122"/>
              </a:endParaRPr>
            </a:p>
          </p:txBody>
        </p:sp>
        <p:sp>
          <p:nvSpPr>
            <p:cNvPr id="11" name="Freeform 10"/>
            <p:cNvSpPr>
              <a:spLocks noChangeArrowheads="1"/>
            </p:cNvSpPr>
            <p:nvPr/>
          </p:nvSpPr>
          <p:spPr bwMode="auto">
            <a:xfrm>
              <a:off x="3958361" y="1808358"/>
              <a:ext cx="57449" cy="69315"/>
            </a:xfrm>
            <a:custGeom>
              <a:avLst/>
              <a:gdLst>
                <a:gd name="T0" fmla="*/ 96 w 33"/>
                <a:gd name="T1" fmla="*/ 64 h 41"/>
                <a:gd name="T2" fmla="*/ 24 w 33"/>
                <a:gd name="T3" fmla="*/ 64 h 41"/>
                <a:gd name="T4" fmla="*/ 24 w 33"/>
                <a:gd name="T5" fmla="*/ 38 h 41"/>
                <a:gd name="T6" fmla="*/ 0 w 33"/>
                <a:gd name="T7" fmla="*/ 0 h 41"/>
                <a:gd name="T8" fmla="*/ 71 w 33"/>
                <a:gd name="T9" fmla="*/ 13 h 41"/>
                <a:gd name="T10" fmla="*/ 96 w 33"/>
                <a:gd name="T11" fmla="*/ 64 h 41"/>
                <a:gd name="T12" fmla="*/ 0 60000 65536"/>
                <a:gd name="T13" fmla="*/ 0 60000 65536"/>
                <a:gd name="T14" fmla="*/ 0 60000 65536"/>
                <a:gd name="T15" fmla="*/ 0 60000 65536"/>
                <a:gd name="T16" fmla="*/ 0 60000 65536"/>
                <a:gd name="T17" fmla="*/ 0 60000 65536"/>
                <a:gd name="T18" fmla="*/ 0 w 33"/>
                <a:gd name="T19" fmla="*/ 0 h 41"/>
                <a:gd name="T20" fmla="*/ 33 w 33"/>
                <a:gd name="T21" fmla="*/ 41 h 41"/>
              </a:gdLst>
              <a:ahLst/>
              <a:cxnLst>
                <a:cxn ang="T12">
                  <a:pos x="T0" y="T1"/>
                </a:cxn>
                <a:cxn ang="T13">
                  <a:pos x="T2" y="T3"/>
                </a:cxn>
                <a:cxn ang="T14">
                  <a:pos x="T4" y="T5"/>
                </a:cxn>
                <a:cxn ang="T15">
                  <a:pos x="T6" y="T7"/>
                </a:cxn>
                <a:cxn ang="T16">
                  <a:pos x="T8" y="T9"/>
                </a:cxn>
                <a:cxn ang="T17">
                  <a:pos x="T10" y="T11"/>
                </a:cxn>
              </a:cxnLst>
              <a:rect l="T18" t="T19" r="T20" b="T21"/>
              <a:pathLst>
                <a:path w="33" h="41">
                  <a:moveTo>
                    <a:pt x="32" y="40"/>
                  </a:moveTo>
                  <a:lnTo>
                    <a:pt x="8" y="40"/>
                  </a:lnTo>
                  <a:lnTo>
                    <a:pt x="8" y="24"/>
                  </a:lnTo>
                  <a:lnTo>
                    <a:pt x="0" y="0"/>
                  </a:lnTo>
                  <a:lnTo>
                    <a:pt x="24" y="8"/>
                  </a:lnTo>
                  <a:lnTo>
                    <a:pt x="32" y="40"/>
                  </a:lnTo>
                </a:path>
              </a:pathLst>
            </a:custGeom>
            <a:grpFill/>
            <a:ln w="9525" cmpd="sng">
              <a:solidFill>
                <a:schemeClr val="bg1"/>
              </a:solidFill>
              <a:bevel/>
            </a:ln>
          </p:spPr>
          <p:txBody>
            <a:bodyPr/>
            <a:lstStyle/>
            <a:p>
              <a:pPr eaLnBrk="1" fontAlgn="auto" hangingPunct="1">
                <a:spcBef>
                  <a:spcPts val="0"/>
                </a:spcBef>
                <a:spcAft>
                  <a:spcPts val="0"/>
                </a:spcAft>
                <a:defRPr/>
              </a:pPr>
              <a:endParaRPr lang="zh-CN" altLang="zh-CN" sz="1200" b="1">
                <a:solidFill>
                  <a:srgbClr val="000000"/>
                </a:solidFill>
                <a:latin typeface="+mn-lt"/>
                <a:ea typeface="+mn-ea"/>
                <a:sym typeface="方正兰亭黑_GBK" pitchFamily="2" charset="-122"/>
              </a:endParaRPr>
            </a:p>
          </p:txBody>
        </p:sp>
        <p:sp>
          <p:nvSpPr>
            <p:cNvPr id="12" name="Freeform 11"/>
            <p:cNvSpPr>
              <a:spLocks noChangeArrowheads="1"/>
            </p:cNvSpPr>
            <p:nvPr/>
          </p:nvSpPr>
          <p:spPr bwMode="auto">
            <a:xfrm>
              <a:off x="3823847" y="2054812"/>
              <a:ext cx="730020" cy="494449"/>
            </a:xfrm>
            <a:custGeom>
              <a:avLst/>
              <a:gdLst>
                <a:gd name="T0" fmla="*/ 384 w 433"/>
                <a:gd name="T1" fmla="*/ 13 h 289"/>
                <a:gd name="T2" fmla="*/ 343 w 433"/>
                <a:gd name="T3" fmla="*/ 41 h 289"/>
                <a:gd name="T4" fmla="*/ 243 w 433"/>
                <a:gd name="T5" fmla="*/ 54 h 289"/>
                <a:gd name="T6" fmla="*/ 141 w 433"/>
                <a:gd name="T7" fmla="*/ 122 h 289"/>
                <a:gd name="T8" fmla="*/ 41 w 433"/>
                <a:gd name="T9" fmla="*/ 215 h 289"/>
                <a:gd name="T10" fmla="*/ 41 w 433"/>
                <a:gd name="T11" fmla="*/ 271 h 289"/>
                <a:gd name="T12" fmla="*/ 83 w 433"/>
                <a:gd name="T13" fmla="*/ 311 h 289"/>
                <a:gd name="T14" fmla="*/ 122 w 433"/>
                <a:gd name="T15" fmla="*/ 298 h 289"/>
                <a:gd name="T16" fmla="*/ 162 w 433"/>
                <a:gd name="T17" fmla="*/ 298 h 289"/>
                <a:gd name="T18" fmla="*/ 20 w 433"/>
                <a:gd name="T19" fmla="*/ 380 h 289"/>
                <a:gd name="T20" fmla="*/ 0 w 433"/>
                <a:gd name="T21" fmla="*/ 419 h 289"/>
                <a:gd name="T22" fmla="*/ 41 w 433"/>
                <a:gd name="T23" fmla="*/ 432 h 289"/>
                <a:gd name="T24" fmla="*/ 122 w 433"/>
                <a:gd name="T25" fmla="*/ 486 h 289"/>
                <a:gd name="T26" fmla="*/ 202 w 433"/>
                <a:gd name="T27" fmla="*/ 486 h 289"/>
                <a:gd name="T28" fmla="*/ 243 w 433"/>
                <a:gd name="T29" fmla="*/ 459 h 289"/>
                <a:gd name="T30" fmla="*/ 243 w 433"/>
                <a:gd name="T31" fmla="*/ 432 h 289"/>
                <a:gd name="T32" fmla="*/ 283 w 433"/>
                <a:gd name="T33" fmla="*/ 445 h 289"/>
                <a:gd name="T34" fmla="*/ 301 w 433"/>
                <a:gd name="T35" fmla="*/ 459 h 289"/>
                <a:gd name="T36" fmla="*/ 384 w 433"/>
                <a:gd name="T37" fmla="*/ 486 h 289"/>
                <a:gd name="T38" fmla="*/ 422 w 433"/>
                <a:gd name="T39" fmla="*/ 459 h 289"/>
                <a:gd name="T40" fmla="*/ 484 w 433"/>
                <a:gd name="T41" fmla="*/ 459 h 289"/>
                <a:gd name="T42" fmla="*/ 484 w 433"/>
                <a:gd name="T43" fmla="*/ 486 h 289"/>
                <a:gd name="T44" fmla="*/ 525 w 433"/>
                <a:gd name="T45" fmla="*/ 472 h 289"/>
                <a:gd name="T46" fmla="*/ 606 w 433"/>
                <a:gd name="T47" fmla="*/ 393 h 289"/>
                <a:gd name="T48" fmla="*/ 646 w 433"/>
                <a:gd name="T49" fmla="*/ 393 h 289"/>
                <a:gd name="T50" fmla="*/ 746 w 433"/>
                <a:gd name="T51" fmla="*/ 285 h 289"/>
                <a:gd name="T52" fmla="*/ 746 w 433"/>
                <a:gd name="T53" fmla="*/ 244 h 289"/>
                <a:gd name="T54" fmla="*/ 766 w 433"/>
                <a:gd name="T55" fmla="*/ 231 h 289"/>
                <a:gd name="T56" fmla="*/ 786 w 433"/>
                <a:gd name="T57" fmla="*/ 258 h 289"/>
                <a:gd name="T58" fmla="*/ 868 w 433"/>
                <a:gd name="T59" fmla="*/ 163 h 289"/>
                <a:gd name="T60" fmla="*/ 948 w 433"/>
                <a:gd name="T61" fmla="*/ 136 h 289"/>
                <a:gd name="T62" fmla="*/ 948 w 433"/>
                <a:gd name="T63" fmla="*/ 149 h 289"/>
                <a:gd name="T64" fmla="*/ 1010 w 433"/>
                <a:gd name="T65" fmla="*/ 109 h 289"/>
                <a:gd name="T66" fmla="*/ 1052 w 433"/>
                <a:gd name="T67" fmla="*/ 122 h 289"/>
                <a:gd name="T68" fmla="*/ 1090 w 433"/>
                <a:gd name="T69" fmla="*/ 41 h 289"/>
                <a:gd name="T70" fmla="*/ 1070 w 433"/>
                <a:gd name="T71" fmla="*/ 27 h 289"/>
                <a:gd name="T72" fmla="*/ 1010 w 433"/>
                <a:gd name="T73" fmla="*/ 27 h 289"/>
                <a:gd name="T74" fmla="*/ 969 w 433"/>
                <a:gd name="T75" fmla="*/ 41 h 289"/>
                <a:gd name="T76" fmla="*/ 868 w 433"/>
                <a:gd name="T77" fmla="*/ 41 h 289"/>
                <a:gd name="T78" fmla="*/ 828 w 433"/>
                <a:gd name="T79" fmla="*/ 0 h 289"/>
                <a:gd name="T80" fmla="*/ 685 w 433"/>
                <a:gd name="T81" fmla="*/ 67 h 289"/>
                <a:gd name="T82" fmla="*/ 668 w 433"/>
                <a:gd name="T83" fmla="*/ 109 h 289"/>
                <a:gd name="T84" fmla="*/ 626 w 433"/>
                <a:gd name="T85" fmla="*/ 109 h 289"/>
                <a:gd name="T86" fmla="*/ 505 w 433"/>
                <a:gd name="T87" fmla="*/ 109 h 289"/>
                <a:gd name="T88" fmla="*/ 505 w 433"/>
                <a:gd name="T89" fmla="*/ 81 h 289"/>
                <a:gd name="T90" fmla="*/ 546 w 433"/>
                <a:gd name="T91" fmla="*/ 54 h 289"/>
                <a:gd name="T92" fmla="*/ 505 w 433"/>
                <a:gd name="T93" fmla="*/ 0 h 289"/>
                <a:gd name="T94" fmla="*/ 444 w 433"/>
                <a:gd name="T95" fmla="*/ 0 h 289"/>
                <a:gd name="T96" fmla="*/ 422 w 433"/>
                <a:gd name="T97" fmla="*/ 0 h 289"/>
                <a:gd name="T98" fmla="*/ 404 w 433"/>
                <a:gd name="T99" fmla="*/ 27 h 289"/>
                <a:gd name="T100" fmla="*/ 384 w 433"/>
                <a:gd name="T101" fmla="*/ 13 h 289"/>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433"/>
                <a:gd name="T154" fmla="*/ 0 h 289"/>
                <a:gd name="T155" fmla="*/ 433 w 433"/>
                <a:gd name="T156" fmla="*/ 289 h 289"/>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433" h="289">
                  <a:moveTo>
                    <a:pt x="152" y="8"/>
                  </a:moveTo>
                  <a:lnTo>
                    <a:pt x="136" y="24"/>
                  </a:lnTo>
                  <a:lnTo>
                    <a:pt x="96" y="32"/>
                  </a:lnTo>
                  <a:lnTo>
                    <a:pt x="56" y="72"/>
                  </a:lnTo>
                  <a:lnTo>
                    <a:pt x="16" y="128"/>
                  </a:lnTo>
                  <a:lnTo>
                    <a:pt x="16" y="160"/>
                  </a:lnTo>
                  <a:lnTo>
                    <a:pt x="32" y="184"/>
                  </a:lnTo>
                  <a:lnTo>
                    <a:pt x="48" y="176"/>
                  </a:lnTo>
                  <a:lnTo>
                    <a:pt x="64" y="176"/>
                  </a:lnTo>
                  <a:lnTo>
                    <a:pt x="8" y="224"/>
                  </a:lnTo>
                  <a:lnTo>
                    <a:pt x="0" y="248"/>
                  </a:lnTo>
                  <a:lnTo>
                    <a:pt x="16" y="256"/>
                  </a:lnTo>
                  <a:lnTo>
                    <a:pt x="48" y="288"/>
                  </a:lnTo>
                  <a:lnTo>
                    <a:pt x="80" y="288"/>
                  </a:lnTo>
                  <a:lnTo>
                    <a:pt x="96" y="272"/>
                  </a:lnTo>
                  <a:lnTo>
                    <a:pt x="96" y="256"/>
                  </a:lnTo>
                  <a:lnTo>
                    <a:pt x="112" y="264"/>
                  </a:lnTo>
                  <a:lnTo>
                    <a:pt x="120" y="272"/>
                  </a:lnTo>
                  <a:lnTo>
                    <a:pt x="152" y="288"/>
                  </a:lnTo>
                  <a:lnTo>
                    <a:pt x="168" y="272"/>
                  </a:lnTo>
                  <a:lnTo>
                    <a:pt x="192" y="272"/>
                  </a:lnTo>
                  <a:lnTo>
                    <a:pt x="192" y="288"/>
                  </a:lnTo>
                  <a:lnTo>
                    <a:pt x="208" y="280"/>
                  </a:lnTo>
                  <a:lnTo>
                    <a:pt x="240" y="232"/>
                  </a:lnTo>
                  <a:lnTo>
                    <a:pt x="256" y="232"/>
                  </a:lnTo>
                  <a:lnTo>
                    <a:pt x="296" y="168"/>
                  </a:lnTo>
                  <a:lnTo>
                    <a:pt x="296" y="144"/>
                  </a:lnTo>
                  <a:lnTo>
                    <a:pt x="304" y="136"/>
                  </a:lnTo>
                  <a:lnTo>
                    <a:pt x="312" y="152"/>
                  </a:lnTo>
                  <a:lnTo>
                    <a:pt x="344" y="96"/>
                  </a:lnTo>
                  <a:lnTo>
                    <a:pt x="376" y="80"/>
                  </a:lnTo>
                  <a:lnTo>
                    <a:pt x="376" y="88"/>
                  </a:lnTo>
                  <a:lnTo>
                    <a:pt x="400" y="64"/>
                  </a:lnTo>
                  <a:lnTo>
                    <a:pt x="416" y="72"/>
                  </a:lnTo>
                  <a:lnTo>
                    <a:pt x="432" y="24"/>
                  </a:lnTo>
                  <a:lnTo>
                    <a:pt x="424" y="16"/>
                  </a:lnTo>
                  <a:lnTo>
                    <a:pt x="400" y="16"/>
                  </a:lnTo>
                  <a:lnTo>
                    <a:pt x="384" y="24"/>
                  </a:lnTo>
                  <a:lnTo>
                    <a:pt x="344" y="24"/>
                  </a:lnTo>
                  <a:lnTo>
                    <a:pt x="328" y="0"/>
                  </a:lnTo>
                  <a:lnTo>
                    <a:pt x="272" y="40"/>
                  </a:lnTo>
                  <a:lnTo>
                    <a:pt x="264" y="64"/>
                  </a:lnTo>
                  <a:lnTo>
                    <a:pt x="248" y="64"/>
                  </a:lnTo>
                  <a:lnTo>
                    <a:pt x="200" y="64"/>
                  </a:lnTo>
                  <a:lnTo>
                    <a:pt x="200" y="48"/>
                  </a:lnTo>
                  <a:lnTo>
                    <a:pt x="216" y="32"/>
                  </a:lnTo>
                  <a:lnTo>
                    <a:pt x="200" y="0"/>
                  </a:lnTo>
                  <a:lnTo>
                    <a:pt x="176" y="0"/>
                  </a:lnTo>
                  <a:lnTo>
                    <a:pt x="168" y="0"/>
                  </a:lnTo>
                  <a:lnTo>
                    <a:pt x="160" y="16"/>
                  </a:lnTo>
                  <a:lnTo>
                    <a:pt x="152" y="8"/>
                  </a:lnTo>
                </a:path>
              </a:pathLst>
            </a:custGeom>
            <a:grpFill/>
            <a:ln w="9525" cmpd="sng">
              <a:solidFill>
                <a:schemeClr val="bg1"/>
              </a:solidFill>
              <a:bevel/>
            </a:ln>
          </p:spPr>
          <p:txBody>
            <a:bodyPr/>
            <a:lstStyle/>
            <a:p>
              <a:pPr eaLnBrk="1" fontAlgn="auto" hangingPunct="1">
                <a:spcBef>
                  <a:spcPts val="0"/>
                </a:spcBef>
                <a:spcAft>
                  <a:spcPts val="0"/>
                </a:spcAft>
                <a:defRPr/>
              </a:pPr>
              <a:endParaRPr lang="zh-CN" altLang="zh-CN" sz="1200" b="1">
                <a:solidFill>
                  <a:srgbClr val="000000"/>
                </a:solidFill>
                <a:latin typeface="+mn-lt"/>
                <a:ea typeface="+mn-ea"/>
                <a:sym typeface="方正兰亭黑_GBK" pitchFamily="2" charset="-122"/>
              </a:endParaRPr>
            </a:p>
          </p:txBody>
        </p:sp>
        <p:sp>
          <p:nvSpPr>
            <p:cNvPr id="13" name="Freeform 12"/>
            <p:cNvSpPr>
              <a:spLocks noChangeArrowheads="1"/>
            </p:cNvSpPr>
            <p:nvPr/>
          </p:nvSpPr>
          <p:spPr bwMode="auto">
            <a:xfrm>
              <a:off x="3973774" y="2450679"/>
              <a:ext cx="605314" cy="546820"/>
            </a:xfrm>
            <a:custGeom>
              <a:avLst/>
              <a:gdLst>
                <a:gd name="T0" fmla="*/ 413 w 361"/>
                <a:gd name="T1" fmla="*/ 0 h 321"/>
                <a:gd name="T2" fmla="*/ 373 w 361"/>
                <a:gd name="T3" fmla="*/ 0 h 321"/>
                <a:gd name="T4" fmla="*/ 296 w 361"/>
                <a:gd name="T5" fmla="*/ 80 h 321"/>
                <a:gd name="T6" fmla="*/ 236 w 361"/>
                <a:gd name="T7" fmla="*/ 93 h 321"/>
                <a:gd name="T8" fmla="*/ 236 w 361"/>
                <a:gd name="T9" fmla="*/ 66 h 321"/>
                <a:gd name="T10" fmla="*/ 197 w 361"/>
                <a:gd name="T11" fmla="*/ 66 h 321"/>
                <a:gd name="T12" fmla="*/ 158 w 361"/>
                <a:gd name="T13" fmla="*/ 93 h 321"/>
                <a:gd name="T14" fmla="*/ 78 w 361"/>
                <a:gd name="T15" fmla="*/ 66 h 321"/>
                <a:gd name="T16" fmla="*/ 60 w 361"/>
                <a:gd name="T17" fmla="*/ 53 h 321"/>
                <a:gd name="T18" fmla="*/ 20 w 361"/>
                <a:gd name="T19" fmla="*/ 40 h 321"/>
                <a:gd name="T20" fmla="*/ 20 w 361"/>
                <a:gd name="T21" fmla="*/ 66 h 321"/>
                <a:gd name="T22" fmla="*/ 0 w 361"/>
                <a:gd name="T23" fmla="*/ 80 h 321"/>
                <a:gd name="T24" fmla="*/ 78 w 361"/>
                <a:gd name="T25" fmla="*/ 93 h 321"/>
                <a:gd name="T26" fmla="*/ 97 w 361"/>
                <a:gd name="T27" fmla="*/ 130 h 321"/>
                <a:gd name="T28" fmla="*/ 138 w 361"/>
                <a:gd name="T29" fmla="*/ 130 h 321"/>
                <a:gd name="T30" fmla="*/ 197 w 361"/>
                <a:gd name="T31" fmla="*/ 186 h 321"/>
                <a:gd name="T32" fmla="*/ 254 w 361"/>
                <a:gd name="T33" fmla="*/ 171 h 321"/>
                <a:gd name="T34" fmla="*/ 254 w 361"/>
                <a:gd name="T35" fmla="*/ 239 h 321"/>
                <a:gd name="T36" fmla="*/ 334 w 361"/>
                <a:gd name="T37" fmla="*/ 304 h 321"/>
                <a:gd name="T38" fmla="*/ 373 w 361"/>
                <a:gd name="T39" fmla="*/ 304 h 321"/>
                <a:gd name="T40" fmla="*/ 393 w 361"/>
                <a:gd name="T41" fmla="*/ 279 h 321"/>
                <a:gd name="T42" fmla="*/ 451 w 361"/>
                <a:gd name="T43" fmla="*/ 316 h 321"/>
                <a:gd name="T44" fmla="*/ 413 w 361"/>
                <a:gd name="T45" fmla="*/ 344 h 321"/>
                <a:gd name="T46" fmla="*/ 393 w 361"/>
                <a:gd name="T47" fmla="*/ 331 h 321"/>
                <a:gd name="T48" fmla="*/ 354 w 361"/>
                <a:gd name="T49" fmla="*/ 316 h 321"/>
                <a:gd name="T50" fmla="*/ 354 w 361"/>
                <a:gd name="T51" fmla="*/ 370 h 321"/>
                <a:gd name="T52" fmla="*/ 334 w 361"/>
                <a:gd name="T53" fmla="*/ 396 h 321"/>
                <a:gd name="T54" fmla="*/ 393 w 361"/>
                <a:gd name="T55" fmla="*/ 450 h 321"/>
                <a:gd name="T56" fmla="*/ 393 w 361"/>
                <a:gd name="T57" fmla="*/ 489 h 321"/>
                <a:gd name="T58" fmla="*/ 489 w 361"/>
                <a:gd name="T59" fmla="*/ 489 h 321"/>
                <a:gd name="T60" fmla="*/ 530 w 361"/>
                <a:gd name="T61" fmla="*/ 516 h 321"/>
                <a:gd name="T62" fmla="*/ 588 w 361"/>
                <a:gd name="T63" fmla="*/ 503 h 321"/>
                <a:gd name="T64" fmla="*/ 668 w 361"/>
                <a:gd name="T65" fmla="*/ 529 h 321"/>
                <a:gd name="T66" fmla="*/ 726 w 361"/>
                <a:gd name="T67" fmla="*/ 489 h 321"/>
                <a:gd name="T68" fmla="*/ 785 w 361"/>
                <a:gd name="T69" fmla="*/ 424 h 321"/>
                <a:gd name="T70" fmla="*/ 707 w 361"/>
                <a:gd name="T71" fmla="*/ 396 h 321"/>
                <a:gd name="T72" fmla="*/ 785 w 361"/>
                <a:gd name="T73" fmla="*/ 384 h 321"/>
                <a:gd name="T74" fmla="*/ 805 w 361"/>
                <a:gd name="T75" fmla="*/ 396 h 321"/>
                <a:gd name="T76" fmla="*/ 883 w 361"/>
                <a:gd name="T77" fmla="*/ 384 h 321"/>
                <a:gd name="T78" fmla="*/ 883 w 361"/>
                <a:gd name="T79" fmla="*/ 370 h 321"/>
                <a:gd name="T80" fmla="*/ 785 w 361"/>
                <a:gd name="T81" fmla="*/ 331 h 321"/>
                <a:gd name="T82" fmla="*/ 785 w 361"/>
                <a:gd name="T83" fmla="*/ 304 h 321"/>
                <a:gd name="T84" fmla="*/ 748 w 361"/>
                <a:gd name="T85" fmla="*/ 292 h 321"/>
                <a:gd name="T86" fmla="*/ 707 w 361"/>
                <a:gd name="T87" fmla="*/ 279 h 321"/>
                <a:gd name="T88" fmla="*/ 668 w 361"/>
                <a:gd name="T89" fmla="*/ 212 h 321"/>
                <a:gd name="T90" fmla="*/ 570 w 361"/>
                <a:gd name="T91" fmla="*/ 106 h 321"/>
                <a:gd name="T92" fmla="*/ 570 w 361"/>
                <a:gd name="T93" fmla="*/ 66 h 321"/>
                <a:gd name="T94" fmla="*/ 471 w 361"/>
                <a:gd name="T95" fmla="*/ 53 h 321"/>
                <a:gd name="T96" fmla="*/ 432 w 361"/>
                <a:gd name="T97" fmla="*/ 40 h 321"/>
                <a:gd name="T98" fmla="*/ 413 w 361"/>
                <a:gd name="T99" fmla="*/ 0 h 32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361"/>
                <a:gd name="T151" fmla="*/ 0 h 321"/>
                <a:gd name="T152" fmla="*/ 361 w 361"/>
                <a:gd name="T153" fmla="*/ 321 h 321"/>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361" h="321">
                  <a:moveTo>
                    <a:pt x="168" y="0"/>
                  </a:moveTo>
                  <a:lnTo>
                    <a:pt x="152" y="0"/>
                  </a:lnTo>
                  <a:lnTo>
                    <a:pt x="120" y="48"/>
                  </a:lnTo>
                  <a:lnTo>
                    <a:pt x="96" y="56"/>
                  </a:lnTo>
                  <a:lnTo>
                    <a:pt x="96" y="40"/>
                  </a:lnTo>
                  <a:lnTo>
                    <a:pt x="80" y="40"/>
                  </a:lnTo>
                  <a:lnTo>
                    <a:pt x="64" y="56"/>
                  </a:lnTo>
                  <a:lnTo>
                    <a:pt x="32" y="40"/>
                  </a:lnTo>
                  <a:lnTo>
                    <a:pt x="24" y="32"/>
                  </a:lnTo>
                  <a:lnTo>
                    <a:pt x="8" y="24"/>
                  </a:lnTo>
                  <a:lnTo>
                    <a:pt x="8" y="40"/>
                  </a:lnTo>
                  <a:lnTo>
                    <a:pt x="0" y="48"/>
                  </a:lnTo>
                  <a:lnTo>
                    <a:pt x="32" y="56"/>
                  </a:lnTo>
                  <a:lnTo>
                    <a:pt x="40" y="80"/>
                  </a:lnTo>
                  <a:lnTo>
                    <a:pt x="56" y="80"/>
                  </a:lnTo>
                  <a:lnTo>
                    <a:pt x="80" y="112"/>
                  </a:lnTo>
                  <a:lnTo>
                    <a:pt x="104" y="104"/>
                  </a:lnTo>
                  <a:lnTo>
                    <a:pt x="104" y="144"/>
                  </a:lnTo>
                  <a:lnTo>
                    <a:pt x="136" y="184"/>
                  </a:lnTo>
                  <a:lnTo>
                    <a:pt x="152" y="184"/>
                  </a:lnTo>
                  <a:lnTo>
                    <a:pt x="160" y="168"/>
                  </a:lnTo>
                  <a:lnTo>
                    <a:pt x="184" y="192"/>
                  </a:lnTo>
                  <a:lnTo>
                    <a:pt x="168" y="208"/>
                  </a:lnTo>
                  <a:lnTo>
                    <a:pt x="160" y="200"/>
                  </a:lnTo>
                  <a:lnTo>
                    <a:pt x="144" y="192"/>
                  </a:lnTo>
                  <a:lnTo>
                    <a:pt x="144" y="224"/>
                  </a:lnTo>
                  <a:lnTo>
                    <a:pt x="136" y="240"/>
                  </a:lnTo>
                  <a:lnTo>
                    <a:pt x="160" y="272"/>
                  </a:lnTo>
                  <a:lnTo>
                    <a:pt x="160" y="296"/>
                  </a:lnTo>
                  <a:lnTo>
                    <a:pt x="200" y="296"/>
                  </a:lnTo>
                  <a:lnTo>
                    <a:pt x="216" y="312"/>
                  </a:lnTo>
                  <a:lnTo>
                    <a:pt x="240" y="304"/>
                  </a:lnTo>
                  <a:lnTo>
                    <a:pt x="272" y="320"/>
                  </a:lnTo>
                  <a:lnTo>
                    <a:pt x="296" y="296"/>
                  </a:lnTo>
                  <a:lnTo>
                    <a:pt x="320" y="256"/>
                  </a:lnTo>
                  <a:lnTo>
                    <a:pt x="288" y="240"/>
                  </a:lnTo>
                  <a:lnTo>
                    <a:pt x="320" y="232"/>
                  </a:lnTo>
                  <a:lnTo>
                    <a:pt x="328" y="240"/>
                  </a:lnTo>
                  <a:lnTo>
                    <a:pt x="360" y="232"/>
                  </a:lnTo>
                  <a:lnTo>
                    <a:pt x="360" y="224"/>
                  </a:lnTo>
                  <a:lnTo>
                    <a:pt x="320" y="200"/>
                  </a:lnTo>
                  <a:lnTo>
                    <a:pt x="320" y="184"/>
                  </a:lnTo>
                  <a:lnTo>
                    <a:pt x="304" y="176"/>
                  </a:lnTo>
                  <a:lnTo>
                    <a:pt x="288" y="168"/>
                  </a:lnTo>
                  <a:lnTo>
                    <a:pt x="272" y="128"/>
                  </a:lnTo>
                  <a:lnTo>
                    <a:pt x="232" y="64"/>
                  </a:lnTo>
                  <a:lnTo>
                    <a:pt x="232" y="40"/>
                  </a:lnTo>
                  <a:lnTo>
                    <a:pt x="192" y="32"/>
                  </a:lnTo>
                  <a:lnTo>
                    <a:pt x="176" y="24"/>
                  </a:lnTo>
                  <a:lnTo>
                    <a:pt x="168" y="0"/>
                  </a:lnTo>
                </a:path>
              </a:pathLst>
            </a:custGeom>
            <a:grpFill/>
            <a:ln w="9525" cmpd="sng">
              <a:solidFill>
                <a:schemeClr val="bg1"/>
              </a:solidFill>
              <a:bevel/>
            </a:ln>
          </p:spPr>
          <p:txBody>
            <a:bodyPr/>
            <a:lstStyle/>
            <a:p>
              <a:pPr eaLnBrk="1" fontAlgn="auto" hangingPunct="1">
                <a:spcBef>
                  <a:spcPts val="0"/>
                </a:spcBef>
                <a:spcAft>
                  <a:spcPts val="0"/>
                </a:spcAft>
                <a:defRPr/>
              </a:pPr>
              <a:endParaRPr lang="zh-CN" altLang="zh-CN" sz="1200" b="1">
                <a:solidFill>
                  <a:srgbClr val="000000"/>
                </a:solidFill>
                <a:latin typeface="+mn-lt"/>
                <a:ea typeface="+mn-ea"/>
                <a:sym typeface="方正兰亭黑_GBK" pitchFamily="2" charset="-122"/>
              </a:endParaRPr>
            </a:p>
          </p:txBody>
        </p:sp>
        <p:sp>
          <p:nvSpPr>
            <p:cNvPr id="14" name="Freeform 13"/>
            <p:cNvSpPr>
              <a:spLocks noChangeArrowheads="1"/>
            </p:cNvSpPr>
            <p:nvPr/>
          </p:nvSpPr>
          <p:spPr bwMode="auto">
            <a:xfrm>
              <a:off x="4471196" y="2888136"/>
              <a:ext cx="107892" cy="93961"/>
            </a:xfrm>
            <a:custGeom>
              <a:avLst/>
              <a:gdLst>
                <a:gd name="T0" fmla="*/ 54 w 65"/>
                <a:gd name="T1" fmla="*/ 0 h 57"/>
                <a:gd name="T2" fmla="*/ 0 w 65"/>
                <a:gd name="T3" fmla="*/ 56 h 57"/>
                <a:gd name="T4" fmla="*/ 54 w 65"/>
                <a:gd name="T5" fmla="*/ 78 h 57"/>
                <a:gd name="T6" fmla="*/ 150 w 65"/>
                <a:gd name="T7" fmla="*/ 56 h 57"/>
                <a:gd name="T8" fmla="*/ 150 w 65"/>
                <a:gd name="T9" fmla="*/ 34 h 57"/>
                <a:gd name="T10" fmla="*/ 54 w 65"/>
                <a:gd name="T11" fmla="*/ 0 h 57"/>
                <a:gd name="T12" fmla="*/ 0 60000 65536"/>
                <a:gd name="T13" fmla="*/ 0 60000 65536"/>
                <a:gd name="T14" fmla="*/ 0 60000 65536"/>
                <a:gd name="T15" fmla="*/ 0 60000 65536"/>
                <a:gd name="T16" fmla="*/ 0 60000 65536"/>
                <a:gd name="T17" fmla="*/ 0 60000 65536"/>
                <a:gd name="T18" fmla="*/ 0 w 65"/>
                <a:gd name="T19" fmla="*/ 0 h 57"/>
                <a:gd name="T20" fmla="*/ 65 w 65"/>
                <a:gd name="T21" fmla="*/ 57 h 57"/>
              </a:gdLst>
              <a:ahLst/>
              <a:cxnLst>
                <a:cxn ang="T12">
                  <a:pos x="T0" y="T1"/>
                </a:cxn>
                <a:cxn ang="T13">
                  <a:pos x="T2" y="T3"/>
                </a:cxn>
                <a:cxn ang="T14">
                  <a:pos x="T4" y="T5"/>
                </a:cxn>
                <a:cxn ang="T15">
                  <a:pos x="T6" y="T7"/>
                </a:cxn>
                <a:cxn ang="T16">
                  <a:pos x="T8" y="T9"/>
                </a:cxn>
                <a:cxn ang="T17">
                  <a:pos x="T10" y="T11"/>
                </a:cxn>
              </a:cxnLst>
              <a:rect l="T18" t="T19" r="T20" b="T21"/>
              <a:pathLst>
                <a:path w="65" h="57">
                  <a:moveTo>
                    <a:pt x="24" y="0"/>
                  </a:moveTo>
                  <a:lnTo>
                    <a:pt x="0" y="40"/>
                  </a:lnTo>
                  <a:lnTo>
                    <a:pt x="24" y="56"/>
                  </a:lnTo>
                  <a:lnTo>
                    <a:pt x="64" y="40"/>
                  </a:lnTo>
                  <a:lnTo>
                    <a:pt x="64" y="24"/>
                  </a:lnTo>
                  <a:lnTo>
                    <a:pt x="24" y="0"/>
                  </a:lnTo>
                </a:path>
              </a:pathLst>
            </a:custGeom>
            <a:grpFill/>
            <a:ln w="9525" cmpd="sng">
              <a:solidFill>
                <a:schemeClr val="bg1"/>
              </a:solidFill>
              <a:bevel/>
            </a:ln>
          </p:spPr>
          <p:txBody>
            <a:bodyPr/>
            <a:lstStyle/>
            <a:p>
              <a:pPr eaLnBrk="1" fontAlgn="auto" hangingPunct="1">
                <a:spcBef>
                  <a:spcPts val="0"/>
                </a:spcBef>
                <a:spcAft>
                  <a:spcPts val="0"/>
                </a:spcAft>
                <a:defRPr/>
              </a:pPr>
              <a:endParaRPr lang="zh-CN" altLang="zh-CN" sz="1200" b="1">
                <a:solidFill>
                  <a:srgbClr val="000000"/>
                </a:solidFill>
                <a:latin typeface="+mn-lt"/>
                <a:ea typeface="+mn-ea"/>
                <a:sym typeface="方正兰亭黑_GBK" pitchFamily="2" charset="-122"/>
              </a:endParaRPr>
            </a:p>
          </p:txBody>
        </p:sp>
        <p:sp>
          <p:nvSpPr>
            <p:cNvPr id="15" name="Freeform 14"/>
            <p:cNvSpPr>
              <a:spLocks noChangeArrowheads="1"/>
            </p:cNvSpPr>
            <p:nvPr/>
          </p:nvSpPr>
          <p:spPr bwMode="auto">
            <a:xfrm>
              <a:off x="4202168" y="2954370"/>
              <a:ext cx="403543" cy="506772"/>
            </a:xfrm>
            <a:custGeom>
              <a:avLst/>
              <a:gdLst>
                <a:gd name="T0" fmla="*/ 448 w 241"/>
                <a:gd name="T1" fmla="*/ 27 h 297"/>
                <a:gd name="T2" fmla="*/ 388 w 241"/>
                <a:gd name="T3" fmla="*/ 0 h 297"/>
                <a:gd name="T4" fmla="*/ 332 w 241"/>
                <a:gd name="T5" fmla="*/ 41 h 297"/>
                <a:gd name="T6" fmla="*/ 253 w 241"/>
                <a:gd name="T7" fmla="*/ 13 h 297"/>
                <a:gd name="T8" fmla="*/ 196 w 241"/>
                <a:gd name="T9" fmla="*/ 27 h 297"/>
                <a:gd name="T10" fmla="*/ 176 w 241"/>
                <a:gd name="T11" fmla="*/ 53 h 297"/>
                <a:gd name="T12" fmla="*/ 155 w 241"/>
                <a:gd name="T13" fmla="*/ 80 h 297"/>
                <a:gd name="T14" fmla="*/ 176 w 241"/>
                <a:gd name="T15" fmla="*/ 122 h 297"/>
                <a:gd name="T16" fmla="*/ 137 w 241"/>
                <a:gd name="T17" fmla="*/ 122 h 297"/>
                <a:gd name="T18" fmla="*/ 116 w 241"/>
                <a:gd name="T19" fmla="*/ 107 h 297"/>
                <a:gd name="T20" fmla="*/ 97 w 241"/>
                <a:gd name="T21" fmla="*/ 107 h 297"/>
                <a:gd name="T22" fmla="*/ 97 w 241"/>
                <a:gd name="T23" fmla="*/ 135 h 297"/>
                <a:gd name="T24" fmla="*/ 97 w 241"/>
                <a:gd name="T25" fmla="*/ 160 h 297"/>
                <a:gd name="T26" fmla="*/ 97 w 241"/>
                <a:gd name="T27" fmla="*/ 160 h 297"/>
                <a:gd name="T28" fmla="*/ 97 w 241"/>
                <a:gd name="T29" fmla="*/ 186 h 297"/>
                <a:gd name="T30" fmla="*/ 20 w 241"/>
                <a:gd name="T31" fmla="*/ 227 h 297"/>
                <a:gd name="T32" fmla="*/ 0 w 241"/>
                <a:gd name="T33" fmla="*/ 240 h 297"/>
                <a:gd name="T34" fmla="*/ 0 w 241"/>
                <a:gd name="T35" fmla="*/ 294 h 297"/>
                <a:gd name="T36" fmla="*/ 60 w 241"/>
                <a:gd name="T37" fmla="*/ 320 h 297"/>
                <a:gd name="T38" fmla="*/ 60 w 241"/>
                <a:gd name="T39" fmla="*/ 388 h 297"/>
                <a:gd name="T40" fmla="*/ 116 w 241"/>
                <a:gd name="T41" fmla="*/ 388 h 297"/>
                <a:gd name="T42" fmla="*/ 116 w 241"/>
                <a:gd name="T43" fmla="*/ 414 h 297"/>
                <a:gd name="T44" fmla="*/ 137 w 241"/>
                <a:gd name="T45" fmla="*/ 440 h 297"/>
                <a:gd name="T46" fmla="*/ 155 w 241"/>
                <a:gd name="T47" fmla="*/ 480 h 297"/>
                <a:gd name="T48" fmla="*/ 213 w 241"/>
                <a:gd name="T49" fmla="*/ 480 h 297"/>
                <a:gd name="T50" fmla="*/ 253 w 241"/>
                <a:gd name="T51" fmla="*/ 440 h 297"/>
                <a:gd name="T52" fmla="*/ 272 w 241"/>
                <a:gd name="T53" fmla="*/ 440 h 297"/>
                <a:gd name="T54" fmla="*/ 272 w 241"/>
                <a:gd name="T55" fmla="*/ 466 h 297"/>
                <a:gd name="T56" fmla="*/ 292 w 241"/>
                <a:gd name="T57" fmla="*/ 480 h 297"/>
                <a:gd name="T58" fmla="*/ 332 w 241"/>
                <a:gd name="T59" fmla="*/ 480 h 297"/>
                <a:gd name="T60" fmla="*/ 332 w 241"/>
                <a:gd name="T61" fmla="*/ 466 h 297"/>
                <a:gd name="T62" fmla="*/ 370 w 241"/>
                <a:gd name="T63" fmla="*/ 466 h 297"/>
                <a:gd name="T64" fmla="*/ 370 w 241"/>
                <a:gd name="T65" fmla="*/ 480 h 297"/>
                <a:gd name="T66" fmla="*/ 388 w 241"/>
                <a:gd name="T67" fmla="*/ 493 h 297"/>
                <a:gd name="T68" fmla="*/ 429 w 241"/>
                <a:gd name="T69" fmla="*/ 480 h 297"/>
                <a:gd name="T70" fmla="*/ 448 w 241"/>
                <a:gd name="T71" fmla="*/ 429 h 297"/>
                <a:gd name="T72" fmla="*/ 448 w 241"/>
                <a:gd name="T73" fmla="*/ 374 h 297"/>
                <a:gd name="T74" fmla="*/ 489 w 241"/>
                <a:gd name="T75" fmla="*/ 374 h 297"/>
                <a:gd name="T76" fmla="*/ 489 w 241"/>
                <a:gd name="T77" fmla="*/ 361 h 297"/>
                <a:gd name="T78" fmla="*/ 489 w 241"/>
                <a:gd name="T79" fmla="*/ 335 h 297"/>
                <a:gd name="T80" fmla="*/ 526 w 241"/>
                <a:gd name="T81" fmla="*/ 361 h 297"/>
                <a:gd name="T82" fmla="*/ 565 w 241"/>
                <a:gd name="T83" fmla="*/ 320 h 297"/>
                <a:gd name="T84" fmla="*/ 526 w 241"/>
                <a:gd name="T85" fmla="*/ 294 h 297"/>
                <a:gd name="T86" fmla="*/ 526 w 241"/>
                <a:gd name="T87" fmla="*/ 280 h 297"/>
                <a:gd name="T88" fmla="*/ 565 w 241"/>
                <a:gd name="T89" fmla="*/ 266 h 297"/>
                <a:gd name="T90" fmla="*/ 545 w 241"/>
                <a:gd name="T91" fmla="*/ 227 h 297"/>
                <a:gd name="T92" fmla="*/ 526 w 241"/>
                <a:gd name="T93" fmla="*/ 214 h 297"/>
                <a:gd name="T94" fmla="*/ 586 w 241"/>
                <a:gd name="T95" fmla="*/ 227 h 297"/>
                <a:gd name="T96" fmla="*/ 586 w 241"/>
                <a:gd name="T97" fmla="*/ 173 h 297"/>
                <a:gd name="T98" fmla="*/ 526 w 241"/>
                <a:gd name="T99" fmla="*/ 201 h 297"/>
                <a:gd name="T100" fmla="*/ 586 w 241"/>
                <a:gd name="T101" fmla="*/ 135 h 297"/>
                <a:gd name="T102" fmla="*/ 489 w 241"/>
                <a:gd name="T103" fmla="*/ 93 h 297"/>
                <a:gd name="T104" fmla="*/ 429 w 241"/>
                <a:gd name="T105" fmla="*/ 93 h 297"/>
                <a:gd name="T106" fmla="*/ 388 w 241"/>
                <a:gd name="T107" fmla="*/ 122 h 297"/>
                <a:gd name="T108" fmla="*/ 370 w 241"/>
                <a:gd name="T109" fmla="*/ 80 h 297"/>
                <a:gd name="T110" fmla="*/ 388 w 241"/>
                <a:gd name="T111" fmla="*/ 66 h 297"/>
                <a:gd name="T112" fmla="*/ 448 w 241"/>
                <a:gd name="T113" fmla="*/ 27 h 297"/>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41"/>
                <a:gd name="T172" fmla="*/ 0 h 297"/>
                <a:gd name="T173" fmla="*/ 241 w 241"/>
                <a:gd name="T174" fmla="*/ 297 h 297"/>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41" h="297">
                  <a:moveTo>
                    <a:pt x="184" y="16"/>
                  </a:moveTo>
                  <a:lnTo>
                    <a:pt x="160" y="0"/>
                  </a:lnTo>
                  <a:lnTo>
                    <a:pt x="136" y="24"/>
                  </a:lnTo>
                  <a:lnTo>
                    <a:pt x="104" y="8"/>
                  </a:lnTo>
                  <a:lnTo>
                    <a:pt x="80" y="16"/>
                  </a:lnTo>
                  <a:lnTo>
                    <a:pt x="72" y="32"/>
                  </a:lnTo>
                  <a:lnTo>
                    <a:pt x="64" y="48"/>
                  </a:lnTo>
                  <a:lnTo>
                    <a:pt x="72" y="72"/>
                  </a:lnTo>
                  <a:lnTo>
                    <a:pt x="56" y="72"/>
                  </a:lnTo>
                  <a:lnTo>
                    <a:pt x="48" y="64"/>
                  </a:lnTo>
                  <a:lnTo>
                    <a:pt x="40" y="64"/>
                  </a:lnTo>
                  <a:lnTo>
                    <a:pt x="40" y="80"/>
                  </a:lnTo>
                  <a:lnTo>
                    <a:pt x="40" y="96"/>
                  </a:lnTo>
                  <a:lnTo>
                    <a:pt x="40" y="112"/>
                  </a:lnTo>
                  <a:lnTo>
                    <a:pt x="8" y="136"/>
                  </a:lnTo>
                  <a:lnTo>
                    <a:pt x="0" y="144"/>
                  </a:lnTo>
                  <a:lnTo>
                    <a:pt x="0" y="176"/>
                  </a:lnTo>
                  <a:lnTo>
                    <a:pt x="24" y="192"/>
                  </a:lnTo>
                  <a:lnTo>
                    <a:pt x="24" y="232"/>
                  </a:lnTo>
                  <a:lnTo>
                    <a:pt x="48" y="232"/>
                  </a:lnTo>
                  <a:lnTo>
                    <a:pt x="48" y="248"/>
                  </a:lnTo>
                  <a:lnTo>
                    <a:pt x="56" y="264"/>
                  </a:lnTo>
                  <a:lnTo>
                    <a:pt x="64" y="288"/>
                  </a:lnTo>
                  <a:lnTo>
                    <a:pt x="88" y="288"/>
                  </a:lnTo>
                  <a:lnTo>
                    <a:pt x="104" y="264"/>
                  </a:lnTo>
                  <a:lnTo>
                    <a:pt x="112" y="264"/>
                  </a:lnTo>
                  <a:lnTo>
                    <a:pt x="112" y="280"/>
                  </a:lnTo>
                  <a:lnTo>
                    <a:pt x="120" y="288"/>
                  </a:lnTo>
                  <a:lnTo>
                    <a:pt x="136" y="288"/>
                  </a:lnTo>
                  <a:lnTo>
                    <a:pt x="136" y="280"/>
                  </a:lnTo>
                  <a:lnTo>
                    <a:pt x="152" y="280"/>
                  </a:lnTo>
                  <a:lnTo>
                    <a:pt x="152" y="288"/>
                  </a:lnTo>
                  <a:lnTo>
                    <a:pt x="160" y="296"/>
                  </a:lnTo>
                  <a:lnTo>
                    <a:pt x="176" y="288"/>
                  </a:lnTo>
                  <a:lnTo>
                    <a:pt x="184" y="256"/>
                  </a:lnTo>
                  <a:lnTo>
                    <a:pt x="184" y="224"/>
                  </a:lnTo>
                  <a:lnTo>
                    <a:pt x="200" y="224"/>
                  </a:lnTo>
                  <a:lnTo>
                    <a:pt x="200" y="216"/>
                  </a:lnTo>
                  <a:lnTo>
                    <a:pt x="200" y="200"/>
                  </a:lnTo>
                  <a:lnTo>
                    <a:pt x="216" y="216"/>
                  </a:lnTo>
                  <a:lnTo>
                    <a:pt x="232" y="192"/>
                  </a:lnTo>
                  <a:lnTo>
                    <a:pt x="216" y="176"/>
                  </a:lnTo>
                  <a:lnTo>
                    <a:pt x="216" y="168"/>
                  </a:lnTo>
                  <a:lnTo>
                    <a:pt x="232" y="160"/>
                  </a:lnTo>
                  <a:lnTo>
                    <a:pt x="224" y="136"/>
                  </a:lnTo>
                  <a:lnTo>
                    <a:pt x="216" y="128"/>
                  </a:lnTo>
                  <a:lnTo>
                    <a:pt x="240" y="136"/>
                  </a:lnTo>
                  <a:lnTo>
                    <a:pt x="240" y="104"/>
                  </a:lnTo>
                  <a:lnTo>
                    <a:pt x="216" y="120"/>
                  </a:lnTo>
                  <a:lnTo>
                    <a:pt x="240" y="80"/>
                  </a:lnTo>
                  <a:lnTo>
                    <a:pt x="200" y="56"/>
                  </a:lnTo>
                  <a:lnTo>
                    <a:pt x="176" y="56"/>
                  </a:lnTo>
                  <a:lnTo>
                    <a:pt x="160" y="72"/>
                  </a:lnTo>
                  <a:lnTo>
                    <a:pt x="152" y="48"/>
                  </a:lnTo>
                  <a:lnTo>
                    <a:pt x="160" y="40"/>
                  </a:lnTo>
                  <a:lnTo>
                    <a:pt x="184" y="16"/>
                  </a:lnTo>
                </a:path>
              </a:pathLst>
            </a:custGeom>
            <a:grpFill/>
            <a:ln w="9525" cmpd="sng">
              <a:solidFill>
                <a:schemeClr val="bg1"/>
              </a:solidFill>
              <a:bevel/>
            </a:ln>
          </p:spPr>
          <p:txBody>
            <a:bodyPr/>
            <a:lstStyle/>
            <a:p>
              <a:pPr eaLnBrk="1" fontAlgn="auto" hangingPunct="1">
                <a:spcBef>
                  <a:spcPts val="0"/>
                </a:spcBef>
                <a:spcAft>
                  <a:spcPts val="0"/>
                </a:spcAft>
                <a:defRPr/>
              </a:pPr>
              <a:endParaRPr lang="zh-CN" altLang="zh-CN" sz="1200" b="1">
                <a:solidFill>
                  <a:srgbClr val="000000"/>
                </a:solidFill>
                <a:latin typeface="+mn-lt"/>
                <a:ea typeface="+mn-ea"/>
                <a:sym typeface="方正兰亭黑_GBK" pitchFamily="2" charset="-122"/>
              </a:endParaRPr>
            </a:p>
          </p:txBody>
        </p:sp>
        <p:sp>
          <p:nvSpPr>
            <p:cNvPr id="16" name="Freeform 15"/>
            <p:cNvSpPr>
              <a:spLocks noChangeArrowheads="1"/>
            </p:cNvSpPr>
            <p:nvPr/>
          </p:nvSpPr>
          <p:spPr bwMode="auto">
            <a:xfrm>
              <a:off x="3998995" y="3351778"/>
              <a:ext cx="459590" cy="629999"/>
            </a:xfrm>
            <a:custGeom>
              <a:avLst/>
              <a:gdLst>
                <a:gd name="T0" fmla="*/ 681 w 273"/>
                <a:gd name="T1" fmla="*/ 93 h 369"/>
                <a:gd name="T2" fmla="*/ 681 w 273"/>
                <a:gd name="T3" fmla="*/ 80 h 369"/>
                <a:gd name="T4" fmla="*/ 643 w 273"/>
                <a:gd name="T5" fmla="*/ 80 h 369"/>
                <a:gd name="T6" fmla="*/ 643 w 273"/>
                <a:gd name="T7" fmla="*/ 93 h 369"/>
                <a:gd name="T8" fmla="*/ 601 w 273"/>
                <a:gd name="T9" fmla="*/ 93 h 369"/>
                <a:gd name="T10" fmla="*/ 580 w 273"/>
                <a:gd name="T11" fmla="*/ 93 h 369"/>
                <a:gd name="T12" fmla="*/ 580 w 273"/>
                <a:gd name="T13" fmla="*/ 53 h 369"/>
                <a:gd name="T14" fmla="*/ 560 w 273"/>
                <a:gd name="T15" fmla="*/ 53 h 369"/>
                <a:gd name="T16" fmla="*/ 520 w 273"/>
                <a:gd name="T17" fmla="*/ 93 h 369"/>
                <a:gd name="T18" fmla="*/ 461 w 273"/>
                <a:gd name="T19" fmla="*/ 93 h 369"/>
                <a:gd name="T20" fmla="*/ 440 w 273"/>
                <a:gd name="T21" fmla="*/ 53 h 369"/>
                <a:gd name="T22" fmla="*/ 422 w 273"/>
                <a:gd name="T23" fmla="*/ 27 h 369"/>
                <a:gd name="T24" fmla="*/ 401 w 273"/>
                <a:gd name="T25" fmla="*/ 0 h 369"/>
                <a:gd name="T26" fmla="*/ 360 w 273"/>
                <a:gd name="T27" fmla="*/ 0 h 369"/>
                <a:gd name="T28" fmla="*/ 360 w 273"/>
                <a:gd name="T29" fmla="*/ 13 h 369"/>
                <a:gd name="T30" fmla="*/ 281 w 273"/>
                <a:gd name="T31" fmla="*/ 27 h 369"/>
                <a:gd name="T32" fmla="*/ 281 w 273"/>
                <a:gd name="T33" fmla="*/ 53 h 369"/>
                <a:gd name="T34" fmla="*/ 199 w 273"/>
                <a:gd name="T35" fmla="*/ 53 h 369"/>
                <a:gd name="T36" fmla="*/ 162 w 273"/>
                <a:gd name="T37" fmla="*/ 80 h 369"/>
                <a:gd name="T38" fmla="*/ 162 w 273"/>
                <a:gd name="T39" fmla="*/ 122 h 369"/>
                <a:gd name="T40" fmla="*/ 181 w 273"/>
                <a:gd name="T41" fmla="*/ 149 h 369"/>
                <a:gd name="T42" fmla="*/ 121 w 273"/>
                <a:gd name="T43" fmla="*/ 186 h 369"/>
                <a:gd name="T44" fmla="*/ 101 w 273"/>
                <a:gd name="T45" fmla="*/ 186 h 369"/>
                <a:gd name="T46" fmla="*/ 79 w 273"/>
                <a:gd name="T47" fmla="*/ 241 h 369"/>
                <a:gd name="T48" fmla="*/ 79 w 273"/>
                <a:gd name="T49" fmla="*/ 267 h 369"/>
                <a:gd name="T50" fmla="*/ 79 w 273"/>
                <a:gd name="T51" fmla="*/ 294 h 369"/>
                <a:gd name="T52" fmla="*/ 41 w 273"/>
                <a:gd name="T53" fmla="*/ 336 h 369"/>
                <a:gd name="T54" fmla="*/ 20 w 273"/>
                <a:gd name="T55" fmla="*/ 361 h 369"/>
                <a:gd name="T56" fmla="*/ 0 w 273"/>
                <a:gd name="T57" fmla="*/ 429 h 369"/>
                <a:gd name="T58" fmla="*/ 20 w 273"/>
                <a:gd name="T59" fmla="*/ 454 h 369"/>
                <a:gd name="T60" fmla="*/ 138 w 273"/>
                <a:gd name="T61" fmla="*/ 454 h 369"/>
                <a:gd name="T62" fmla="*/ 199 w 273"/>
                <a:gd name="T63" fmla="*/ 549 h 369"/>
                <a:gd name="T64" fmla="*/ 221 w 273"/>
                <a:gd name="T65" fmla="*/ 615 h 369"/>
                <a:gd name="T66" fmla="*/ 281 w 273"/>
                <a:gd name="T67" fmla="*/ 549 h 369"/>
                <a:gd name="T68" fmla="*/ 300 w 273"/>
                <a:gd name="T69" fmla="*/ 562 h 369"/>
                <a:gd name="T70" fmla="*/ 381 w 273"/>
                <a:gd name="T71" fmla="*/ 510 h 369"/>
                <a:gd name="T72" fmla="*/ 381 w 273"/>
                <a:gd name="T73" fmla="*/ 468 h 369"/>
                <a:gd name="T74" fmla="*/ 461 w 273"/>
                <a:gd name="T75" fmla="*/ 454 h 369"/>
                <a:gd name="T76" fmla="*/ 500 w 273"/>
                <a:gd name="T77" fmla="*/ 388 h 369"/>
                <a:gd name="T78" fmla="*/ 542 w 273"/>
                <a:gd name="T79" fmla="*/ 375 h 369"/>
                <a:gd name="T80" fmla="*/ 542 w 273"/>
                <a:gd name="T81" fmla="*/ 336 h 369"/>
                <a:gd name="T82" fmla="*/ 601 w 273"/>
                <a:gd name="T83" fmla="*/ 336 h 369"/>
                <a:gd name="T84" fmla="*/ 621 w 273"/>
                <a:gd name="T85" fmla="*/ 267 h 369"/>
                <a:gd name="T86" fmla="*/ 601 w 273"/>
                <a:gd name="T87" fmla="*/ 214 h 369"/>
                <a:gd name="T88" fmla="*/ 621 w 273"/>
                <a:gd name="T89" fmla="*/ 201 h 369"/>
                <a:gd name="T90" fmla="*/ 580 w 273"/>
                <a:gd name="T91" fmla="*/ 173 h 369"/>
                <a:gd name="T92" fmla="*/ 621 w 273"/>
                <a:gd name="T93" fmla="*/ 160 h 369"/>
                <a:gd name="T94" fmla="*/ 643 w 273"/>
                <a:gd name="T95" fmla="*/ 173 h 369"/>
                <a:gd name="T96" fmla="*/ 681 w 273"/>
                <a:gd name="T97" fmla="*/ 135 h 369"/>
                <a:gd name="T98" fmla="*/ 681 w 273"/>
                <a:gd name="T99" fmla="*/ 93 h 36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73"/>
                <a:gd name="T151" fmla="*/ 0 h 369"/>
                <a:gd name="T152" fmla="*/ 273 w 273"/>
                <a:gd name="T153" fmla="*/ 369 h 369"/>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73" h="369">
                  <a:moveTo>
                    <a:pt x="272" y="56"/>
                  </a:moveTo>
                  <a:lnTo>
                    <a:pt x="272" y="48"/>
                  </a:lnTo>
                  <a:lnTo>
                    <a:pt x="256" y="48"/>
                  </a:lnTo>
                  <a:lnTo>
                    <a:pt x="256" y="56"/>
                  </a:lnTo>
                  <a:lnTo>
                    <a:pt x="240" y="56"/>
                  </a:lnTo>
                  <a:lnTo>
                    <a:pt x="232" y="56"/>
                  </a:lnTo>
                  <a:lnTo>
                    <a:pt x="232" y="32"/>
                  </a:lnTo>
                  <a:lnTo>
                    <a:pt x="224" y="32"/>
                  </a:lnTo>
                  <a:lnTo>
                    <a:pt x="208" y="56"/>
                  </a:lnTo>
                  <a:lnTo>
                    <a:pt x="184" y="56"/>
                  </a:lnTo>
                  <a:lnTo>
                    <a:pt x="176" y="32"/>
                  </a:lnTo>
                  <a:lnTo>
                    <a:pt x="168" y="16"/>
                  </a:lnTo>
                  <a:lnTo>
                    <a:pt x="160" y="0"/>
                  </a:lnTo>
                  <a:lnTo>
                    <a:pt x="144" y="0"/>
                  </a:lnTo>
                  <a:lnTo>
                    <a:pt x="144" y="8"/>
                  </a:lnTo>
                  <a:lnTo>
                    <a:pt x="112" y="16"/>
                  </a:lnTo>
                  <a:lnTo>
                    <a:pt x="112" y="32"/>
                  </a:lnTo>
                  <a:lnTo>
                    <a:pt x="80" y="32"/>
                  </a:lnTo>
                  <a:lnTo>
                    <a:pt x="64" y="48"/>
                  </a:lnTo>
                  <a:lnTo>
                    <a:pt x="64" y="72"/>
                  </a:lnTo>
                  <a:lnTo>
                    <a:pt x="72" y="88"/>
                  </a:lnTo>
                  <a:lnTo>
                    <a:pt x="48" y="112"/>
                  </a:lnTo>
                  <a:lnTo>
                    <a:pt x="40" y="112"/>
                  </a:lnTo>
                  <a:lnTo>
                    <a:pt x="32" y="144"/>
                  </a:lnTo>
                  <a:lnTo>
                    <a:pt x="32" y="160"/>
                  </a:lnTo>
                  <a:lnTo>
                    <a:pt x="32" y="176"/>
                  </a:lnTo>
                  <a:lnTo>
                    <a:pt x="16" y="200"/>
                  </a:lnTo>
                  <a:lnTo>
                    <a:pt x="8" y="216"/>
                  </a:lnTo>
                  <a:lnTo>
                    <a:pt x="0" y="256"/>
                  </a:lnTo>
                  <a:lnTo>
                    <a:pt x="8" y="272"/>
                  </a:lnTo>
                  <a:lnTo>
                    <a:pt x="56" y="272"/>
                  </a:lnTo>
                  <a:lnTo>
                    <a:pt x="80" y="328"/>
                  </a:lnTo>
                  <a:lnTo>
                    <a:pt x="88" y="368"/>
                  </a:lnTo>
                  <a:lnTo>
                    <a:pt x="112" y="328"/>
                  </a:lnTo>
                  <a:lnTo>
                    <a:pt x="120" y="336"/>
                  </a:lnTo>
                  <a:lnTo>
                    <a:pt x="152" y="304"/>
                  </a:lnTo>
                  <a:lnTo>
                    <a:pt x="152" y="280"/>
                  </a:lnTo>
                  <a:lnTo>
                    <a:pt x="184" y="272"/>
                  </a:lnTo>
                  <a:lnTo>
                    <a:pt x="200" y="232"/>
                  </a:lnTo>
                  <a:lnTo>
                    <a:pt x="216" y="224"/>
                  </a:lnTo>
                  <a:lnTo>
                    <a:pt x="216" y="200"/>
                  </a:lnTo>
                  <a:lnTo>
                    <a:pt x="240" y="200"/>
                  </a:lnTo>
                  <a:lnTo>
                    <a:pt x="248" y="160"/>
                  </a:lnTo>
                  <a:lnTo>
                    <a:pt x="240" y="128"/>
                  </a:lnTo>
                  <a:lnTo>
                    <a:pt x="248" y="120"/>
                  </a:lnTo>
                  <a:lnTo>
                    <a:pt x="232" y="104"/>
                  </a:lnTo>
                  <a:lnTo>
                    <a:pt x="248" y="96"/>
                  </a:lnTo>
                  <a:lnTo>
                    <a:pt x="256" y="104"/>
                  </a:lnTo>
                  <a:lnTo>
                    <a:pt x="272" y="80"/>
                  </a:lnTo>
                  <a:lnTo>
                    <a:pt x="272" y="56"/>
                  </a:lnTo>
                </a:path>
              </a:pathLst>
            </a:custGeom>
            <a:grpFill/>
            <a:ln w="9525" cmpd="sng">
              <a:solidFill>
                <a:schemeClr val="bg1"/>
              </a:solidFill>
              <a:bevel/>
            </a:ln>
          </p:spPr>
          <p:txBody>
            <a:bodyPr/>
            <a:lstStyle/>
            <a:p>
              <a:pPr eaLnBrk="1" fontAlgn="auto" hangingPunct="1">
                <a:spcBef>
                  <a:spcPts val="0"/>
                </a:spcBef>
                <a:spcAft>
                  <a:spcPts val="0"/>
                </a:spcAft>
                <a:defRPr/>
              </a:pPr>
              <a:endParaRPr lang="zh-CN" altLang="zh-CN" sz="1200" b="1">
                <a:solidFill>
                  <a:srgbClr val="000000"/>
                </a:solidFill>
                <a:latin typeface="+mn-lt"/>
                <a:ea typeface="+mn-ea"/>
                <a:sym typeface="方正兰亭黑_GBK" pitchFamily="2" charset="-122"/>
              </a:endParaRPr>
            </a:p>
          </p:txBody>
        </p:sp>
        <p:sp>
          <p:nvSpPr>
            <p:cNvPr id="17" name="Freeform 16"/>
            <p:cNvSpPr>
              <a:spLocks noChangeArrowheads="1"/>
            </p:cNvSpPr>
            <p:nvPr/>
          </p:nvSpPr>
          <p:spPr bwMode="auto">
            <a:xfrm>
              <a:off x="3298401" y="3747645"/>
              <a:ext cx="850522" cy="656184"/>
            </a:xfrm>
            <a:custGeom>
              <a:avLst/>
              <a:gdLst>
                <a:gd name="T0" fmla="*/ 1244 w 505"/>
                <a:gd name="T1" fmla="*/ 158 h 385"/>
                <a:gd name="T2" fmla="*/ 1065 w 505"/>
                <a:gd name="T3" fmla="*/ 66 h 385"/>
                <a:gd name="T4" fmla="*/ 1023 w 505"/>
                <a:gd name="T5" fmla="*/ 93 h 385"/>
                <a:gd name="T6" fmla="*/ 944 w 505"/>
                <a:gd name="T7" fmla="*/ 66 h 385"/>
                <a:gd name="T8" fmla="*/ 782 w 505"/>
                <a:gd name="T9" fmla="*/ 93 h 385"/>
                <a:gd name="T10" fmla="*/ 782 w 505"/>
                <a:gd name="T11" fmla="*/ 0 h 385"/>
                <a:gd name="T12" fmla="*/ 703 w 505"/>
                <a:gd name="T13" fmla="*/ 0 h 385"/>
                <a:gd name="T14" fmla="*/ 543 w 505"/>
                <a:gd name="T15" fmla="*/ 13 h 385"/>
                <a:gd name="T16" fmla="*/ 522 w 505"/>
                <a:gd name="T17" fmla="*/ 66 h 385"/>
                <a:gd name="T18" fmla="*/ 422 w 505"/>
                <a:gd name="T19" fmla="*/ 41 h 385"/>
                <a:gd name="T20" fmla="*/ 361 w 505"/>
                <a:gd name="T21" fmla="*/ 80 h 385"/>
                <a:gd name="T22" fmla="*/ 381 w 505"/>
                <a:gd name="T23" fmla="*/ 145 h 385"/>
                <a:gd name="T24" fmla="*/ 361 w 505"/>
                <a:gd name="T25" fmla="*/ 186 h 385"/>
                <a:gd name="T26" fmla="*/ 281 w 505"/>
                <a:gd name="T27" fmla="*/ 279 h 385"/>
                <a:gd name="T28" fmla="*/ 181 w 505"/>
                <a:gd name="T29" fmla="*/ 371 h 385"/>
                <a:gd name="T30" fmla="*/ 79 w 505"/>
                <a:gd name="T31" fmla="*/ 450 h 385"/>
                <a:gd name="T32" fmla="*/ 0 w 505"/>
                <a:gd name="T33" fmla="*/ 492 h 385"/>
                <a:gd name="T34" fmla="*/ 20 w 505"/>
                <a:gd name="T35" fmla="*/ 518 h 385"/>
                <a:gd name="T36" fmla="*/ 41 w 505"/>
                <a:gd name="T37" fmla="*/ 596 h 385"/>
                <a:gd name="T38" fmla="*/ 141 w 505"/>
                <a:gd name="T39" fmla="*/ 636 h 385"/>
                <a:gd name="T40" fmla="*/ 101 w 505"/>
                <a:gd name="T41" fmla="*/ 572 h 385"/>
                <a:gd name="T42" fmla="*/ 200 w 505"/>
                <a:gd name="T43" fmla="*/ 505 h 385"/>
                <a:gd name="T44" fmla="*/ 381 w 505"/>
                <a:gd name="T45" fmla="*/ 465 h 385"/>
                <a:gd name="T46" fmla="*/ 482 w 505"/>
                <a:gd name="T47" fmla="*/ 492 h 385"/>
                <a:gd name="T48" fmla="*/ 601 w 505"/>
                <a:gd name="T49" fmla="*/ 411 h 385"/>
                <a:gd name="T50" fmla="*/ 662 w 505"/>
                <a:gd name="T51" fmla="*/ 398 h 385"/>
                <a:gd name="T52" fmla="*/ 662 w 505"/>
                <a:gd name="T53" fmla="*/ 357 h 385"/>
                <a:gd name="T54" fmla="*/ 703 w 505"/>
                <a:gd name="T55" fmla="*/ 344 h 385"/>
                <a:gd name="T56" fmla="*/ 844 w 505"/>
                <a:gd name="T57" fmla="*/ 384 h 385"/>
                <a:gd name="T58" fmla="*/ 844 w 505"/>
                <a:gd name="T59" fmla="*/ 332 h 385"/>
                <a:gd name="T60" fmla="*/ 944 w 505"/>
                <a:gd name="T61" fmla="*/ 319 h 385"/>
                <a:gd name="T62" fmla="*/ 982 w 505"/>
                <a:gd name="T63" fmla="*/ 332 h 385"/>
                <a:gd name="T64" fmla="*/ 1004 w 505"/>
                <a:gd name="T65" fmla="*/ 306 h 385"/>
                <a:gd name="T66" fmla="*/ 1124 w 505"/>
                <a:gd name="T67" fmla="*/ 292 h 385"/>
                <a:gd name="T68" fmla="*/ 1204 w 505"/>
                <a:gd name="T69" fmla="*/ 226 h 38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05"/>
                <a:gd name="T106" fmla="*/ 0 h 385"/>
                <a:gd name="T107" fmla="*/ 505 w 505"/>
                <a:gd name="T108" fmla="*/ 385 h 38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05" h="385">
                  <a:moveTo>
                    <a:pt x="504" y="128"/>
                  </a:moveTo>
                  <a:lnTo>
                    <a:pt x="496" y="96"/>
                  </a:lnTo>
                  <a:lnTo>
                    <a:pt x="472" y="40"/>
                  </a:lnTo>
                  <a:lnTo>
                    <a:pt x="424" y="40"/>
                  </a:lnTo>
                  <a:lnTo>
                    <a:pt x="416" y="32"/>
                  </a:lnTo>
                  <a:lnTo>
                    <a:pt x="408" y="56"/>
                  </a:lnTo>
                  <a:lnTo>
                    <a:pt x="392" y="56"/>
                  </a:lnTo>
                  <a:lnTo>
                    <a:pt x="376" y="40"/>
                  </a:lnTo>
                  <a:lnTo>
                    <a:pt x="320" y="64"/>
                  </a:lnTo>
                  <a:lnTo>
                    <a:pt x="312" y="56"/>
                  </a:lnTo>
                  <a:lnTo>
                    <a:pt x="336" y="8"/>
                  </a:lnTo>
                  <a:lnTo>
                    <a:pt x="312" y="0"/>
                  </a:lnTo>
                  <a:lnTo>
                    <a:pt x="296" y="16"/>
                  </a:lnTo>
                  <a:lnTo>
                    <a:pt x="280" y="0"/>
                  </a:lnTo>
                  <a:lnTo>
                    <a:pt x="272" y="8"/>
                  </a:lnTo>
                  <a:lnTo>
                    <a:pt x="216" y="8"/>
                  </a:lnTo>
                  <a:lnTo>
                    <a:pt x="224" y="40"/>
                  </a:lnTo>
                  <a:lnTo>
                    <a:pt x="208" y="40"/>
                  </a:lnTo>
                  <a:lnTo>
                    <a:pt x="176" y="16"/>
                  </a:lnTo>
                  <a:lnTo>
                    <a:pt x="168" y="24"/>
                  </a:lnTo>
                  <a:lnTo>
                    <a:pt x="168" y="48"/>
                  </a:lnTo>
                  <a:lnTo>
                    <a:pt x="144" y="48"/>
                  </a:lnTo>
                  <a:lnTo>
                    <a:pt x="144" y="72"/>
                  </a:lnTo>
                  <a:lnTo>
                    <a:pt x="152" y="88"/>
                  </a:lnTo>
                  <a:lnTo>
                    <a:pt x="144" y="96"/>
                  </a:lnTo>
                  <a:lnTo>
                    <a:pt x="144" y="112"/>
                  </a:lnTo>
                  <a:lnTo>
                    <a:pt x="112" y="144"/>
                  </a:lnTo>
                  <a:lnTo>
                    <a:pt x="112" y="168"/>
                  </a:lnTo>
                  <a:lnTo>
                    <a:pt x="104" y="200"/>
                  </a:lnTo>
                  <a:lnTo>
                    <a:pt x="72" y="224"/>
                  </a:lnTo>
                  <a:lnTo>
                    <a:pt x="48" y="256"/>
                  </a:lnTo>
                  <a:lnTo>
                    <a:pt x="32" y="272"/>
                  </a:lnTo>
                  <a:lnTo>
                    <a:pt x="8" y="280"/>
                  </a:lnTo>
                  <a:lnTo>
                    <a:pt x="0" y="296"/>
                  </a:lnTo>
                  <a:lnTo>
                    <a:pt x="16" y="304"/>
                  </a:lnTo>
                  <a:lnTo>
                    <a:pt x="8" y="312"/>
                  </a:lnTo>
                  <a:lnTo>
                    <a:pt x="8" y="352"/>
                  </a:lnTo>
                  <a:lnTo>
                    <a:pt x="16" y="360"/>
                  </a:lnTo>
                  <a:lnTo>
                    <a:pt x="16" y="384"/>
                  </a:lnTo>
                  <a:lnTo>
                    <a:pt x="56" y="384"/>
                  </a:lnTo>
                  <a:lnTo>
                    <a:pt x="56" y="360"/>
                  </a:lnTo>
                  <a:lnTo>
                    <a:pt x="40" y="344"/>
                  </a:lnTo>
                  <a:lnTo>
                    <a:pt x="48" y="312"/>
                  </a:lnTo>
                  <a:lnTo>
                    <a:pt x="80" y="304"/>
                  </a:lnTo>
                  <a:lnTo>
                    <a:pt x="104" y="304"/>
                  </a:lnTo>
                  <a:lnTo>
                    <a:pt x="152" y="280"/>
                  </a:lnTo>
                  <a:lnTo>
                    <a:pt x="184" y="280"/>
                  </a:lnTo>
                  <a:lnTo>
                    <a:pt x="192" y="296"/>
                  </a:lnTo>
                  <a:lnTo>
                    <a:pt x="208" y="264"/>
                  </a:lnTo>
                  <a:lnTo>
                    <a:pt x="240" y="248"/>
                  </a:lnTo>
                  <a:lnTo>
                    <a:pt x="248" y="224"/>
                  </a:lnTo>
                  <a:lnTo>
                    <a:pt x="264" y="240"/>
                  </a:lnTo>
                  <a:lnTo>
                    <a:pt x="272" y="240"/>
                  </a:lnTo>
                  <a:lnTo>
                    <a:pt x="264" y="216"/>
                  </a:lnTo>
                  <a:lnTo>
                    <a:pt x="264" y="184"/>
                  </a:lnTo>
                  <a:lnTo>
                    <a:pt x="280" y="208"/>
                  </a:lnTo>
                  <a:lnTo>
                    <a:pt x="288" y="232"/>
                  </a:lnTo>
                  <a:lnTo>
                    <a:pt x="336" y="232"/>
                  </a:lnTo>
                  <a:lnTo>
                    <a:pt x="320" y="216"/>
                  </a:lnTo>
                  <a:lnTo>
                    <a:pt x="336" y="200"/>
                  </a:lnTo>
                  <a:lnTo>
                    <a:pt x="360" y="208"/>
                  </a:lnTo>
                  <a:lnTo>
                    <a:pt x="376" y="192"/>
                  </a:lnTo>
                  <a:lnTo>
                    <a:pt x="392" y="192"/>
                  </a:lnTo>
                  <a:lnTo>
                    <a:pt x="392" y="200"/>
                  </a:lnTo>
                  <a:lnTo>
                    <a:pt x="400" y="200"/>
                  </a:lnTo>
                  <a:lnTo>
                    <a:pt x="400" y="184"/>
                  </a:lnTo>
                  <a:lnTo>
                    <a:pt x="424" y="192"/>
                  </a:lnTo>
                  <a:lnTo>
                    <a:pt x="448" y="176"/>
                  </a:lnTo>
                  <a:lnTo>
                    <a:pt x="472" y="168"/>
                  </a:lnTo>
                  <a:lnTo>
                    <a:pt x="480" y="136"/>
                  </a:lnTo>
                  <a:lnTo>
                    <a:pt x="504" y="128"/>
                  </a:lnTo>
                </a:path>
              </a:pathLst>
            </a:custGeom>
            <a:grpFill/>
            <a:ln w="9525" cmpd="sng">
              <a:solidFill>
                <a:schemeClr val="bg1"/>
              </a:solidFill>
              <a:bevel/>
            </a:ln>
          </p:spPr>
          <p:txBody>
            <a:bodyPr/>
            <a:lstStyle/>
            <a:p>
              <a:pPr eaLnBrk="1" fontAlgn="auto" hangingPunct="1">
                <a:spcBef>
                  <a:spcPts val="0"/>
                </a:spcBef>
                <a:spcAft>
                  <a:spcPts val="0"/>
                </a:spcAft>
                <a:defRPr/>
              </a:pPr>
              <a:endParaRPr lang="zh-CN" altLang="zh-CN" sz="1200" b="1">
                <a:solidFill>
                  <a:srgbClr val="000000"/>
                </a:solidFill>
                <a:latin typeface="+mn-lt"/>
                <a:ea typeface="+mn-ea"/>
                <a:sym typeface="方正兰亭黑_GBK" pitchFamily="2" charset="-122"/>
              </a:endParaRPr>
            </a:p>
          </p:txBody>
        </p:sp>
        <p:sp>
          <p:nvSpPr>
            <p:cNvPr id="18" name="Freeform 17"/>
            <p:cNvSpPr>
              <a:spLocks noChangeArrowheads="1"/>
            </p:cNvSpPr>
            <p:nvPr/>
          </p:nvSpPr>
          <p:spPr bwMode="auto">
            <a:xfrm>
              <a:off x="2732320" y="3624418"/>
              <a:ext cx="837911" cy="656184"/>
            </a:xfrm>
            <a:custGeom>
              <a:avLst/>
              <a:gdLst>
                <a:gd name="T0" fmla="*/ 868 w 497"/>
                <a:gd name="T1" fmla="*/ 572 h 385"/>
                <a:gd name="T2" fmla="*/ 1052 w 497"/>
                <a:gd name="T3" fmla="*/ 492 h 385"/>
                <a:gd name="T4" fmla="*/ 1131 w 497"/>
                <a:gd name="T5" fmla="*/ 398 h 385"/>
                <a:gd name="T6" fmla="*/ 1210 w 497"/>
                <a:gd name="T7" fmla="*/ 306 h 385"/>
                <a:gd name="T8" fmla="*/ 1251 w 497"/>
                <a:gd name="T9" fmla="*/ 266 h 385"/>
                <a:gd name="T10" fmla="*/ 1210 w 497"/>
                <a:gd name="T11" fmla="*/ 214 h 385"/>
                <a:gd name="T12" fmla="*/ 1151 w 497"/>
                <a:gd name="T13" fmla="*/ 158 h 385"/>
                <a:gd name="T14" fmla="*/ 1109 w 497"/>
                <a:gd name="T15" fmla="*/ 186 h 385"/>
                <a:gd name="T16" fmla="*/ 1070 w 497"/>
                <a:gd name="T17" fmla="*/ 173 h 385"/>
                <a:gd name="T18" fmla="*/ 1109 w 497"/>
                <a:gd name="T19" fmla="*/ 93 h 385"/>
                <a:gd name="T20" fmla="*/ 1109 w 497"/>
                <a:gd name="T21" fmla="*/ 27 h 385"/>
                <a:gd name="T22" fmla="*/ 1029 w 497"/>
                <a:gd name="T23" fmla="*/ 13 h 385"/>
                <a:gd name="T24" fmla="*/ 948 w 497"/>
                <a:gd name="T25" fmla="*/ 41 h 385"/>
                <a:gd name="T26" fmla="*/ 907 w 497"/>
                <a:gd name="T27" fmla="*/ 41 h 385"/>
                <a:gd name="T28" fmla="*/ 806 w 497"/>
                <a:gd name="T29" fmla="*/ 53 h 385"/>
                <a:gd name="T30" fmla="*/ 728 w 497"/>
                <a:gd name="T31" fmla="*/ 106 h 385"/>
                <a:gd name="T32" fmla="*/ 668 w 497"/>
                <a:gd name="T33" fmla="*/ 120 h 385"/>
                <a:gd name="T34" fmla="*/ 566 w 497"/>
                <a:gd name="T35" fmla="*/ 158 h 385"/>
                <a:gd name="T36" fmla="*/ 463 w 497"/>
                <a:gd name="T37" fmla="*/ 145 h 385"/>
                <a:gd name="T38" fmla="*/ 404 w 497"/>
                <a:gd name="T39" fmla="*/ 120 h 385"/>
                <a:gd name="T40" fmla="*/ 362 w 497"/>
                <a:gd name="T41" fmla="*/ 145 h 385"/>
                <a:gd name="T42" fmla="*/ 243 w 497"/>
                <a:gd name="T43" fmla="*/ 214 h 385"/>
                <a:gd name="T44" fmla="*/ 83 w 497"/>
                <a:gd name="T45" fmla="*/ 186 h 385"/>
                <a:gd name="T46" fmla="*/ 0 w 497"/>
                <a:gd name="T47" fmla="*/ 214 h 385"/>
                <a:gd name="T48" fmla="*/ 83 w 497"/>
                <a:gd name="T49" fmla="*/ 239 h 385"/>
                <a:gd name="T50" fmla="*/ 223 w 497"/>
                <a:gd name="T51" fmla="*/ 279 h 385"/>
                <a:gd name="T52" fmla="*/ 261 w 497"/>
                <a:gd name="T53" fmla="*/ 344 h 385"/>
                <a:gd name="T54" fmla="*/ 141 w 497"/>
                <a:gd name="T55" fmla="*/ 371 h 385"/>
                <a:gd name="T56" fmla="*/ 223 w 497"/>
                <a:gd name="T57" fmla="*/ 411 h 385"/>
                <a:gd name="T58" fmla="*/ 343 w 497"/>
                <a:gd name="T59" fmla="*/ 465 h 385"/>
                <a:gd name="T60" fmla="*/ 343 w 497"/>
                <a:gd name="T61" fmla="*/ 505 h 385"/>
                <a:gd name="T62" fmla="*/ 525 w 497"/>
                <a:gd name="T63" fmla="*/ 596 h 385"/>
                <a:gd name="T64" fmla="*/ 626 w 497"/>
                <a:gd name="T65" fmla="*/ 596 h 385"/>
                <a:gd name="T66" fmla="*/ 646 w 497"/>
                <a:gd name="T67" fmla="*/ 572 h 385"/>
                <a:gd name="T68" fmla="*/ 746 w 497"/>
                <a:gd name="T69" fmla="*/ 623 h 385"/>
                <a:gd name="T70" fmla="*/ 847 w 497"/>
                <a:gd name="T71" fmla="*/ 610 h 38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97"/>
                <a:gd name="T109" fmla="*/ 0 h 385"/>
                <a:gd name="T110" fmla="*/ 497 w 497"/>
                <a:gd name="T111" fmla="*/ 385 h 38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97" h="385">
                  <a:moveTo>
                    <a:pt x="336" y="368"/>
                  </a:moveTo>
                  <a:lnTo>
                    <a:pt x="344" y="344"/>
                  </a:lnTo>
                  <a:lnTo>
                    <a:pt x="368" y="344"/>
                  </a:lnTo>
                  <a:lnTo>
                    <a:pt x="416" y="296"/>
                  </a:lnTo>
                  <a:lnTo>
                    <a:pt x="440" y="272"/>
                  </a:lnTo>
                  <a:lnTo>
                    <a:pt x="448" y="240"/>
                  </a:lnTo>
                  <a:lnTo>
                    <a:pt x="448" y="216"/>
                  </a:lnTo>
                  <a:lnTo>
                    <a:pt x="480" y="184"/>
                  </a:lnTo>
                  <a:lnTo>
                    <a:pt x="480" y="168"/>
                  </a:lnTo>
                  <a:lnTo>
                    <a:pt x="496" y="160"/>
                  </a:lnTo>
                  <a:lnTo>
                    <a:pt x="480" y="152"/>
                  </a:lnTo>
                  <a:lnTo>
                    <a:pt x="480" y="128"/>
                  </a:lnTo>
                  <a:lnTo>
                    <a:pt x="456" y="128"/>
                  </a:lnTo>
                  <a:lnTo>
                    <a:pt x="456" y="96"/>
                  </a:lnTo>
                  <a:lnTo>
                    <a:pt x="440" y="96"/>
                  </a:lnTo>
                  <a:lnTo>
                    <a:pt x="440" y="112"/>
                  </a:lnTo>
                  <a:lnTo>
                    <a:pt x="424" y="112"/>
                  </a:lnTo>
                  <a:lnTo>
                    <a:pt x="424" y="104"/>
                  </a:lnTo>
                  <a:lnTo>
                    <a:pt x="432" y="64"/>
                  </a:lnTo>
                  <a:lnTo>
                    <a:pt x="440" y="56"/>
                  </a:lnTo>
                  <a:lnTo>
                    <a:pt x="440" y="40"/>
                  </a:lnTo>
                  <a:lnTo>
                    <a:pt x="440" y="16"/>
                  </a:lnTo>
                  <a:lnTo>
                    <a:pt x="432" y="0"/>
                  </a:lnTo>
                  <a:lnTo>
                    <a:pt x="408" y="8"/>
                  </a:lnTo>
                  <a:lnTo>
                    <a:pt x="392" y="8"/>
                  </a:lnTo>
                  <a:lnTo>
                    <a:pt x="376" y="24"/>
                  </a:lnTo>
                  <a:lnTo>
                    <a:pt x="360" y="32"/>
                  </a:lnTo>
                  <a:lnTo>
                    <a:pt x="360" y="24"/>
                  </a:lnTo>
                  <a:lnTo>
                    <a:pt x="344" y="32"/>
                  </a:lnTo>
                  <a:lnTo>
                    <a:pt x="320" y="32"/>
                  </a:lnTo>
                  <a:lnTo>
                    <a:pt x="304" y="40"/>
                  </a:lnTo>
                  <a:lnTo>
                    <a:pt x="288" y="64"/>
                  </a:lnTo>
                  <a:lnTo>
                    <a:pt x="272" y="56"/>
                  </a:lnTo>
                  <a:lnTo>
                    <a:pt x="264" y="72"/>
                  </a:lnTo>
                  <a:lnTo>
                    <a:pt x="232" y="72"/>
                  </a:lnTo>
                  <a:lnTo>
                    <a:pt x="224" y="96"/>
                  </a:lnTo>
                  <a:lnTo>
                    <a:pt x="200" y="104"/>
                  </a:lnTo>
                  <a:lnTo>
                    <a:pt x="184" y="88"/>
                  </a:lnTo>
                  <a:lnTo>
                    <a:pt x="176" y="64"/>
                  </a:lnTo>
                  <a:lnTo>
                    <a:pt x="160" y="72"/>
                  </a:lnTo>
                  <a:lnTo>
                    <a:pt x="160" y="88"/>
                  </a:lnTo>
                  <a:lnTo>
                    <a:pt x="144" y="88"/>
                  </a:lnTo>
                  <a:lnTo>
                    <a:pt x="104" y="112"/>
                  </a:lnTo>
                  <a:lnTo>
                    <a:pt x="96" y="128"/>
                  </a:lnTo>
                  <a:lnTo>
                    <a:pt x="48" y="112"/>
                  </a:lnTo>
                  <a:lnTo>
                    <a:pt x="32" y="112"/>
                  </a:lnTo>
                  <a:lnTo>
                    <a:pt x="24" y="120"/>
                  </a:lnTo>
                  <a:lnTo>
                    <a:pt x="0" y="128"/>
                  </a:lnTo>
                  <a:lnTo>
                    <a:pt x="0" y="144"/>
                  </a:lnTo>
                  <a:lnTo>
                    <a:pt x="32" y="144"/>
                  </a:lnTo>
                  <a:lnTo>
                    <a:pt x="40" y="160"/>
                  </a:lnTo>
                  <a:lnTo>
                    <a:pt x="88" y="168"/>
                  </a:lnTo>
                  <a:lnTo>
                    <a:pt x="96" y="176"/>
                  </a:lnTo>
                  <a:lnTo>
                    <a:pt x="104" y="208"/>
                  </a:lnTo>
                  <a:lnTo>
                    <a:pt x="64" y="208"/>
                  </a:lnTo>
                  <a:lnTo>
                    <a:pt x="56" y="224"/>
                  </a:lnTo>
                  <a:lnTo>
                    <a:pt x="64" y="240"/>
                  </a:lnTo>
                  <a:lnTo>
                    <a:pt x="88" y="248"/>
                  </a:lnTo>
                  <a:lnTo>
                    <a:pt x="136" y="264"/>
                  </a:lnTo>
                  <a:lnTo>
                    <a:pt x="136" y="280"/>
                  </a:lnTo>
                  <a:lnTo>
                    <a:pt x="120" y="288"/>
                  </a:lnTo>
                  <a:lnTo>
                    <a:pt x="136" y="304"/>
                  </a:lnTo>
                  <a:lnTo>
                    <a:pt x="136" y="328"/>
                  </a:lnTo>
                  <a:lnTo>
                    <a:pt x="208" y="360"/>
                  </a:lnTo>
                  <a:lnTo>
                    <a:pt x="224" y="360"/>
                  </a:lnTo>
                  <a:lnTo>
                    <a:pt x="248" y="360"/>
                  </a:lnTo>
                  <a:lnTo>
                    <a:pt x="256" y="368"/>
                  </a:lnTo>
                  <a:lnTo>
                    <a:pt x="256" y="344"/>
                  </a:lnTo>
                  <a:lnTo>
                    <a:pt x="288" y="352"/>
                  </a:lnTo>
                  <a:lnTo>
                    <a:pt x="296" y="376"/>
                  </a:lnTo>
                  <a:lnTo>
                    <a:pt x="312" y="384"/>
                  </a:lnTo>
                  <a:lnTo>
                    <a:pt x="336" y="368"/>
                  </a:lnTo>
                </a:path>
              </a:pathLst>
            </a:custGeom>
            <a:grpFill/>
            <a:ln w="9525" cmpd="sng">
              <a:solidFill>
                <a:schemeClr val="bg1"/>
              </a:solidFill>
              <a:bevel/>
            </a:ln>
          </p:spPr>
          <p:txBody>
            <a:bodyPr/>
            <a:lstStyle/>
            <a:p>
              <a:pPr eaLnBrk="1" fontAlgn="auto" hangingPunct="1">
                <a:spcBef>
                  <a:spcPts val="0"/>
                </a:spcBef>
                <a:spcAft>
                  <a:spcPts val="0"/>
                </a:spcAft>
                <a:defRPr/>
              </a:pPr>
              <a:endParaRPr lang="zh-CN" altLang="zh-CN" sz="1200" b="1">
                <a:solidFill>
                  <a:srgbClr val="000000"/>
                </a:solidFill>
                <a:latin typeface="+mn-lt"/>
                <a:ea typeface="+mn-ea"/>
                <a:sym typeface="方正兰亭黑_GBK" pitchFamily="2" charset="-122"/>
              </a:endParaRPr>
            </a:p>
          </p:txBody>
        </p:sp>
        <p:sp>
          <p:nvSpPr>
            <p:cNvPr id="19" name="Freeform 18"/>
            <p:cNvSpPr>
              <a:spLocks noChangeArrowheads="1"/>
            </p:cNvSpPr>
            <p:nvPr/>
          </p:nvSpPr>
          <p:spPr bwMode="auto">
            <a:xfrm>
              <a:off x="2652452" y="3256277"/>
              <a:ext cx="622128" cy="603813"/>
            </a:xfrm>
            <a:custGeom>
              <a:avLst/>
              <a:gdLst>
                <a:gd name="T0" fmla="*/ 122 w 369"/>
                <a:gd name="T1" fmla="*/ 540 h 353"/>
                <a:gd name="T2" fmla="*/ 83 w 369"/>
                <a:gd name="T3" fmla="*/ 445 h 353"/>
                <a:gd name="T4" fmla="*/ 141 w 369"/>
                <a:gd name="T5" fmla="*/ 324 h 353"/>
                <a:gd name="T6" fmla="*/ 20 w 369"/>
                <a:gd name="T7" fmla="*/ 271 h 353"/>
                <a:gd name="T8" fmla="*/ 41 w 369"/>
                <a:gd name="T9" fmla="*/ 231 h 353"/>
                <a:gd name="T10" fmla="*/ 122 w 369"/>
                <a:gd name="T11" fmla="*/ 231 h 353"/>
                <a:gd name="T12" fmla="*/ 261 w 369"/>
                <a:gd name="T13" fmla="*/ 202 h 353"/>
                <a:gd name="T14" fmla="*/ 422 w 369"/>
                <a:gd name="T15" fmla="*/ 189 h 353"/>
                <a:gd name="T16" fmla="*/ 343 w 369"/>
                <a:gd name="T17" fmla="*/ 135 h 353"/>
                <a:gd name="T18" fmla="*/ 362 w 369"/>
                <a:gd name="T19" fmla="*/ 67 h 353"/>
                <a:gd name="T20" fmla="*/ 463 w 369"/>
                <a:gd name="T21" fmla="*/ 67 h 353"/>
                <a:gd name="T22" fmla="*/ 525 w 369"/>
                <a:gd name="T23" fmla="*/ 81 h 353"/>
                <a:gd name="T24" fmla="*/ 585 w 369"/>
                <a:gd name="T25" fmla="*/ 67 h 353"/>
                <a:gd name="T26" fmla="*/ 626 w 369"/>
                <a:gd name="T27" fmla="*/ 0 h 353"/>
                <a:gd name="T28" fmla="*/ 728 w 369"/>
                <a:gd name="T29" fmla="*/ 27 h 353"/>
                <a:gd name="T30" fmla="*/ 806 w 369"/>
                <a:gd name="T31" fmla="*/ 122 h 353"/>
                <a:gd name="T32" fmla="*/ 868 w 369"/>
                <a:gd name="T33" fmla="*/ 149 h 353"/>
                <a:gd name="T34" fmla="*/ 907 w 369"/>
                <a:gd name="T35" fmla="*/ 109 h 353"/>
                <a:gd name="T36" fmla="*/ 907 w 369"/>
                <a:gd name="T37" fmla="*/ 163 h 353"/>
                <a:gd name="T38" fmla="*/ 907 w 369"/>
                <a:gd name="T39" fmla="*/ 215 h 353"/>
                <a:gd name="T40" fmla="*/ 847 w 369"/>
                <a:gd name="T41" fmla="*/ 285 h 353"/>
                <a:gd name="T42" fmla="*/ 928 w 369"/>
                <a:gd name="T43" fmla="*/ 311 h 353"/>
                <a:gd name="T44" fmla="*/ 907 w 369"/>
                <a:gd name="T45" fmla="*/ 351 h 353"/>
                <a:gd name="T46" fmla="*/ 928 w 369"/>
                <a:gd name="T47" fmla="*/ 393 h 353"/>
                <a:gd name="T48" fmla="*/ 868 w 369"/>
                <a:gd name="T49" fmla="*/ 432 h 353"/>
                <a:gd name="T50" fmla="*/ 868 w 369"/>
                <a:gd name="T51" fmla="*/ 472 h 353"/>
                <a:gd name="T52" fmla="*/ 786 w 369"/>
                <a:gd name="T53" fmla="*/ 486 h 353"/>
                <a:gd name="T54" fmla="*/ 685 w 369"/>
                <a:gd name="T55" fmla="*/ 525 h 353"/>
                <a:gd name="T56" fmla="*/ 585 w 369"/>
                <a:gd name="T57" fmla="*/ 513 h 353"/>
                <a:gd name="T58" fmla="*/ 525 w 369"/>
                <a:gd name="T59" fmla="*/ 486 h 353"/>
                <a:gd name="T60" fmla="*/ 485 w 369"/>
                <a:gd name="T61" fmla="*/ 513 h 353"/>
                <a:gd name="T62" fmla="*/ 362 w 369"/>
                <a:gd name="T63" fmla="*/ 594 h 353"/>
                <a:gd name="T64" fmla="*/ 202 w 369"/>
                <a:gd name="T65" fmla="*/ 554 h 35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69"/>
                <a:gd name="T100" fmla="*/ 0 h 353"/>
                <a:gd name="T101" fmla="*/ 369 w 369"/>
                <a:gd name="T102" fmla="*/ 353 h 35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69" h="353">
                  <a:moveTo>
                    <a:pt x="48" y="344"/>
                  </a:moveTo>
                  <a:lnTo>
                    <a:pt x="48" y="320"/>
                  </a:lnTo>
                  <a:lnTo>
                    <a:pt x="64" y="296"/>
                  </a:lnTo>
                  <a:lnTo>
                    <a:pt x="32" y="264"/>
                  </a:lnTo>
                  <a:lnTo>
                    <a:pt x="56" y="224"/>
                  </a:lnTo>
                  <a:lnTo>
                    <a:pt x="56" y="192"/>
                  </a:lnTo>
                  <a:lnTo>
                    <a:pt x="8" y="200"/>
                  </a:lnTo>
                  <a:lnTo>
                    <a:pt x="8" y="160"/>
                  </a:lnTo>
                  <a:lnTo>
                    <a:pt x="0" y="152"/>
                  </a:lnTo>
                  <a:lnTo>
                    <a:pt x="16" y="136"/>
                  </a:lnTo>
                  <a:lnTo>
                    <a:pt x="32" y="144"/>
                  </a:lnTo>
                  <a:lnTo>
                    <a:pt x="48" y="136"/>
                  </a:lnTo>
                  <a:lnTo>
                    <a:pt x="96" y="136"/>
                  </a:lnTo>
                  <a:lnTo>
                    <a:pt x="104" y="120"/>
                  </a:lnTo>
                  <a:lnTo>
                    <a:pt x="112" y="112"/>
                  </a:lnTo>
                  <a:lnTo>
                    <a:pt x="168" y="112"/>
                  </a:lnTo>
                  <a:lnTo>
                    <a:pt x="160" y="80"/>
                  </a:lnTo>
                  <a:lnTo>
                    <a:pt x="136" y="80"/>
                  </a:lnTo>
                  <a:lnTo>
                    <a:pt x="128" y="56"/>
                  </a:lnTo>
                  <a:lnTo>
                    <a:pt x="144" y="40"/>
                  </a:lnTo>
                  <a:lnTo>
                    <a:pt x="168" y="48"/>
                  </a:lnTo>
                  <a:lnTo>
                    <a:pt x="184" y="40"/>
                  </a:lnTo>
                  <a:lnTo>
                    <a:pt x="192" y="56"/>
                  </a:lnTo>
                  <a:lnTo>
                    <a:pt x="208" y="48"/>
                  </a:lnTo>
                  <a:lnTo>
                    <a:pt x="208" y="24"/>
                  </a:lnTo>
                  <a:lnTo>
                    <a:pt x="232" y="40"/>
                  </a:lnTo>
                  <a:lnTo>
                    <a:pt x="240" y="8"/>
                  </a:lnTo>
                  <a:lnTo>
                    <a:pt x="248" y="0"/>
                  </a:lnTo>
                  <a:lnTo>
                    <a:pt x="264" y="16"/>
                  </a:lnTo>
                  <a:lnTo>
                    <a:pt x="288" y="16"/>
                  </a:lnTo>
                  <a:lnTo>
                    <a:pt x="312" y="72"/>
                  </a:lnTo>
                  <a:lnTo>
                    <a:pt x="320" y="72"/>
                  </a:lnTo>
                  <a:lnTo>
                    <a:pt x="328" y="88"/>
                  </a:lnTo>
                  <a:lnTo>
                    <a:pt x="344" y="88"/>
                  </a:lnTo>
                  <a:lnTo>
                    <a:pt x="352" y="72"/>
                  </a:lnTo>
                  <a:lnTo>
                    <a:pt x="360" y="64"/>
                  </a:lnTo>
                  <a:lnTo>
                    <a:pt x="368" y="88"/>
                  </a:lnTo>
                  <a:lnTo>
                    <a:pt x="360" y="96"/>
                  </a:lnTo>
                  <a:lnTo>
                    <a:pt x="360" y="112"/>
                  </a:lnTo>
                  <a:lnTo>
                    <a:pt x="360" y="128"/>
                  </a:lnTo>
                  <a:lnTo>
                    <a:pt x="336" y="152"/>
                  </a:lnTo>
                  <a:lnTo>
                    <a:pt x="336" y="168"/>
                  </a:lnTo>
                  <a:lnTo>
                    <a:pt x="360" y="168"/>
                  </a:lnTo>
                  <a:lnTo>
                    <a:pt x="368" y="184"/>
                  </a:lnTo>
                  <a:lnTo>
                    <a:pt x="360" y="192"/>
                  </a:lnTo>
                  <a:lnTo>
                    <a:pt x="360" y="208"/>
                  </a:lnTo>
                  <a:lnTo>
                    <a:pt x="360" y="232"/>
                  </a:lnTo>
                  <a:lnTo>
                    <a:pt x="368" y="232"/>
                  </a:lnTo>
                  <a:lnTo>
                    <a:pt x="368" y="248"/>
                  </a:lnTo>
                  <a:lnTo>
                    <a:pt x="344" y="256"/>
                  </a:lnTo>
                  <a:lnTo>
                    <a:pt x="344" y="272"/>
                  </a:lnTo>
                  <a:lnTo>
                    <a:pt x="344" y="280"/>
                  </a:lnTo>
                  <a:lnTo>
                    <a:pt x="320" y="272"/>
                  </a:lnTo>
                  <a:lnTo>
                    <a:pt x="312" y="288"/>
                  </a:lnTo>
                  <a:lnTo>
                    <a:pt x="280" y="288"/>
                  </a:lnTo>
                  <a:lnTo>
                    <a:pt x="272" y="312"/>
                  </a:lnTo>
                  <a:lnTo>
                    <a:pt x="248" y="320"/>
                  </a:lnTo>
                  <a:lnTo>
                    <a:pt x="232" y="304"/>
                  </a:lnTo>
                  <a:lnTo>
                    <a:pt x="224" y="280"/>
                  </a:lnTo>
                  <a:lnTo>
                    <a:pt x="208" y="288"/>
                  </a:lnTo>
                  <a:lnTo>
                    <a:pt x="208" y="304"/>
                  </a:lnTo>
                  <a:lnTo>
                    <a:pt x="192" y="304"/>
                  </a:lnTo>
                  <a:lnTo>
                    <a:pt x="152" y="328"/>
                  </a:lnTo>
                  <a:lnTo>
                    <a:pt x="144" y="352"/>
                  </a:lnTo>
                  <a:lnTo>
                    <a:pt x="96" y="328"/>
                  </a:lnTo>
                  <a:lnTo>
                    <a:pt x="80" y="328"/>
                  </a:lnTo>
                  <a:lnTo>
                    <a:pt x="48" y="344"/>
                  </a:lnTo>
                </a:path>
              </a:pathLst>
            </a:custGeom>
            <a:grpFill/>
            <a:ln w="9525" cmpd="sng">
              <a:solidFill>
                <a:schemeClr val="bg1"/>
              </a:solidFill>
              <a:bevel/>
            </a:ln>
          </p:spPr>
          <p:txBody>
            <a:bodyPr/>
            <a:lstStyle/>
            <a:p>
              <a:pPr eaLnBrk="1" fontAlgn="auto" hangingPunct="1">
                <a:spcBef>
                  <a:spcPts val="0"/>
                </a:spcBef>
                <a:spcAft>
                  <a:spcPts val="0"/>
                </a:spcAft>
                <a:defRPr/>
              </a:pPr>
              <a:endParaRPr lang="zh-CN" altLang="zh-CN" sz="1200" b="1">
                <a:solidFill>
                  <a:srgbClr val="000000"/>
                </a:solidFill>
                <a:latin typeface="+mn-lt"/>
                <a:ea typeface="+mn-ea"/>
                <a:sym typeface="方正兰亭黑_GBK" pitchFamily="2" charset="-122"/>
              </a:endParaRPr>
            </a:p>
          </p:txBody>
        </p:sp>
        <p:sp>
          <p:nvSpPr>
            <p:cNvPr id="20" name="Freeform 19"/>
            <p:cNvSpPr>
              <a:spLocks noChangeArrowheads="1"/>
            </p:cNvSpPr>
            <p:nvPr/>
          </p:nvSpPr>
          <p:spPr bwMode="auto">
            <a:xfrm>
              <a:off x="1950456" y="3214688"/>
              <a:ext cx="958414" cy="1052052"/>
            </a:xfrm>
            <a:custGeom>
              <a:avLst/>
              <a:gdLst>
                <a:gd name="T0" fmla="*/ 1325 w 569"/>
                <a:gd name="T1" fmla="*/ 745 h 617"/>
                <a:gd name="T2" fmla="*/ 1406 w 569"/>
                <a:gd name="T3" fmla="*/ 690 h 617"/>
                <a:gd name="T4" fmla="*/ 1325 w 569"/>
                <a:gd name="T5" fmla="*/ 677 h 617"/>
                <a:gd name="T6" fmla="*/ 1244 w 569"/>
                <a:gd name="T7" fmla="*/ 638 h 617"/>
                <a:gd name="T8" fmla="*/ 1166 w 569"/>
                <a:gd name="T9" fmla="*/ 599 h 617"/>
                <a:gd name="T10" fmla="*/ 1206 w 569"/>
                <a:gd name="T11" fmla="*/ 531 h 617"/>
                <a:gd name="T12" fmla="*/ 1185 w 569"/>
                <a:gd name="T13" fmla="*/ 413 h 617"/>
                <a:gd name="T14" fmla="*/ 1065 w 569"/>
                <a:gd name="T15" fmla="*/ 373 h 617"/>
                <a:gd name="T16" fmla="*/ 1043 w 569"/>
                <a:gd name="T17" fmla="*/ 293 h 617"/>
                <a:gd name="T18" fmla="*/ 1125 w 569"/>
                <a:gd name="T19" fmla="*/ 279 h 617"/>
                <a:gd name="T20" fmla="*/ 1283 w 569"/>
                <a:gd name="T21" fmla="*/ 266 h 617"/>
                <a:gd name="T22" fmla="*/ 1283 w 569"/>
                <a:gd name="T23" fmla="*/ 186 h 617"/>
                <a:gd name="T24" fmla="*/ 1166 w 569"/>
                <a:gd name="T25" fmla="*/ 186 h 617"/>
                <a:gd name="T26" fmla="*/ 1084 w 569"/>
                <a:gd name="T27" fmla="*/ 106 h 617"/>
                <a:gd name="T28" fmla="*/ 1023 w 569"/>
                <a:gd name="T29" fmla="*/ 159 h 617"/>
                <a:gd name="T30" fmla="*/ 964 w 569"/>
                <a:gd name="T31" fmla="*/ 239 h 617"/>
                <a:gd name="T32" fmla="*/ 922 w 569"/>
                <a:gd name="T33" fmla="*/ 399 h 617"/>
                <a:gd name="T34" fmla="*/ 844 w 569"/>
                <a:gd name="T35" fmla="*/ 373 h 617"/>
                <a:gd name="T36" fmla="*/ 722 w 569"/>
                <a:gd name="T37" fmla="*/ 399 h 617"/>
                <a:gd name="T38" fmla="*/ 682 w 569"/>
                <a:gd name="T39" fmla="*/ 373 h 617"/>
                <a:gd name="T40" fmla="*/ 582 w 569"/>
                <a:gd name="T41" fmla="*/ 173 h 617"/>
                <a:gd name="T42" fmla="*/ 543 w 569"/>
                <a:gd name="T43" fmla="*/ 186 h 617"/>
                <a:gd name="T44" fmla="*/ 523 w 569"/>
                <a:gd name="T45" fmla="*/ 122 h 617"/>
                <a:gd name="T46" fmla="*/ 402 w 569"/>
                <a:gd name="T47" fmla="*/ 66 h 617"/>
                <a:gd name="T48" fmla="*/ 341 w 569"/>
                <a:gd name="T49" fmla="*/ 135 h 617"/>
                <a:gd name="T50" fmla="*/ 341 w 569"/>
                <a:gd name="T51" fmla="*/ 0 h 617"/>
                <a:gd name="T52" fmla="*/ 281 w 569"/>
                <a:gd name="T53" fmla="*/ 0 h 617"/>
                <a:gd name="T54" fmla="*/ 240 w 569"/>
                <a:gd name="T55" fmla="*/ 53 h 617"/>
                <a:gd name="T56" fmla="*/ 221 w 569"/>
                <a:gd name="T57" fmla="*/ 106 h 617"/>
                <a:gd name="T58" fmla="*/ 200 w 569"/>
                <a:gd name="T59" fmla="*/ 159 h 617"/>
                <a:gd name="T60" fmla="*/ 260 w 569"/>
                <a:gd name="T61" fmla="*/ 186 h 617"/>
                <a:gd name="T62" fmla="*/ 221 w 569"/>
                <a:gd name="T63" fmla="*/ 399 h 617"/>
                <a:gd name="T64" fmla="*/ 60 w 569"/>
                <a:gd name="T65" fmla="*/ 466 h 617"/>
                <a:gd name="T66" fmla="*/ 20 w 569"/>
                <a:gd name="T67" fmla="*/ 518 h 617"/>
                <a:gd name="T68" fmla="*/ 0 w 569"/>
                <a:gd name="T69" fmla="*/ 623 h 617"/>
                <a:gd name="T70" fmla="*/ 121 w 569"/>
                <a:gd name="T71" fmla="*/ 611 h 617"/>
                <a:gd name="T72" fmla="*/ 200 w 569"/>
                <a:gd name="T73" fmla="*/ 651 h 617"/>
                <a:gd name="T74" fmla="*/ 221 w 569"/>
                <a:gd name="T75" fmla="*/ 677 h 617"/>
                <a:gd name="T76" fmla="*/ 240 w 569"/>
                <a:gd name="T77" fmla="*/ 745 h 617"/>
                <a:gd name="T78" fmla="*/ 301 w 569"/>
                <a:gd name="T79" fmla="*/ 772 h 617"/>
                <a:gd name="T80" fmla="*/ 281 w 569"/>
                <a:gd name="T81" fmla="*/ 838 h 617"/>
                <a:gd name="T82" fmla="*/ 260 w 569"/>
                <a:gd name="T83" fmla="*/ 876 h 617"/>
                <a:gd name="T84" fmla="*/ 362 w 569"/>
                <a:gd name="T85" fmla="*/ 930 h 617"/>
                <a:gd name="T86" fmla="*/ 501 w 569"/>
                <a:gd name="T87" fmla="*/ 959 h 617"/>
                <a:gd name="T88" fmla="*/ 560 w 569"/>
                <a:gd name="T89" fmla="*/ 943 h 617"/>
                <a:gd name="T90" fmla="*/ 582 w 569"/>
                <a:gd name="T91" fmla="*/ 997 h 617"/>
                <a:gd name="T92" fmla="*/ 662 w 569"/>
                <a:gd name="T93" fmla="*/ 984 h 617"/>
                <a:gd name="T94" fmla="*/ 682 w 569"/>
                <a:gd name="T95" fmla="*/ 851 h 617"/>
                <a:gd name="T96" fmla="*/ 823 w 569"/>
                <a:gd name="T97" fmla="*/ 838 h 617"/>
                <a:gd name="T98" fmla="*/ 882 w 569"/>
                <a:gd name="T99" fmla="*/ 851 h 617"/>
                <a:gd name="T100" fmla="*/ 964 w 569"/>
                <a:gd name="T101" fmla="*/ 851 h 617"/>
                <a:gd name="T102" fmla="*/ 1043 w 569"/>
                <a:gd name="T103" fmla="*/ 866 h 617"/>
                <a:gd name="T104" fmla="*/ 1106 w 569"/>
                <a:gd name="T105" fmla="*/ 838 h 617"/>
                <a:gd name="T106" fmla="*/ 1227 w 569"/>
                <a:gd name="T107" fmla="*/ 784 h 617"/>
                <a:gd name="T108" fmla="*/ 1305 w 569"/>
                <a:gd name="T109" fmla="*/ 772 h 61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569"/>
                <a:gd name="T166" fmla="*/ 0 h 617"/>
                <a:gd name="T167" fmla="*/ 569 w 569"/>
                <a:gd name="T168" fmla="*/ 617 h 61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569" h="617">
                  <a:moveTo>
                    <a:pt x="520" y="464"/>
                  </a:moveTo>
                  <a:lnTo>
                    <a:pt x="528" y="448"/>
                  </a:lnTo>
                  <a:lnTo>
                    <a:pt x="568" y="448"/>
                  </a:lnTo>
                  <a:lnTo>
                    <a:pt x="560" y="416"/>
                  </a:lnTo>
                  <a:lnTo>
                    <a:pt x="552" y="400"/>
                  </a:lnTo>
                  <a:lnTo>
                    <a:pt x="528" y="408"/>
                  </a:lnTo>
                  <a:lnTo>
                    <a:pt x="504" y="400"/>
                  </a:lnTo>
                  <a:lnTo>
                    <a:pt x="496" y="384"/>
                  </a:lnTo>
                  <a:lnTo>
                    <a:pt x="464" y="384"/>
                  </a:lnTo>
                  <a:lnTo>
                    <a:pt x="464" y="360"/>
                  </a:lnTo>
                  <a:lnTo>
                    <a:pt x="464" y="344"/>
                  </a:lnTo>
                  <a:lnTo>
                    <a:pt x="480" y="320"/>
                  </a:lnTo>
                  <a:lnTo>
                    <a:pt x="448" y="288"/>
                  </a:lnTo>
                  <a:lnTo>
                    <a:pt x="472" y="248"/>
                  </a:lnTo>
                  <a:lnTo>
                    <a:pt x="472" y="216"/>
                  </a:lnTo>
                  <a:lnTo>
                    <a:pt x="424" y="224"/>
                  </a:lnTo>
                  <a:lnTo>
                    <a:pt x="424" y="184"/>
                  </a:lnTo>
                  <a:lnTo>
                    <a:pt x="416" y="176"/>
                  </a:lnTo>
                  <a:lnTo>
                    <a:pt x="432" y="160"/>
                  </a:lnTo>
                  <a:lnTo>
                    <a:pt x="448" y="168"/>
                  </a:lnTo>
                  <a:lnTo>
                    <a:pt x="464" y="152"/>
                  </a:lnTo>
                  <a:lnTo>
                    <a:pt x="512" y="160"/>
                  </a:lnTo>
                  <a:lnTo>
                    <a:pt x="528" y="136"/>
                  </a:lnTo>
                  <a:lnTo>
                    <a:pt x="512" y="112"/>
                  </a:lnTo>
                  <a:lnTo>
                    <a:pt x="488" y="128"/>
                  </a:lnTo>
                  <a:lnTo>
                    <a:pt x="464" y="112"/>
                  </a:lnTo>
                  <a:lnTo>
                    <a:pt x="464" y="64"/>
                  </a:lnTo>
                  <a:lnTo>
                    <a:pt x="432" y="64"/>
                  </a:lnTo>
                  <a:lnTo>
                    <a:pt x="424" y="96"/>
                  </a:lnTo>
                  <a:lnTo>
                    <a:pt x="408" y="96"/>
                  </a:lnTo>
                  <a:lnTo>
                    <a:pt x="408" y="120"/>
                  </a:lnTo>
                  <a:lnTo>
                    <a:pt x="384" y="144"/>
                  </a:lnTo>
                  <a:lnTo>
                    <a:pt x="368" y="144"/>
                  </a:lnTo>
                  <a:lnTo>
                    <a:pt x="368" y="240"/>
                  </a:lnTo>
                  <a:lnTo>
                    <a:pt x="344" y="240"/>
                  </a:lnTo>
                  <a:lnTo>
                    <a:pt x="336" y="224"/>
                  </a:lnTo>
                  <a:lnTo>
                    <a:pt x="320" y="240"/>
                  </a:lnTo>
                  <a:lnTo>
                    <a:pt x="288" y="240"/>
                  </a:lnTo>
                  <a:lnTo>
                    <a:pt x="288" y="232"/>
                  </a:lnTo>
                  <a:lnTo>
                    <a:pt x="272" y="224"/>
                  </a:lnTo>
                  <a:lnTo>
                    <a:pt x="272" y="192"/>
                  </a:lnTo>
                  <a:lnTo>
                    <a:pt x="232" y="104"/>
                  </a:lnTo>
                  <a:lnTo>
                    <a:pt x="216" y="104"/>
                  </a:lnTo>
                  <a:lnTo>
                    <a:pt x="216" y="112"/>
                  </a:lnTo>
                  <a:lnTo>
                    <a:pt x="200" y="88"/>
                  </a:lnTo>
                  <a:lnTo>
                    <a:pt x="208" y="72"/>
                  </a:lnTo>
                  <a:lnTo>
                    <a:pt x="176" y="32"/>
                  </a:lnTo>
                  <a:lnTo>
                    <a:pt x="160" y="40"/>
                  </a:lnTo>
                  <a:lnTo>
                    <a:pt x="152" y="80"/>
                  </a:lnTo>
                  <a:lnTo>
                    <a:pt x="136" y="80"/>
                  </a:lnTo>
                  <a:lnTo>
                    <a:pt x="136" y="64"/>
                  </a:lnTo>
                  <a:lnTo>
                    <a:pt x="136" y="0"/>
                  </a:lnTo>
                  <a:lnTo>
                    <a:pt x="120" y="16"/>
                  </a:lnTo>
                  <a:lnTo>
                    <a:pt x="112" y="0"/>
                  </a:lnTo>
                  <a:lnTo>
                    <a:pt x="96" y="16"/>
                  </a:lnTo>
                  <a:lnTo>
                    <a:pt x="96" y="32"/>
                  </a:lnTo>
                  <a:lnTo>
                    <a:pt x="104" y="64"/>
                  </a:lnTo>
                  <a:lnTo>
                    <a:pt x="88" y="64"/>
                  </a:lnTo>
                  <a:lnTo>
                    <a:pt x="72" y="64"/>
                  </a:lnTo>
                  <a:lnTo>
                    <a:pt x="80" y="96"/>
                  </a:lnTo>
                  <a:lnTo>
                    <a:pt x="80" y="112"/>
                  </a:lnTo>
                  <a:lnTo>
                    <a:pt x="104" y="112"/>
                  </a:lnTo>
                  <a:lnTo>
                    <a:pt x="104" y="168"/>
                  </a:lnTo>
                  <a:lnTo>
                    <a:pt x="88" y="240"/>
                  </a:lnTo>
                  <a:lnTo>
                    <a:pt x="40" y="272"/>
                  </a:lnTo>
                  <a:lnTo>
                    <a:pt x="24" y="280"/>
                  </a:lnTo>
                  <a:lnTo>
                    <a:pt x="16" y="288"/>
                  </a:lnTo>
                  <a:lnTo>
                    <a:pt x="8" y="312"/>
                  </a:lnTo>
                  <a:lnTo>
                    <a:pt x="8" y="360"/>
                  </a:lnTo>
                  <a:lnTo>
                    <a:pt x="0" y="376"/>
                  </a:lnTo>
                  <a:lnTo>
                    <a:pt x="32" y="376"/>
                  </a:lnTo>
                  <a:lnTo>
                    <a:pt x="48" y="368"/>
                  </a:lnTo>
                  <a:lnTo>
                    <a:pt x="88" y="376"/>
                  </a:lnTo>
                  <a:lnTo>
                    <a:pt x="80" y="392"/>
                  </a:lnTo>
                  <a:lnTo>
                    <a:pt x="72" y="392"/>
                  </a:lnTo>
                  <a:lnTo>
                    <a:pt x="88" y="408"/>
                  </a:lnTo>
                  <a:lnTo>
                    <a:pt x="80" y="432"/>
                  </a:lnTo>
                  <a:lnTo>
                    <a:pt x="96" y="448"/>
                  </a:lnTo>
                  <a:lnTo>
                    <a:pt x="120" y="448"/>
                  </a:lnTo>
                  <a:lnTo>
                    <a:pt x="120" y="464"/>
                  </a:lnTo>
                  <a:lnTo>
                    <a:pt x="112" y="472"/>
                  </a:lnTo>
                  <a:lnTo>
                    <a:pt x="112" y="504"/>
                  </a:lnTo>
                  <a:lnTo>
                    <a:pt x="96" y="504"/>
                  </a:lnTo>
                  <a:lnTo>
                    <a:pt x="104" y="528"/>
                  </a:lnTo>
                  <a:lnTo>
                    <a:pt x="144" y="528"/>
                  </a:lnTo>
                  <a:lnTo>
                    <a:pt x="144" y="560"/>
                  </a:lnTo>
                  <a:lnTo>
                    <a:pt x="160" y="568"/>
                  </a:lnTo>
                  <a:lnTo>
                    <a:pt x="200" y="576"/>
                  </a:lnTo>
                  <a:lnTo>
                    <a:pt x="216" y="560"/>
                  </a:lnTo>
                  <a:lnTo>
                    <a:pt x="224" y="568"/>
                  </a:lnTo>
                  <a:lnTo>
                    <a:pt x="216" y="592"/>
                  </a:lnTo>
                  <a:lnTo>
                    <a:pt x="232" y="600"/>
                  </a:lnTo>
                  <a:lnTo>
                    <a:pt x="264" y="616"/>
                  </a:lnTo>
                  <a:lnTo>
                    <a:pt x="264" y="592"/>
                  </a:lnTo>
                  <a:lnTo>
                    <a:pt x="264" y="520"/>
                  </a:lnTo>
                  <a:lnTo>
                    <a:pt x="272" y="512"/>
                  </a:lnTo>
                  <a:lnTo>
                    <a:pt x="320" y="512"/>
                  </a:lnTo>
                  <a:lnTo>
                    <a:pt x="328" y="504"/>
                  </a:lnTo>
                  <a:lnTo>
                    <a:pt x="344" y="504"/>
                  </a:lnTo>
                  <a:lnTo>
                    <a:pt x="352" y="512"/>
                  </a:lnTo>
                  <a:lnTo>
                    <a:pt x="376" y="504"/>
                  </a:lnTo>
                  <a:lnTo>
                    <a:pt x="384" y="512"/>
                  </a:lnTo>
                  <a:lnTo>
                    <a:pt x="392" y="504"/>
                  </a:lnTo>
                  <a:lnTo>
                    <a:pt x="416" y="520"/>
                  </a:lnTo>
                  <a:lnTo>
                    <a:pt x="416" y="504"/>
                  </a:lnTo>
                  <a:lnTo>
                    <a:pt x="440" y="504"/>
                  </a:lnTo>
                  <a:lnTo>
                    <a:pt x="480" y="496"/>
                  </a:lnTo>
                  <a:lnTo>
                    <a:pt x="488" y="472"/>
                  </a:lnTo>
                  <a:lnTo>
                    <a:pt x="504" y="464"/>
                  </a:lnTo>
                  <a:lnTo>
                    <a:pt x="520" y="464"/>
                  </a:lnTo>
                </a:path>
              </a:pathLst>
            </a:custGeom>
            <a:grpFill/>
            <a:ln w="9525" cmpd="sng">
              <a:solidFill>
                <a:schemeClr val="bg1"/>
              </a:solidFill>
              <a:bevel/>
            </a:ln>
          </p:spPr>
          <p:txBody>
            <a:bodyPr/>
            <a:lstStyle/>
            <a:p>
              <a:pPr eaLnBrk="1" fontAlgn="auto" hangingPunct="1">
                <a:spcBef>
                  <a:spcPts val="0"/>
                </a:spcBef>
                <a:spcAft>
                  <a:spcPts val="0"/>
                </a:spcAft>
                <a:defRPr/>
              </a:pPr>
              <a:endParaRPr lang="zh-CN" altLang="zh-CN" sz="1200" b="1">
                <a:solidFill>
                  <a:srgbClr val="000000"/>
                </a:solidFill>
                <a:latin typeface="+mn-lt"/>
                <a:ea typeface="+mn-ea"/>
                <a:sym typeface="方正兰亭黑_GBK" pitchFamily="2" charset="-122"/>
              </a:endParaRPr>
            </a:p>
          </p:txBody>
        </p:sp>
        <p:sp>
          <p:nvSpPr>
            <p:cNvPr id="21" name="Freeform 20"/>
            <p:cNvSpPr>
              <a:spLocks noChangeArrowheads="1"/>
            </p:cNvSpPr>
            <p:nvPr/>
          </p:nvSpPr>
          <p:spPr bwMode="auto">
            <a:xfrm>
              <a:off x="161137" y="1997820"/>
              <a:ext cx="2037330" cy="1340095"/>
            </a:xfrm>
            <a:custGeom>
              <a:avLst/>
              <a:gdLst>
                <a:gd name="T0" fmla="*/ 2979 w 1209"/>
                <a:gd name="T1" fmla="*/ 1217 h 785"/>
                <a:gd name="T2" fmla="*/ 2919 w 1209"/>
                <a:gd name="T3" fmla="*/ 1217 h 785"/>
                <a:gd name="T4" fmla="*/ 2919 w 1209"/>
                <a:gd name="T5" fmla="*/ 1311 h 785"/>
                <a:gd name="T6" fmla="*/ 2797 w 1209"/>
                <a:gd name="T7" fmla="*/ 1270 h 785"/>
                <a:gd name="T8" fmla="*/ 2736 w 1209"/>
                <a:gd name="T9" fmla="*/ 1257 h 785"/>
                <a:gd name="T10" fmla="*/ 2577 w 1209"/>
                <a:gd name="T11" fmla="*/ 1204 h 785"/>
                <a:gd name="T12" fmla="*/ 2618 w 1209"/>
                <a:gd name="T13" fmla="*/ 1161 h 785"/>
                <a:gd name="T14" fmla="*/ 2595 w 1209"/>
                <a:gd name="T15" fmla="*/ 1138 h 785"/>
                <a:gd name="T16" fmla="*/ 2517 w 1209"/>
                <a:gd name="T17" fmla="*/ 1110 h 785"/>
                <a:gd name="T18" fmla="*/ 2456 w 1209"/>
                <a:gd name="T19" fmla="*/ 1138 h 785"/>
                <a:gd name="T20" fmla="*/ 2334 w 1209"/>
                <a:gd name="T21" fmla="*/ 1084 h 785"/>
                <a:gd name="T22" fmla="*/ 2094 w 1209"/>
                <a:gd name="T23" fmla="*/ 1161 h 785"/>
                <a:gd name="T24" fmla="*/ 2034 w 1209"/>
                <a:gd name="T25" fmla="*/ 1204 h 785"/>
                <a:gd name="T26" fmla="*/ 1834 w 1209"/>
                <a:gd name="T27" fmla="*/ 1230 h 785"/>
                <a:gd name="T28" fmla="*/ 1650 w 1209"/>
                <a:gd name="T29" fmla="*/ 1190 h 785"/>
                <a:gd name="T30" fmla="*/ 1590 w 1209"/>
                <a:gd name="T31" fmla="*/ 1138 h 785"/>
                <a:gd name="T32" fmla="*/ 1468 w 1209"/>
                <a:gd name="T33" fmla="*/ 1177 h 785"/>
                <a:gd name="T34" fmla="*/ 1349 w 1209"/>
                <a:gd name="T35" fmla="*/ 1217 h 785"/>
                <a:gd name="T36" fmla="*/ 1147 w 1209"/>
                <a:gd name="T37" fmla="*/ 1124 h 785"/>
                <a:gd name="T38" fmla="*/ 1027 w 1209"/>
                <a:gd name="T39" fmla="*/ 1069 h 785"/>
                <a:gd name="T40" fmla="*/ 907 w 1209"/>
                <a:gd name="T41" fmla="*/ 1044 h 785"/>
                <a:gd name="T42" fmla="*/ 806 w 1209"/>
                <a:gd name="T43" fmla="*/ 990 h 785"/>
                <a:gd name="T44" fmla="*/ 684 w 1209"/>
                <a:gd name="T45" fmla="*/ 869 h 785"/>
                <a:gd name="T46" fmla="*/ 623 w 1209"/>
                <a:gd name="T47" fmla="*/ 854 h 785"/>
                <a:gd name="T48" fmla="*/ 523 w 1209"/>
                <a:gd name="T49" fmla="*/ 762 h 785"/>
                <a:gd name="T50" fmla="*/ 402 w 1209"/>
                <a:gd name="T51" fmla="*/ 643 h 785"/>
                <a:gd name="T52" fmla="*/ 301 w 1209"/>
                <a:gd name="T53" fmla="*/ 682 h 785"/>
                <a:gd name="T54" fmla="*/ 162 w 1209"/>
                <a:gd name="T55" fmla="*/ 549 h 785"/>
                <a:gd name="T56" fmla="*/ 79 w 1209"/>
                <a:gd name="T57" fmla="*/ 454 h 785"/>
                <a:gd name="T58" fmla="*/ 0 w 1209"/>
                <a:gd name="T59" fmla="*/ 429 h 785"/>
                <a:gd name="T60" fmla="*/ 41 w 1209"/>
                <a:gd name="T61" fmla="*/ 294 h 785"/>
                <a:gd name="T62" fmla="*/ 121 w 1209"/>
                <a:gd name="T63" fmla="*/ 321 h 785"/>
                <a:gd name="T64" fmla="*/ 200 w 1209"/>
                <a:gd name="T65" fmla="*/ 307 h 785"/>
                <a:gd name="T66" fmla="*/ 200 w 1209"/>
                <a:gd name="T67" fmla="*/ 214 h 785"/>
                <a:gd name="T68" fmla="*/ 141 w 1209"/>
                <a:gd name="T69" fmla="*/ 160 h 785"/>
                <a:gd name="T70" fmla="*/ 200 w 1209"/>
                <a:gd name="T71" fmla="*/ 80 h 785"/>
                <a:gd name="T72" fmla="*/ 384 w 1209"/>
                <a:gd name="T73" fmla="*/ 66 h 785"/>
                <a:gd name="T74" fmla="*/ 523 w 1209"/>
                <a:gd name="T75" fmla="*/ 13 h 785"/>
                <a:gd name="T76" fmla="*/ 723 w 1209"/>
                <a:gd name="T77" fmla="*/ 27 h 785"/>
                <a:gd name="T78" fmla="*/ 866 w 1209"/>
                <a:gd name="T79" fmla="*/ 93 h 785"/>
                <a:gd name="T80" fmla="*/ 1087 w 1209"/>
                <a:gd name="T81" fmla="*/ 93 h 785"/>
                <a:gd name="T82" fmla="*/ 1329 w 1209"/>
                <a:gd name="T83" fmla="*/ 66 h 785"/>
                <a:gd name="T84" fmla="*/ 1672 w 1209"/>
                <a:gd name="T85" fmla="*/ 93 h 785"/>
                <a:gd name="T86" fmla="*/ 1791 w 1209"/>
                <a:gd name="T87" fmla="*/ 122 h 785"/>
                <a:gd name="T88" fmla="*/ 1771 w 1209"/>
                <a:gd name="T89" fmla="*/ 160 h 785"/>
                <a:gd name="T90" fmla="*/ 1834 w 1209"/>
                <a:gd name="T91" fmla="*/ 227 h 785"/>
                <a:gd name="T92" fmla="*/ 1791 w 1209"/>
                <a:gd name="T93" fmla="*/ 307 h 785"/>
                <a:gd name="T94" fmla="*/ 1751 w 1209"/>
                <a:gd name="T95" fmla="*/ 416 h 785"/>
                <a:gd name="T96" fmla="*/ 1851 w 1209"/>
                <a:gd name="T97" fmla="*/ 535 h 785"/>
                <a:gd name="T98" fmla="*/ 2094 w 1209"/>
                <a:gd name="T99" fmla="*/ 615 h 785"/>
                <a:gd name="T100" fmla="*/ 2355 w 1209"/>
                <a:gd name="T101" fmla="*/ 695 h 785"/>
                <a:gd name="T102" fmla="*/ 2497 w 1209"/>
                <a:gd name="T103" fmla="*/ 708 h 785"/>
                <a:gd name="T104" fmla="*/ 2535 w 1209"/>
                <a:gd name="T105" fmla="*/ 804 h 785"/>
                <a:gd name="T106" fmla="*/ 2618 w 1209"/>
                <a:gd name="T107" fmla="*/ 830 h 785"/>
                <a:gd name="T108" fmla="*/ 2655 w 1209"/>
                <a:gd name="T109" fmla="*/ 790 h 785"/>
                <a:gd name="T110" fmla="*/ 2718 w 1209"/>
                <a:gd name="T111" fmla="*/ 804 h 785"/>
                <a:gd name="T112" fmla="*/ 2756 w 1209"/>
                <a:gd name="T113" fmla="*/ 776 h 785"/>
                <a:gd name="T114" fmla="*/ 2857 w 1209"/>
                <a:gd name="T115" fmla="*/ 737 h 785"/>
                <a:gd name="T116" fmla="*/ 2960 w 1209"/>
                <a:gd name="T117" fmla="*/ 762 h 785"/>
                <a:gd name="T118" fmla="*/ 3039 w 1209"/>
                <a:gd name="T119" fmla="*/ 895 h 785"/>
                <a:gd name="T120" fmla="*/ 3039 w 1209"/>
                <a:gd name="T121" fmla="*/ 963 h 785"/>
                <a:gd name="T122" fmla="*/ 3019 w 1209"/>
                <a:gd name="T123" fmla="*/ 1190 h 78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209"/>
                <a:gd name="T187" fmla="*/ 0 h 785"/>
                <a:gd name="T188" fmla="*/ 1209 w 1209"/>
                <a:gd name="T189" fmla="*/ 785 h 785"/>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209" h="785">
                  <a:moveTo>
                    <a:pt x="1200" y="712"/>
                  </a:moveTo>
                  <a:lnTo>
                    <a:pt x="1184" y="728"/>
                  </a:lnTo>
                  <a:lnTo>
                    <a:pt x="1176" y="712"/>
                  </a:lnTo>
                  <a:lnTo>
                    <a:pt x="1160" y="728"/>
                  </a:lnTo>
                  <a:lnTo>
                    <a:pt x="1168" y="776"/>
                  </a:lnTo>
                  <a:lnTo>
                    <a:pt x="1160" y="784"/>
                  </a:lnTo>
                  <a:lnTo>
                    <a:pt x="1136" y="776"/>
                  </a:lnTo>
                  <a:lnTo>
                    <a:pt x="1112" y="760"/>
                  </a:lnTo>
                  <a:lnTo>
                    <a:pt x="1112" y="744"/>
                  </a:lnTo>
                  <a:lnTo>
                    <a:pt x="1088" y="752"/>
                  </a:lnTo>
                  <a:lnTo>
                    <a:pt x="1024" y="728"/>
                  </a:lnTo>
                  <a:lnTo>
                    <a:pt x="1024" y="720"/>
                  </a:lnTo>
                  <a:lnTo>
                    <a:pt x="1040" y="712"/>
                  </a:lnTo>
                  <a:lnTo>
                    <a:pt x="1040" y="696"/>
                  </a:lnTo>
                  <a:lnTo>
                    <a:pt x="1024" y="688"/>
                  </a:lnTo>
                  <a:lnTo>
                    <a:pt x="1032" y="680"/>
                  </a:lnTo>
                  <a:lnTo>
                    <a:pt x="1016" y="656"/>
                  </a:lnTo>
                  <a:lnTo>
                    <a:pt x="1000" y="664"/>
                  </a:lnTo>
                  <a:lnTo>
                    <a:pt x="984" y="672"/>
                  </a:lnTo>
                  <a:lnTo>
                    <a:pt x="976" y="680"/>
                  </a:lnTo>
                  <a:lnTo>
                    <a:pt x="960" y="680"/>
                  </a:lnTo>
                  <a:lnTo>
                    <a:pt x="928" y="648"/>
                  </a:lnTo>
                  <a:lnTo>
                    <a:pt x="864" y="696"/>
                  </a:lnTo>
                  <a:lnTo>
                    <a:pt x="832" y="696"/>
                  </a:lnTo>
                  <a:lnTo>
                    <a:pt x="824" y="720"/>
                  </a:lnTo>
                  <a:lnTo>
                    <a:pt x="808" y="720"/>
                  </a:lnTo>
                  <a:lnTo>
                    <a:pt x="760" y="744"/>
                  </a:lnTo>
                  <a:lnTo>
                    <a:pt x="728" y="736"/>
                  </a:lnTo>
                  <a:lnTo>
                    <a:pt x="712" y="712"/>
                  </a:lnTo>
                  <a:lnTo>
                    <a:pt x="656" y="712"/>
                  </a:lnTo>
                  <a:lnTo>
                    <a:pt x="664" y="688"/>
                  </a:lnTo>
                  <a:lnTo>
                    <a:pt x="632" y="680"/>
                  </a:lnTo>
                  <a:lnTo>
                    <a:pt x="600" y="680"/>
                  </a:lnTo>
                  <a:lnTo>
                    <a:pt x="584" y="704"/>
                  </a:lnTo>
                  <a:lnTo>
                    <a:pt x="552" y="728"/>
                  </a:lnTo>
                  <a:lnTo>
                    <a:pt x="536" y="728"/>
                  </a:lnTo>
                  <a:lnTo>
                    <a:pt x="544" y="680"/>
                  </a:lnTo>
                  <a:lnTo>
                    <a:pt x="456" y="672"/>
                  </a:lnTo>
                  <a:lnTo>
                    <a:pt x="424" y="640"/>
                  </a:lnTo>
                  <a:lnTo>
                    <a:pt x="408" y="640"/>
                  </a:lnTo>
                  <a:lnTo>
                    <a:pt x="392" y="648"/>
                  </a:lnTo>
                  <a:lnTo>
                    <a:pt x="360" y="624"/>
                  </a:lnTo>
                  <a:lnTo>
                    <a:pt x="336" y="600"/>
                  </a:lnTo>
                  <a:lnTo>
                    <a:pt x="320" y="592"/>
                  </a:lnTo>
                  <a:lnTo>
                    <a:pt x="280" y="544"/>
                  </a:lnTo>
                  <a:lnTo>
                    <a:pt x="272" y="520"/>
                  </a:lnTo>
                  <a:lnTo>
                    <a:pt x="264" y="512"/>
                  </a:lnTo>
                  <a:lnTo>
                    <a:pt x="248" y="512"/>
                  </a:lnTo>
                  <a:lnTo>
                    <a:pt x="224" y="464"/>
                  </a:lnTo>
                  <a:lnTo>
                    <a:pt x="208" y="456"/>
                  </a:lnTo>
                  <a:lnTo>
                    <a:pt x="192" y="424"/>
                  </a:lnTo>
                  <a:lnTo>
                    <a:pt x="160" y="384"/>
                  </a:lnTo>
                  <a:lnTo>
                    <a:pt x="144" y="384"/>
                  </a:lnTo>
                  <a:lnTo>
                    <a:pt x="120" y="408"/>
                  </a:lnTo>
                  <a:lnTo>
                    <a:pt x="96" y="376"/>
                  </a:lnTo>
                  <a:lnTo>
                    <a:pt x="64" y="328"/>
                  </a:lnTo>
                  <a:lnTo>
                    <a:pt x="40" y="304"/>
                  </a:lnTo>
                  <a:lnTo>
                    <a:pt x="32" y="272"/>
                  </a:lnTo>
                  <a:lnTo>
                    <a:pt x="8" y="280"/>
                  </a:lnTo>
                  <a:lnTo>
                    <a:pt x="0" y="256"/>
                  </a:lnTo>
                  <a:lnTo>
                    <a:pt x="8" y="248"/>
                  </a:lnTo>
                  <a:lnTo>
                    <a:pt x="16" y="176"/>
                  </a:lnTo>
                  <a:lnTo>
                    <a:pt x="32" y="168"/>
                  </a:lnTo>
                  <a:lnTo>
                    <a:pt x="48" y="192"/>
                  </a:lnTo>
                  <a:lnTo>
                    <a:pt x="64" y="184"/>
                  </a:lnTo>
                  <a:lnTo>
                    <a:pt x="80" y="184"/>
                  </a:lnTo>
                  <a:lnTo>
                    <a:pt x="72" y="144"/>
                  </a:lnTo>
                  <a:lnTo>
                    <a:pt x="80" y="128"/>
                  </a:lnTo>
                  <a:lnTo>
                    <a:pt x="56" y="120"/>
                  </a:lnTo>
                  <a:lnTo>
                    <a:pt x="56" y="96"/>
                  </a:lnTo>
                  <a:lnTo>
                    <a:pt x="64" y="56"/>
                  </a:lnTo>
                  <a:lnTo>
                    <a:pt x="80" y="48"/>
                  </a:lnTo>
                  <a:lnTo>
                    <a:pt x="120" y="56"/>
                  </a:lnTo>
                  <a:lnTo>
                    <a:pt x="152" y="40"/>
                  </a:lnTo>
                  <a:lnTo>
                    <a:pt x="176" y="0"/>
                  </a:lnTo>
                  <a:lnTo>
                    <a:pt x="208" y="8"/>
                  </a:lnTo>
                  <a:lnTo>
                    <a:pt x="272" y="32"/>
                  </a:lnTo>
                  <a:lnTo>
                    <a:pt x="288" y="16"/>
                  </a:lnTo>
                  <a:lnTo>
                    <a:pt x="336" y="24"/>
                  </a:lnTo>
                  <a:lnTo>
                    <a:pt x="344" y="56"/>
                  </a:lnTo>
                  <a:lnTo>
                    <a:pt x="408" y="72"/>
                  </a:lnTo>
                  <a:lnTo>
                    <a:pt x="432" y="56"/>
                  </a:lnTo>
                  <a:lnTo>
                    <a:pt x="504" y="56"/>
                  </a:lnTo>
                  <a:lnTo>
                    <a:pt x="528" y="40"/>
                  </a:lnTo>
                  <a:lnTo>
                    <a:pt x="640" y="32"/>
                  </a:lnTo>
                  <a:lnTo>
                    <a:pt x="664" y="56"/>
                  </a:lnTo>
                  <a:lnTo>
                    <a:pt x="696" y="64"/>
                  </a:lnTo>
                  <a:lnTo>
                    <a:pt x="712" y="72"/>
                  </a:lnTo>
                  <a:lnTo>
                    <a:pt x="720" y="88"/>
                  </a:lnTo>
                  <a:lnTo>
                    <a:pt x="704" y="96"/>
                  </a:lnTo>
                  <a:lnTo>
                    <a:pt x="728" y="104"/>
                  </a:lnTo>
                  <a:lnTo>
                    <a:pt x="728" y="136"/>
                  </a:lnTo>
                  <a:lnTo>
                    <a:pt x="704" y="168"/>
                  </a:lnTo>
                  <a:lnTo>
                    <a:pt x="712" y="184"/>
                  </a:lnTo>
                  <a:lnTo>
                    <a:pt x="704" y="232"/>
                  </a:lnTo>
                  <a:lnTo>
                    <a:pt x="696" y="248"/>
                  </a:lnTo>
                  <a:lnTo>
                    <a:pt x="712" y="296"/>
                  </a:lnTo>
                  <a:lnTo>
                    <a:pt x="736" y="320"/>
                  </a:lnTo>
                  <a:lnTo>
                    <a:pt x="784" y="320"/>
                  </a:lnTo>
                  <a:lnTo>
                    <a:pt x="832" y="368"/>
                  </a:lnTo>
                  <a:lnTo>
                    <a:pt x="864" y="376"/>
                  </a:lnTo>
                  <a:lnTo>
                    <a:pt x="936" y="416"/>
                  </a:lnTo>
                  <a:lnTo>
                    <a:pt x="968" y="400"/>
                  </a:lnTo>
                  <a:lnTo>
                    <a:pt x="992" y="424"/>
                  </a:lnTo>
                  <a:lnTo>
                    <a:pt x="1016" y="448"/>
                  </a:lnTo>
                  <a:lnTo>
                    <a:pt x="1008" y="480"/>
                  </a:lnTo>
                  <a:lnTo>
                    <a:pt x="1040" y="480"/>
                  </a:lnTo>
                  <a:lnTo>
                    <a:pt x="1040" y="496"/>
                  </a:lnTo>
                  <a:lnTo>
                    <a:pt x="1064" y="496"/>
                  </a:lnTo>
                  <a:lnTo>
                    <a:pt x="1056" y="472"/>
                  </a:lnTo>
                  <a:lnTo>
                    <a:pt x="1072" y="472"/>
                  </a:lnTo>
                  <a:lnTo>
                    <a:pt x="1080" y="480"/>
                  </a:lnTo>
                  <a:lnTo>
                    <a:pt x="1096" y="480"/>
                  </a:lnTo>
                  <a:lnTo>
                    <a:pt x="1096" y="464"/>
                  </a:lnTo>
                  <a:lnTo>
                    <a:pt x="1120" y="464"/>
                  </a:lnTo>
                  <a:lnTo>
                    <a:pt x="1136" y="440"/>
                  </a:lnTo>
                  <a:lnTo>
                    <a:pt x="1152" y="432"/>
                  </a:lnTo>
                  <a:lnTo>
                    <a:pt x="1176" y="456"/>
                  </a:lnTo>
                  <a:lnTo>
                    <a:pt x="1176" y="480"/>
                  </a:lnTo>
                  <a:lnTo>
                    <a:pt x="1208" y="536"/>
                  </a:lnTo>
                  <a:lnTo>
                    <a:pt x="1192" y="544"/>
                  </a:lnTo>
                  <a:lnTo>
                    <a:pt x="1208" y="576"/>
                  </a:lnTo>
                  <a:lnTo>
                    <a:pt x="1208" y="608"/>
                  </a:lnTo>
                  <a:lnTo>
                    <a:pt x="1200" y="712"/>
                  </a:lnTo>
                </a:path>
              </a:pathLst>
            </a:custGeom>
            <a:grpFill/>
            <a:ln w="9525" cmpd="sng">
              <a:solidFill>
                <a:schemeClr val="bg1"/>
              </a:solidFill>
              <a:bevel/>
            </a:ln>
          </p:spPr>
          <p:txBody>
            <a:bodyPr/>
            <a:lstStyle/>
            <a:p>
              <a:pPr eaLnBrk="1" fontAlgn="auto" hangingPunct="1">
                <a:spcBef>
                  <a:spcPts val="0"/>
                </a:spcBef>
                <a:spcAft>
                  <a:spcPts val="0"/>
                </a:spcAft>
                <a:defRPr/>
              </a:pPr>
              <a:endParaRPr lang="zh-CN" altLang="zh-CN" sz="1200" b="1">
                <a:solidFill>
                  <a:srgbClr val="000000"/>
                </a:solidFill>
                <a:latin typeface="+mn-lt"/>
                <a:ea typeface="+mn-ea"/>
                <a:sym typeface="方正兰亭黑_GBK" pitchFamily="2" charset="-122"/>
              </a:endParaRPr>
            </a:p>
          </p:txBody>
        </p:sp>
        <p:sp>
          <p:nvSpPr>
            <p:cNvPr id="22" name="Freeform 21"/>
            <p:cNvSpPr>
              <a:spLocks noChangeArrowheads="1"/>
            </p:cNvSpPr>
            <p:nvPr/>
          </p:nvSpPr>
          <p:spPr bwMode="auto">
            <a:xfrm>
              <a:off x="2075162" y="2546180"/>
              <a:ext cx="1279286" cy="1079778"/>
            </a:xfrm>
            <a:custGeom>
              <a:avLst/>
              <a:gdLst>
                <a:gd name="T0" fmla="*/ 1730 w 761"/>
                <a:gd name="T1" fmla="*/ 812 h 633"/>
                <a:gd name="T2" fmla="*/ 1670 w 761"/>
                <a:gd name="T3" fmla="*/ 838 h 633"/>
                <a:gd name="T4" fmla="*/ 1630 w 761"/>
                <a:gd name="T5" fmla="*/ 812 h 633"/>
                <a:gd name="T6" fmla="*/ 1512 w 761"/>
                <a:gd name="T7" fmla="*/ 719 h 633"/>
                <a:gd name="T8" fmla="*/ 1453 w 761"/>
                <a:gd name="T9" fmla="*/ 707 h 633"/>
                <a:gd name="T10" fmla="*/ 1371 w 761"/>
                <a:gd name="T11" fmla="*/ 732 h 633"/>
                <a:gd name="T12" fmla="*/ 1332 w 761"/>
                <a:gd name="T13" fmla="*/ 786 h 633"/>
                <a:gd name="T14" fmla="*/ 1273 w 761"/>
                <a:gd name="T15" fmla="*/ 773 h 633"/>
                <a:gd name="T16" fmla="*/ 1173 w 761"/>
                <a:gd name="T17" fmla="*/ 786 h 633"/>
                <a:gd name="T18" fmla="*/ 1254 w 761"/>
                <a:gd name="T19" fmla="*/ 825 h 633"/>
                <a:gd name="T20" fmla="*/ 1133 w 761"/>
                <a:gd name="T21" fmla="*/ 880 h 633"/>
                <a:gd name="T22" fmla="*/ 1035 w 761"/>
                <a:gd name="T23" fmla="*/ 867 h 633"/>
                <a:gd name="T24" fmla="*/ 974 w 761"/>
                <a:gd name="T25" fmla="*/ 759 h 633"/>
                <a:gd name="T26" fmla="*/ 894 w 761"/>
                <a:gd name="T27" fmla="*/ 812 h 633"/>
                <a:gd name="T28" fmla="*/ 834 w 761"/>
                <a:gd name="T29" fmla="*/ 838 h 633"/>
                <a:gd name="T30" fmla="*/ 735 w 761"/>
                <a:gd name="T31" fmla="*/ 894 h 633"/>
                <a:gd name="T32" fmla="*/ 675 w 761"/>
                <a:gd name="T33" fmla="*/ 1052 h 633"/>
                <a:gd name="T34" fmla="*/ 619 w 761"/>
                <a:gd name="T35" fmla="*/ 1052 h 633"/>
                <a:gd name="T36" fmla="*/ 537 w 761"/>
                <a:gd name="T37" fmla="*/ 1039 h 633"/>
                <a:gd name="T38" fmla="*/ 498 w 761"/>
                <a:gd name="T39" fmla="*/ 960 h 633"/>
                <a:gd name="T40" fmla="*/ 360 w 761"/>
                <a:gd name="T41" fmla="*/ 825 h 633"/>
                <a:gd name="T42" fmla="*/ 319 w 761"/>
                <a:gd name="T43" fmla="*/ 800 h 633"/>
                <a:gd name="T44" fmla="*/ 259 w 761"/>
                <a:gd name="T45" fmla="*/ 707 h 633"/>
                <a:gd name="T46" fmla="*/ 199 w 761"/>
                <a:gd name="T47" fmla="*/ 773 h 633"/>
                <a:gd name="T48" fmla="*/ 179 w 761"/>
                <a:gd name="T49" fmla="*/ 414 h 633"/>
                <a:gd name="T50" fmla="*/ 179 w 761"/>
                <a:gd name="T51" fmla="*/ 359 h 633"/>
                <a:gd name="T52" fmla="*/ 101 w 761"/>
                <a:gd name="T53" fmla="*/ 227 h 633"/>
                <a:gd name="T54" fmla="*/ 0 w 761"/>
                <a:gd name="T55" fmla="*/ 173 h 633"/>
                <a:gd name="T56" fmla="*/ 20 w 761"/>
                <a:gd name="T57" fmla="*/ 106 h 633"/>
                <a:gd name="T58" fmla="*/ 41 w 761"/>
                <a:gd name="T59" fmla="*/ 53 h 633"/>
                <a:gd name="T60" fmla="*/ 79 w 761"/>
                <a:gd name="T61" fmla="*/ 0 h 633"/>
                <a:gd name="T62" fmla="*/ 158 w 761"/>
                <a:gd name="T63" fmla="*/ 27 h 633"/>
                <a:gd name="T64" fmla="*/ 218 w 761"/>
                <a:gd name="T65" fmla="*/ 135 h 633"/>
                <a:gd name="T66" fmla="*/ 319 w 761"/>
                <a:gd name="T67" fmla="*/ 200 h 633"/>
                <a:gd name="T68" fmla="*/ 377 w 761"/>
                <a:gd name="T69" fmla="*/ 173 h 633"/>
                <a:gd name="T70" fmla="*/ 438 w 761"/>
                <a:gd name="T71" fmla="*/ 214 h 633"/>
                <a:gd name="T72" fmla="*/ 558 w 761"/>
                <a:gd name="T73" fmla="*/ 159 h 633"/>
                <a:gd name="T74" fmla="*/ 716 w 761"/>
                <a:gd name="T75" fmla="*/ 159 h 633"/>
                <a:gd name="T76" fmla="*/ 735 w 761"/>
                <a:gd name="T77" fmla="*/ 66 h 633"/>
                <a:gd name="T78" fmla="*/ 795 w 761"/>
                <a:gd name="T79" fmla="*/ 53 h 633"/>
                <a:gd name="T80" fmla="*/ 855 w 761"/>
                <a:gd name="T81" fmla="*/ 80 h 633"/>
                <a:gd name="T82" fmla="*/ 995 w 761"/>
                <a:gd name="T83" fmla="*/ 122 h 633"/>
                <a:gd name="T84" fmla="*/ 1035 w 761"/>
                <a:gd name="T85" fmla="*/ 227 h 633"/>
                <a:gd name="T86" fmla="*/ 1173 w 761"/>
                <a:gd name="T87" fmla="*/ 266 h 633"/>
                <a:gd name="T88" fmla="*/ 1273 w 761"/>
                <a:gd name="T89" fmla="*/ 227 h 633"/>
                <a:gd name="T90" fmla="*/ 1371 w 761"/>
                <a:gd name="T91" fmla="*/ 239 h 633"/>
                <a:gd name="T92" fmla="*/ 1554 w 761"/>
                <a:gd name="T93" fmla="*/ 307 h 633"/>
                <a:gd name="T94" fmla="*/ 1752 w 761"/>
                <a:gd name="T95" fmla="*/ 374 h 633"/>
                <a:gd name="T96" fmla="*/ 1890 w 761"/>
                <a:gd name="T97" fmla="*/ 427 h 633"/>
                <a:gd name="T98" fmla="*/ 1850 w 761"/>
                <a:gd name="T99" fmla="*/ 493 h 633"/>
                <a:gd name="T100" fmla="*/ 1651 w 761"/>
                <a:gd name="T101" fmla="*/ 520 h 633"/>
                <a:gd name="T102" fmla="*/ 1609 w 761"/>
                <a:gd name="T103" fmla="*/ 559 h 633"/>
                <a:gd name="T104" fmla="*/ 1630 w 761"/>
                <a:gd name="T105" fmla="*/ 600 h 633"/>
                <a:gd name="T106" fmla="*/ 1630 w 761"/>
                <a:gd name="T107" fmla="*/ 627 h 633"/>
                <a:gd name="T108" fmla="*/ 1752 w 761"/>
                <a:gd name="T109" fmla="*/ 759 h 633"/>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761"/>
                <a:gd name="T166" fmla="*/ 0 h 633"/>
                <a:gd name="T167" fmla="*/ 761 w 761"/>
                <a:gd name="T168" fmla="*/ 633 h 633"/>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761" h="633">
                  <a:moveTo>
                    <a:pt x="696" y="480"/>
                  </a:moveTo>
                  <a:lnTo>
                    <a:pt x="696" y="488"/>
                  </a:lnTo>
                  <a:lnTo>
                    <a:pt x="688" y="504"/>
                  </a:lnTo>
                  <a:lnTo>
                    <a:pt x="672" y="504"/>
                  </a:lnTo>
                  <a:lnTo>
                    <a:pt x="664" y="488"/>
                  </a:lnTo>
                  <a:lnTo>
                    <a:pt x="656" y="488"/>
                  </a:lnTo>
                  <a:lnTo>
                    <a:pt x="632" y="432"/>
                  </a:lnTo>
                  <a:lnTo>
                    <a:pt x="608" y="432"/>
                  </a:lnTo>
                  <a:lnTo>
                    <a:pt x="592" y="416"/>
                  </a:lnTo>
                  <a:lnTo>
                    <a:pt x="584" y="424"/>
                  </a:lnTo>
                  <a:lnTo>
                    <a:pt x="576" y="456"/>
                  </a:lnTo>
                  <a:lnTo>
                    <a:pt x="552" y="440"/>
                  </a:lnTo>
                  <a:lnTo>
                    <a:pt x="552" y="464"/>
                  </a:lnTo>
                  <a:lnTo>
                    <a:pt x="536" y="472"/>
                  </a:lnTo>
                  <a:lnTo>
                    <a:pt x="528" y="464"/>
                  </a:lnTo>
                  <a:lnTo>
                    <a:pt x="512" y="464"/>
                  </a:lnTo>
                  <a:lnTo>
                    <a:pt x="488" y="456"/>
                  </a:lnTo>
                  <a:lnTo>
                    <a:pt x="472" y="472"/>
                  </a:lnTo>
                  <a:lnTo>
                    <a:pt x="480" y="496"/>
                  </a:lnTo>
                  <a:lnTo>
                    <a:pt x="504" y="496"/>
                  </a:lnTo>
                  <a:lnTo>
                    <a:pt x="512" y="528"/>
                  </a:lnTo>
                  <a:lnTo>
                    <a:pt x="456" y="528"/>
                  </a:lnTo>
                  <a:lnTo>
                    <a:pt x="440" y="504"/>
                  </a:lnTo>
                  <a:lnTo>
                    <a:pt x="416" y="520"/>
                  </a:lnTo>
                  <a:lnTo>
                    <a:pt x="392" y="504"/>
                  </a:lnTo>
                  <a:lnTo>
                    <a:pt x="392" y="456"/>
                  </a:lnTo>
                  <a:lnTo>
                    <a:pt x="360" y="456"/>
                  </a:lnTo>
                  <a:lnTo>
                    <a:pt x="360" y="488"/>
                  </a:lnTo>
                  <a:lnTo>
                    <a:pt x="336" y="496"/>
                  </a:lnTo>
                  <a:lnTo>
                    <a:pt x="336" y="504"/>
                  </a:lnTo>
                  <a:lnTo>
                    <a:pt x="312" y="536"/>
                  </a:lnTo>
                  <a:lnTo>
                    <a:pt x="296" y="536"/>
                  </a:lnTo>
                  <a:lnTo>
                    <a:pt x="296" y="632"/>
                  </a:lnTo>
                  <a:lnTo>
                    <a:pt x="272" y="632"/>
                  </a:lnTo>
                  <a:lnTo>
                    <a:pt x="264" y="616"/>
                  </a:lnTo>
                  <a:lnTo>
                    <a:pt x="248" y="632"/>
                  </a:lnTo>
                  <a:lnTo>
                    <a:pt x="216" y="632"/>
                  </a:lnTo>
                  <a:lnTo>
                    <a:pt x="216" y="624"/>
                  </a:lnTo>
                  <a:lnTo>
                    <a:pt x="200" y="616"/>
                  </a:lnTo>
                  <a:lnTo>
                    <a:pt x="200" y="576"/>
                  </a:lnTo>
                  <a:lnTo>
                    <a:pt x="160" y="496"/>
                  </a:lnTo>
                  <a:lnTo>
                    <a:pt x="144" y="496"/>
                  </a:lnTo>
                  <a:lnTo>
                    <a:pt x="144" y="504"/>
                  </a:lnTo>
                  <a:lnTo>
                    <a:pt x="128" y="480"/>
                  </a:lnTo>
                  <a:lnTo>
                    <a:pt x="136" y="472"/>
                  </a:lnTo>
                  <a:lnTo>
                    <a:pt x="104" y="424"/>
                  </a:lnTo>
                  <a:lnTo>
                    <a:pt x="88" y="432"/>
                  </a:lnTo>
                  <a:lnTo>
                    <a:pt x="80" y="464"/>
                  </a:lnTo>
                  <a:lnTo>
                    <a:pt x="64" y="472"/>
                  </a:lnTo>
                  <a:lnTo>
                    <a:pt x="72" y="248"/>
                  </a:lnTo>
                  <a:lnTo>
                    <a:pt x="56" y="224"/>
                  </a:lnTo>
                  <a:lnTo>
                    <a:pt x="72" y="216"/>
                  </a:lnTo>
                  <a:lnTo>
                    <a:pt x="40" y="160"/>
                  </a:lnTo>
                  <a:lnTo>
                    <a:pt x="40" y="136"/>
                  </a:lnTo>
                  <a:lnTo>
                    <a:pt x="16" y="112"/>
                  </a:lnTo>
                  <a:lnTo>
                    <a:pt x="0" y="104"/>
                  </a:lnTo>
                  <a:lnTo>
                    <a:pt x="0" y="96"/>
                  </a:lnTo>
                  <a:lnTo>
                    <a:pt x="8" y="64"/>
                  </a:lnTo>
                  <a:lnTo>
                    <a:pt x="24" y="48"/>
                  </a:lnTo>
                  <a:lnTo>
                    <a:pt x="16" y="32"/>
                  </a:lnTo>
                  <a:lnTo>
                    <a:pt x="16" y="0"/>
                  </a:lnTo>
                  <a:lnTo>
                    <a:pt x="32" y="0"/>
                  </a:lnTo>
                  <a:lnTo>
                    <a:pt x="40" y="16"/>
                  </a:lnTo>
                  <a:lnTo>
                    <a:pt x="64" y="16"/>
                  </a:lnTo>
                  <a:lnTo>
                    <a:pt x="88" y="40"/>
                  </a:lnTo>
                  <a:lnTo>
                    <a:pt x="88" y="80"/>
                  </a:lnTo>
                  <a:lnTo>
                    <a:pt x="104" y="80"/>
                  </a:lnTo>
                  <a:lnTo>
                    <a:pt x="128" y="120"/>
                  </a:lnTo>
                  <a:lnTo>
                    <a:pt x="152" y="112"/>
                  </a:lnTo>
                  <a:lnTo>
                    <a:pt x="152" y="104"/>
                  </a:lnTo>
                  <a:lnTo>
                    <a:pt x="160" y="112"/>
                  </a:lnTo>
                  <a:lnTo>
                    <a:pt x="176" y="128"/>
                  </a:lnTo>
                  <a:lnTo>
                    <a:pt x="216" y="128"/>
                  </a:lnTo>
                  <a:lnTo>
                    <a:pt x="224" y="96"/>
                  </a:lnTo>
                  <a:lnTo>
                    <a:pt x="256" y="88"/>
                  </a:lnTo>
                  <a:lnTo>
                    <a:pt x="288" y="96"/>
                  </a:lnTo>
                  <a:lnTo>
                    <a:pt x="304" y="72"/>
                  </a:lnTo>
                  <a:lnTo>
                    <a:pt x="296" y="40"/>
                  </a:lnTo>
                  <a:lnTo>
                    <a:pt x="296" y="32"/>
                  </a:lnTo>
                  <a:lnTo>
                    <a:pt x="320" y="32"/>
                  </a:lnTo>
                  <a:lnTo>
                    <a:pt x="336" y="24"/>
                  </a:lnTo>
                  <a:lnTo>
                    <a:pt x="344" y="48"/>
                  </a:lnTo>
                  <a:lnTo>
                    <a:pt x="384" y="72"/>
                  </a:lnTo>
                  <a:lnTo>
                    <a:pt x="400" y="72"/>
                  </a:lnTo>
                  <a:lnTo>
                    <a:pt x="400" y="88"/>
                  </a:lnTo>
                  <a:lnTo>
                    <a:pt x="416" y="136"/>
                  </a:lnTo>
                  <a:lnTo>
                    <a:pt x="432" y="152"/>
                  </a:lnTo>
                  <a:lnTo>
                    <a:pt x="472" y="160"/>
                  </a:lnTo>
                  <a:lnTo>
                    <a:pt x="496" y="128"/>
                  </a:lnTo>
                  <a:lnTo>
                    <a:pt x="512" y="136"/>
                  </a:lnTo>
                  <a:lnTo>
                    <a:pt x="520" y="152"/>
                  </a:lnTo>
                  <a:lnTo>
                    <a:pt x="552" y="144"/>
                  </a:lnTo>
                  <a:lnTo>
                    <a:pt x="592" y="176"/>
                  </a:lnTo>
                  <a:lnTo>
                    <a:pt x="624" y="184"/>
                  </a:lnTo>
                  <a:lnTo>
                    <a:pt x="656" y="192"/>
                  </a:lnTo>
                  <a:lnTo>
                    <a:pt x="704" y="224"/>
                  </a:lnTo>
                  <a:lnTo>
                    <a:pt x="728" y="232"/>
                  </a:lnTo>
                  <a:lnTo>
                    <a:pt x="760" y="256"/>
                  </a:lnTo>
                  <a:lnTo>
                    <a:pt x="760" y="296"/>
                  </a:lnTo>
                  <a:lnTo>
                    <a:pt x="744" y="296"/>
                  </a:lnTo>
                  <a:lnTo>
                    <a:pt x="712" y="312"/>
                  </a:lnTo>
                  <a:lnTo>
                    <a:pt x="664" y="312"/>
                  </a:lnTo>
                  <a:lnTo>
                    <a:pt x="648" y="328"/>
                  </a:lnTo>
                  <a:lnTo>
                    <a:pt x="648" y="336"/>
                  </a:lnTo>
                  <a:lnTo>
                    <a:pt x="656" y="352"/>
                  </a:lnTo>
                  <a:lnTo>
                    <a:pt x="656" y="360"/>
                  </a:lnTo>
                  <a:lnTo>
                    <a:pt x="648" y="376"/>
                  </a:lnTo>
                  <a:lnTo>
                    <a:pt x="656" y="376"/>
                  </a:lnTo>
                  <a:lnTo>
                    <a:pt x="696" y="424"/>
                  </a:lnTo>
                  <a:lnTo>
                    <a:pt x="704" y="456"/>
                  </a:lnTo>
                  <a:lnTo>
                    <a:pt x="696" y="480"/>
                  </a:lnTo>
                </a:path>
              </a:pathLst>
            </a:custGeom>
            <a:grpFill/>
            <a:ln w="9525" cmpd="sng">
              <a:solidFill>
                <a:schemeClr val="bg1"/>
              </a:solidFill>
              <a:bevel/>
            </a:ln>
          </p:spPr>
          <p:txBody>
            <a:bodyPr/>
            <a:lstStyle/>
            <a:p>
              <a:pPr eaLnBrk="1" fontAlgn="auto" hangingPunct="1">
                <a:spcBef>
                  <a:spcPts val="0"/>
                </a:spcBef>
                <a:spcAft>
                  <a:spcPts val="0"/>
                </a:spcAft>
                <a:defRPr/>
              </a:pPr>
              <a:endParaRPr lang="zh-CN" altLang="zh-CN" sz="1200" b="1">
                <a:solidFill>
                  <a:srgbClr val="000000"/>
                </a:solidFill>
                <a:latin typeface="+mn-lt"/>
                <a:ea typeface="+mn-ea"/>
                <a:sym typeface="方正兰亭黑_GBK" pitchFamily="2" charset="-122"/>
              </a:endParaRPr>
            </a:p>
          </p:txBody>
        </p:sp>
        <p:sp>
          <p:nvSpPr>
            <p:cNvPr id="23" name="Freeform 22"/>
            <p:cNvSpPr>
              <a:spLocks noChangeArrowheads="1"/>
            </p:cNvSpPr>
            <p:nvPr/>
          </p:nvSpPr>
          <p:spPr bwMode="auto">
            <a:xfrm>
              <a:off x="1333933" y="1794495"/>
              <a:ext cx="1321322" cy="1053592"/>
            </a:xfrm>
            <a:custGeom>
              <a:avLst/>
              <a:gdLst>
                <a:gd name="T0" fmla="*/ 1679 w 785"/>
                <a:gd name="T1" fmla="*/ 898 h 617"/>
                <a:gd name="T2" fmla="*/ 1541 w 785"/>
                <a:gd name="T3" fmla="*/ 951 h 617"/>
                <a:gd name="T4" fmla="*/ 1481 w 785"/>
                <a:gd name="T5" fmla="*/ 910 h 617"/>
                <a:gd name="T6" fmla="*/ 1420 w 785"/>
                <a:gd name="T7" fmla="*/ 938 h 617"/>
                <a:gd name="T8" fmla="*/ 1320 w 785"/>
                <a:gd name="T9" fmla="*/ 870 h 617"/>
                <a:gd name="T10" fmla="*/ 1260 w 785"/>
                <a:gd name="T11" fmla="*/ 765 h 617"/>
                <a:gd name="T12" fmla="*/ 1181 w 785"/>
                <a:gd name="T13" fmla="*/ 737 h 617"/>
                <a:gd name="T14" fmla="*/ 1140 w 785"/>
                <a:gd name="T15" fmla="*/ 765 h 617"/>
                <a:gd name="T16" fmla="*/ 1160 w 785"/>
                <a:gd name="T17" fmla="*/ 804 h 617"/>
                <a:gd name="T18" fmla="*/ 1102 w 785"/>
                <a:gd name="T19" fmla="*/ 898 h 617"/>
                <a:gd name="T20" fmla="*/ 1140 w 785"/>
                <a:gd name="T21" fmla="*/ 925 h 617"/>
                <a:gd name="T22" fmla="*/ 1060 w 785"/>
                <a:gd name="T23" fmla="*/ 977 h 617"/>
                <a:gd name="T24" fmla="*/ 1002 w 785"/>
                <a:gd name="T25" fmla="*/ 1004 h 617"/>
                <a:gd name="T26" fmla="*/ 941 w 785"/>
                <a:gd name="T27" fmla="*/ 991 h 617"/>
                <a:gd name="T28" fmla="*/ 920 w 785"/>
                <a:gd name="T29" fmla="*/ 1018 h 617"/>
                <a:gd name="T30" fmla="*/ 841 w 785"/>
                <a:gd name="T31" fmla="*/ 1004 h 617"/>
                <a:gd name="T32" fmla="*/ 800 w 785"/>
                <a:gd name="T33" fmla="*/ 951 h 617"/>
                <a:gd name="T34" fmla="*/ 580 w 785"/>
                <a:gd name="T35" fmla="*/ 898 h 617"/>
                <a:gd name="T36" fmla="*/ 339 w 785"/>
                <a:gd name="T37" fmla="*/ 830 h 617"/>
                <a:gd name="T38" fmla="*/ 101 w 785"/>
                <a:gd name="T39" fmla="*/ 737 h 617"/>
                <a:gd name="T40" fmla="*/ 0 w 785"/>
                <a:gd name="T41" fmla="*/ 615 h 617"/>
                <a:gd name="T42" fmla="*/ 41 w 785"/>
                <a:gd name="T43" fmla="*/ 510 h 617"/>
                <a:gd name="T44" fmla="*/ 79 w 785"/>
                <a:gd name="T45" fmla="*/ 416 h 617"/>
                <a:gd name="T46" fmla="*/ 20 w 785"/>
                <a:gd name="T47" fmla="*/ 361 h 617"/>
                <a:gd name="T48" fmla="*/ 121 w 785"/>
                <a:gd name="T49" fmla="*/ 349 h 617"/>
                <a:gd name="T50" fmla="*/ 259 w 785"/>
                <a:gd name="T51" fmla="*/ 375 h 617"/>
                <a:gd name="T52" fmla="*/ 239 w 785"/>
                <a:gd name="T53" fmla="*/ 308 h 617"/>
                <a:gd name="T54" fmla="*/ 321 w 785"/>
                <a:gd name="T55" fmla="*/ 227 h 617"/>
                <a:gd name="T56" fmla="*/ 221 w 785"/>
                <a:gd name="T57" fmla="*/ 122 h 617"/>
                <a:gd name="T58" fmla="*/ 381 w 785"/>
                <a:gd name="T59" fmla="*/ 27 h 617"/>
                <a:gd name="T60" fmla="*/ 722 w 785"/>
                <a:gd name="T61" fmla="*/ 0 h 617"/>
                <a:gd name="T62" fmla="*/ 961 w 785"/>
                <a:gd name="T63" fmla="*/ 67 h 617"/>
                <a:gd name="T64" fmla="*/ 1140 w 785"/>
                <a:gd name="T65" fmla="*/ 173 h 617"/>
                <a:gd name="T66" fmla="*/ 1181 w 785"/>
                <a:gd name="T67" fmla="*/ 80 h 617"/>
                <a:gd name="T68" fmla="*/ 1320 w 785"/>
                <a:gd name="T69" fmla="*/ 122 h 617"/>
                <a:gd name="T70" fmla="*/ 1481 w 785"/>
                <a:gd name="T71" fmla="*/ 161 h 617"/>
                <a:gd name="T72" fmla="*/ 1642 w 785"/>
                <a:gd name="T73" fmla="*/ 201 h 617"/>
                <a:gd name="T74" fmla="*/ 1822 w 785"/>
                <a:gd name="T75" fmla="*/ 294 h 617"/>
                <a:gd name="T76" fmla="*/ 1922 w 785"/>
                <a:gd name="T77" fmla="*/ 388 h 617"/>
                <a:gd name="T78" fmla="*/ 1963 w 785"/>
                <a:gd name="T79" fmla="*/ 562 h 617"/>
                <a:gd name="T80" fmla="*/ 1880 w 785"/>
                <a:gd name="T81" fmla="*/ 602 h 617"/>
                <a:gd name="T82" fmla="*/ 1780 w 785"/>
                <a:gd name="T83" fmla="*/ 682 h 617"/>
                <a:gd name="T84" fmla="*/ 1842 w 785"/>
                <a:gd name="T85" fmla="*/ 724 h 617"/>
                <a:gd name="T86" fmla="*/ 1761 w 785"/>
                <a:gd name="T87" fmla="*/ 765 h 617"/>
                <a:gd name="T88" fmla="*/ 1642 w 785"/>
                <a:gd name="T89" fmla="*/ 751 h 617"/>
                <a:gd name="T90" fmla="*/ 1663 w 785"/>
                <a:gd name="T91" fmla="*/ 817 h 617"/>
                <a:gd name="T92" fmla="*/ 1780 w 785"/>
                <a:gd name="T93" fmla="*/ 845 h 617"/>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785"/>
                <a:gd name="T142" fmla="*/ 0 h 617"/>
                <a:gd name="T143" fmla="*/ 785 w 785"/>
                <a:gd name="T144" fmla="*/ 617 h 617"/>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785" h="617">
                  <a:moveTo>
                    <a:pt x="704" y="528"/>
                  </a:moveTo>
                  <a:lnTo>
                    <a:pt x="672" y="536"/>
                  </a:lnTo>
                  <a:lnTo>
                    <a:pt x="656" y="568"/>
                  </a:lnTo>
                  <a:lnTo>
                    <a:pt x="616" y="568"/>
                  </a:lnTo>
                  <a:lnTo>
                    <a:pt x="608" y="552"/>
                  </a:lnTo>
                  <a:lnTo>
                    <a:pt x="592" y="544"/>
                  </a:lnTo>
                  <a:lnTo>
                    <a:pt x="592" y="552"/>
                  </a:lnTo>
                  <a:lnTo>
                    <a:pt x="568" y="560"/>
                  </a:lnTo>
                  <a:lnTo>
                    <a:pt x="544" y="520"/>
                  </a:lnTo>
                  <a:lnTo>
                    <a:pt x="528" y="520"/>
                  </a:lnTo>
                  <a:lnTo>
                    <a:pt x="528" y="480"/>
                  </a:lnTo>
                  <a:lnTo>
                    <a:pt x="504" y="456"/>
                  </a:lnTo>
                  <a:lnTo>
                    <a:pt x="488" y="456"/>
                  </a:lnTo>
                  <a:lnTo>
                    <a:pt x="472" y="440"/>
                  </a:lnTo>
                  <a:lnTo>
                    <a:pt x="456" y="440"/>
                  </a:lnTo>
                  <a:lnTo>
                    <a:pt x="456" y="456"/>
                  </a:lnTo>
                  <a:lnTo>
                    <a:pt x="456" y="472"/>
                  </a:lnTo>
                  <a:lnTo>
                    <a:pt x="464" y="480"/>
                  </a:lnTo>
                  <a:lnTo>
                    <a:pt x="448" y="496"/>
                  </a:lnTo>
                  <a:lnTo>
                    <a:pt x="440" y="536"/>
                  </a:lnTo>
                  <a:lnTo>
                    <a:pt x="448" y="552"/>
                  </a:lnTo>
                  <a:lnTo>
                    <a:pt x="456" y="552"/>
                  </a:lnTo>
                  <a:lnTo>
                    <a:pt x="440" y="560"/>
                  </a:lnTo>
                  <a:lnTo>
                    <a:pt x="424" y="584"/>
                  </a:lnTo>
                  <a:lnTo>
                    <a:pt x="400" y="584"/>
                  </a:lnTo>
                  <a:lnTo>
                    <a:pt x="400" y="600"/>
                  </a:lnTo>
                  <a:lnTo>
                    <a:pt x="384" y="608"/>
                  </a:lnTo>
                  <a:lnTo>
                    <a:pt x="376" y="592"/>
                  </a:lnTo>
                  <a:lnTo>
                    <a:pt x="360" y="592"/>
                  </a:lnTo>
                  <a:lnTo>
                    <a:pt x="368" y="608"/>
                  </a:lnTo>
                  <a:lnTo>
                    <a:pt x="352" y="616"/>
                  </a:lnTo>
                  <a:lnTo>
                    <a:pt x="336" y="600"/>
                  </a:lnTo>
                  <a:lnTo>
                    <a:pt x="312" y="600"/>
                  </a:lnTo>
                  <a:lnTo>
                    <a:pt x="320" y="568"/>
                  </a:lnTo>
                  <a:lnTo>
                    <a:pt x="264" y="520"/>
                  </a:lnTo>
                  <a:lnTo>
                    <a:pt x="232" y="536"/>
                  </a:lnTo>
                  <a:lnTo>
                    <a:pt x="168" y="496"/>
                  </a:lnTo>
                  <a:lnTo>
                    <a:pt x="136" y="496"/>
                  </a:lnTo>
                  <a:lnTo>
                    <a:pt x="88" y="440"/>
                  </a:lnTo>
                  <a:lnTo>
                    <a:pt x="40" y="440"/>
                  </a:lnTo>
                  <a:lnTo>
                    <a:pt x="16" y="416"/>
                  </a:lnTo>
                  <a:lnTo>
                    <a:pt x="0" y="368"/>
                  </a:lnTo>
                  <a:lnTo>
                    <a:pt x="8" y="352"/>
                  </a:lnTo>
                  <a:lnTo>
                    <a:pt x="16" y="304"/>
                  </a:lnTo>
                  <a:lnTo>
                    <a:pt x="8" y="280"/>
                  </a:lnTo>
                  <a:lnTo>
                    <a:pt x="32" y="248"/>
                  </a:lnTo>
                  <a:lnTo>
                    <a:pt x="32" y="224"/>
                  </a:lnTo>
                  <a:lnTo>
                    <a:pt x="8" y="216"/>
                  </a:lnTo>
                  <a:lnTo>
                    <a:pt x="16" y="208"/>
                  </a:lnTo>
                  <a:lnTo>
                    <a:pt x="48" y="208"/>
                  </a:lnTo>
                  <a:lnTo>
                    <a:pt x="56" y="200"/>
                  </a:lnTo>
                  <a:lnTo>
                    <a:pt x="104" y="224"/>
                  </a:lnTo>
                  <a:lnTo>
                    <a:pt x="104" y="192"/>
                  </a:lnTo>
                  <a:lnTo>
                    <a:pt x="96" y="184"/>
                  </a:lnTo>
                  <a:lnTo>
                    <a:pt x="96" y="160"/>
                  </a:lnTo>
                  <a:lnTo>
                    <a:pt x="128" y="136"/>
                  </a:lnTo>
                  <a:lnTo>
                    <a:pt x="120" y="112"/>
                  </a:lnTo>
                  <a:lnTo>
                    <a:pt x="88" y="72"/>
                  </a:lnTo>
                  <a:lnTo>
                    <a:pt x="96" y="32"/>
                  </a:lnTo>
                  <a:lnTo>
                    <a:pt x="152" y="16"/>
                  </a:lnTo>
                  <a:lnTo>
                    <a:pt x="256" y="8"/>
                  </a:lnTo>
                  <a:lnTo>
                    <a:pt x="288" y="0"/>
                  </a:lnTo>
                  <a:lnTo>
                    <a:pt x="344" y="24"/>
                  </a:lnTo>
                  <a:lnTo>
                    <a:pt x="384" y="40"/>
                  </a:lnTo>
                  <a:lnTo>
                    <a:pt x="424" y="64"/>
                  </a:lnTo>
                  <a:lnTo>
                    <a:pt x="456" y="104"/>
                  </a:lnTo>
                  <a:lnTo>
                    <a:pt x="472" y="56"/>
                  </a:lnTo>
                  <a:lnTo>
                    <a:pt x="472" y="48"/>
                  </a:lnTo>
                  <a:lnTo>
                    <a:pt x="504" y="64"/>
                  </a:lnTo>
                  <a:lnTo>
                    <a:pt x="528" y="72"/>
                  </a:lnTo>
                  <a:lnTo>
                    <a:pt x="584" y="64"/>
                  </a:lnTo>
                  <a:lnTo>
                    <a:pt x="592" y="96"/>
                  </a:lnTo>
                  <a:lnTo>
                    <a:pt x="640" y="128"/>
                  </a:lnTo>
                  <a:lnTo>
                    <a:pt x="656" y="120"/>
                  </a:lnTo>
                  <a:lnTo>
                    <a:pt x="728" y="192"/>
                  </a:lnTo>
                  <a:lnTo>
                    <a:pt x="728" y="176"/>
                  </a:lnTo>
                  <a:lnTo>
                    <a:pt x="760" y="208"/>
                  </a:lnTo>
                  <a:lnTo>
                    <a:pt x="768" y="232"/>
                  </a:lnTo>
                  <a:lnTo>
                    <a:pt x="776" y="288"/>
                  </a:lnTo>
                  <a:lnTo>
                    <a:pt x="784" y="336"/>
                  </a:lnTo>
                  <a:lnTo>
                    <a:pt x="776" y="360"/>
                  </a:lnTo>
                  <a:lnTo>
                    <a:pt x="752" y="360"/>
                  </a:lnTo>
                  <a:lnTo>
                    <a:pt x="744" y="392"/>
                  </a:lnTo>
                  <a:lnTo>
                    <a:pt x="712" y="408"/>
                  </a:lnTo>
                  <a:lnTo>
                    <a:pt x="712" y="424"/>
                  </a:lnTo>
                  <a:lnTo>
                    <a:pt x="736" y="432"/>
                  </a:lnTo>
                  <a:lnTo>
                    <a:pt x="728" y="440"/>
                  </a:lnTo>
                  <a:lnTo>
                    <a:pt x="704" y="456"/>
                  </a:lnTo>
                  <a:lnTo>
                    <a:pt x="672" y="448"/>
                  </a:lnTo>
                  <a:lnTo>
                    <a:pt x="656" y="448"/>
                  </a:lnTo>
                  <a:lnTo>
                    <a:pt x="648" y="464"/>
                  </a:lnTo>
                  <a:lnTo>
                    <a:pt x="664" y="488"/>
                  </a:lnTo>
                  <a:lnTo>
                    <a:pt x="696" y="496"/>
                  </a:lnTo>
                  <a:lnTo>
                    <a:pt x="712" y="504"/>
                  </a:lnTo>
                  <a:lnTo>
                    <a:pt x="704" y="528"/>
                  </a:lnTo>
                </a:path>
              </a:pathLst>
            </a:custGeom>
            <a:grpFill/>
            <a:ln w="9525" cmpd="sng">
              <a:solidFill>
                <a:schemeClr val="bg1"/>
              </a:solidFill>
              <a:bevel/>
            </a:ln>
          </p:spPr>
          <p:txBody>
            <a:bodyPr/>
            <a:lstStyle/>
            <a:p>
              <a:pPr eaLnBrk="1" fontAlgn="auto" hangingPunct="1">
                <a:spcBef>
                  <a:spcPts val="0"/>
                </a:spcBef>
                <a:spcAft>
                  <a:spcPts val="0"/>
                </a:spcAft>
                <a:defRPr/>
              </a:pPr>
              <a:endParaRPr lang="zh-CN" altLang="zh-CN" sz="1200" b="1">
                <a:solidFill>
                  <a:srgbClr val="000000"/>
                </a:solidFill>
                <a:latin typeface="+mn-lt"/>
                <a:ea typeface="+mn-ea"/>
                <a:sym typeface="方正兰亭黑_GBK" pitchFamily="2" charset="-122"/>
              </a:endParaRPr>
            </a:p>
          </p:txBody>
        </p:sp>
        <p:sp>
          <p:nvSpPr>
            <p:cNvPr id="24" name="Freeform 23"/>
            <p:cNvSpPr>
              <a:spLocks noChangeArrowheads="1"/>
            </p:cNvSpPr>
            <p:nvPr/>
          </p:nvSpPr>
          <p:spPr bwMode="auto">
            <a:xfrm>
              <a:off x="3729967" y="3131509"/>
              <a:ext cx="514237" cy="728580"/>
            </a:xfrm>
            <a:custGeom>
              <a:avLst/>
              <a:gdLst>
                <a:gd name="T0" fmla="*/ 685 w 305"/>
                <a:gd name="T1" fmla="*/ 69 h 425"/>
                <a:gd name="T2" fmla="*/ 708 w 305"/>
                <a:gd name="T3" fmla="*/ 122 h 425"/>
                <a:gd name="T4" fmla="*/ 766 w 305"/>
                <a:gd name="T5" fmla="*/ 150 h 425"/>
                <a:gd name="T6" fmla="*/ 766 w 305"/>
                <a:gd name="T7" fmla="*/ 231 h 425"/>
                <a:gd name="T8" fmla="*/ 685 w 305"/>
                <a:gd name="T9" fmla="*/ 259 h 425"/>
                <a:gd name="T10" fmla="*/ 685 w 305"/>
                <a:gd name="T11" fmla="*/ 273 h 425"/>
                <a:gd name="T12" fmla="*/ 606 w 305"/>
                <a:gd name="T13" fmla="*/ 273 h 425"/>
                <a:gd name="T14" fmla="*/ 566 w 305"/>
                <a:gd name="T15" fmla="*/ 300 h 425"/>
                <a:gd name="T16" fmla="*/ 566 w 305"/>
                <a:gd name="T17" fmla="*/ 342 h 425"/>
                <a:gd name="T18" fmla="*/ 585 w 305"/>
                <a:gd name="T19" fmla="*/ 354 h 425"/>
                <a:gd name="T20" fmla="*/ 525 w 305"/>
                <a:gd name="T21" fmla="*/ 410 h 425"/>
                <a:gd name="T22" fmla="*/ 485 w 305"/>
                <a:gd name="T23" fmla="*/ 410 h 425"/>
                <a:gd name="T24" fmla="*/ 485 w 305"/>
                <a:gd name="T25" fmla="*/ 464 h 425"/>
                <a:gd name="T26" fmla="*/ 485 w 305"/>
                <a:gd name="T27" fmla="*/ 479 h 425"/>
                <a:gd name="T28" fmla="*/ 485 w 305"/>
                <a:gd name="T29" fmla="*/ 518 h 425"/>
                <a:gd name="T30" fmla="*/ 444 w 305"/>
                <a:gd name="T31" fmla="*/ 546 h 425"/>
                <a:gd name="T32" fmla="*/ 422 w 305"/>
                <a:gd name="T33" fmla="*/ 614 h 425"/>
                <a:gd name="T34" fmla="*/ 404 w 305"/>
                <a:gd name="T35" fmla="*/ 656 h 425"/>
                <a:gd name="T36" fmla="*/ 404 w 305"/>
                <a:gd name="T37" fmla="*/ 669 h 425"/>
                <a:gd name="T38" fmla="*/ 384 w 305"/>
                <a:gd name="T39" fmla="*/ 710 h 425"/>
                <a:gd name="T40" fmla="*/ 343 w 305"/>
                <a:gd name="T41" fmla="*/ 710 h 425"/>
                <a:gd name="T42" fmla="*/ 322 w 305"/>
                <a:gd name="T43" fmla="*/ 696 h 425"/>
                <a:gd name="T44" fmla="*/ 162 w 305"/>
                <a:gd name="T45" fmla="*/ 723 h 425"/>
                <a:gd name="T46" fmla="*/ 141 w 305"/>
                <a:gd name="T47" fmla="*/ 710 h 425"/>
                <a:gd name="T48" fmla="*/ 202 w 305"/>
                <a:gd name="T49" fmla="*/ 629 h 425"/>
                <a:gd name="T50" fmla="*/ 141 w 305"/>
                <a:gd name="T51" fmla="*/ 614 h 425"/>
                <a:gd name="T52" fmla="*/ 101 w 305"/>
                <a:gd name="T53" fmla="*/ 629 h 425"/>
                <a:gd name="T54" fmla="*/ 61 w 305"/>
                <a:gd name="T55" fmla="*/ 614 h 425"/>
                <a:gd name="T56" fmla="*/ 61 w 305"/>
                <a:gd name="T57" fmla="*/ 546 h 425"/>
                <a:gd name="T58" fmla="*/ 101 w 305"/>
                <a:gd name="T59" fmla="*/ 533 h 425"/>
                <a:gd name="T60" fmla="*/ 122 w 305"/>
                <a:gd name="T61" fmla="*/ 533 h 425"/>
                <a:gd name="T62" fmla="*/ 122 w 305"/>
                <a:gd name="T63" fmla="*/ 492 h 425"/>
                <a:gd name="T64" fmla="*/ 83 w 305"/>
                <a:gd name="T65" fmla="*/ 492 h 425"/>
                <a:gd name="T66" fmla="*/ 83 w 305"/>
                <a:gd name="T67" fmla="*/ 464 h 425"/>
                <a:gd name="T68" fmla="*/ 41 w 305"/>
                <a:gd name="T69" fmla="*/ 451 h 425"/>
                <a:gd name="T70" fmla="*/ 41 w 305"/>
                <a:gd name="T71" fmla="*/ 368 h 425"/>
                <a:gd name="T72" fmla="*/ 0 w 305"/>
                <a:gd name="T73" fmla="*/ 342 h 425"/>
                <a:gd name="T74" fmla="*/ 20 w 305"/>
                <a:gd name="T75" fmla="*/ 300 h 425"/>
                <a:gd name="T76" fmla="*/ 83 w 305"/>
                <a:gd name="T77" fmla="*/ 259 h 425"/>
                <a:gd name="T78" fmla="*/ 83 w 305"/>
                <a:gd name="T79" fmla="*/ 218 h 425"/>
                <a:gd name="T80" fmla="*/ 61 w 305"/>
                <a:gd name="T81" fmla="*/ 206 h 425"/>
                <a:gd name="T82" fmla="*/ 83 w 305"/>
                <a:gd name="T83" fmla="*/ 178 h 425"/>
                <a:gd name="T84" fmla="*/ 41 w 305"/>
                <a:gd name="T85" fmla="*/ 136 h 425"/>
                <a:gd name="T86" fmla="*/ 83 w 305"/>
                <a:gd name="T87" fmla="*/ 109 h 425"/>
                <a:gd name="T88" fmla="*/ 141 w 305"/>
                <a:gd name="T89" fmla="*/ 96 h 425"/>
                <a:gd name="T90" fmla="*/ 283 w 305"/>
                <a:gd name="T91" fmla="*/ 41 h 425"/>
                <a:gd name="T92" fmla="*/ 362 w 305"/>
                <a:gd name="T93" fmla="*/ 13 h 425"/>
                <a:gd name="T94" fmla="*/ 422 w 305"/>
                <a:gd name="T95" fmla="*/ 13 h 425"/>
                <a:gd name="T96" fmla="*/ 463 w 305"/>
                <a:gd name="T97" fmla="*/ 0 h 425"/>
                <a:gd name="T98" fmla="*/ 485 w 305"/>
                <a:gd name="T99" fmla="*/ 13 h 425"/>
                <a:gd name="T100" fmla="*/ 463 w 305"/>
                <a:gd name="T101" fmla="*/ 27 h 425"/>
                <a:gd name="T102" fmla="*/ 463 w 305"/>
                <a:gd name="T103" fmla="*/ 56 h 425"/>
                <a:gd name="T104" fmla="*/ 525 w 305"/>
                <a:gd name="T105" fmla="*/ 56 h 425"/>
                <a:gd name="T106" fmla="*/ 525 w 305"/>
                <a:gd name="T107" fmla="*/ 27 h 425"/>
                <a:gd name="T108" fmla="*/ 546 w 305"/>
                <a:gd name="T109" fmla="*/ 0 h 425"/>
                <a:gd name="T110" fmla="*/ 585 w 305"/>
                <a:gd name="T111" fmla="*/ 27 h 425"/>
                <a:gd name="T112" fmla="*/ 606 w 305"/>
                <a:gd name="T113" fmla="*/ 56 h 425"/>
                <a:gd name="T114" fmla="*/ 685 w 305"/>
                <a:gd name="T115" fmla="*/ 56 h 425"/>
                <a:gd name="T116" fmla="*/ 685 w 305"/>
                <a:gd name="T117" fmla="*/ 69 h 42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305"/>
                <a:gd name="T178" fmla="*/ 0 h 425"/>
                <a:gd name="T179" fmla="*/ 305 w 305"/>
                <a:gd name="T180" fmla="*/ 425 h 425"/>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305" h="425">
                  <a:moveTo>
                    <a:pt x="272" y="40"/>
                  </a:moveTo>
                  <a:lnTo>
                    <a:pt x="280" y="72"/>
                  </a:lnTo>
                  <a:lnTo>
                    <a:pt x="304" y="88"/>
                  </a:lnTo>
                  <a:lnTo>
                    <a:pt x="304" y="136"/>
                  </a:lnTo>
                  <a:lnTo>
                    <a:pt x="272" y="152"/>
                  </a:lnTo>
                  <a:lnTo>
                    <a:pt x="272" y="160"/>
                  </a:lnTo>
                  <a:lnTo>
                    <a:pt x="240" y="160"/>
                  </a:lnTo>
                  <a:lnTo>
                    <a:pt x="224" y="176"/>
                  </a:lnTo>
                  <a:lnTo>
                    <a:pt x="224" y="200"/>
                  </a:lnTo>
                  <a:lnTo>
                    <a:pt x="232" y="208"/>
                  </a:lnTo>
                  <a:lnTo>
                    <a:pt x="208" y="240"/>
                  </a:lnTo>
                  <a:lnTo>
                    <a:pt x="192" y="240"/>
                  </a:lnTo>
                  <a:lnTo>
                    <a:pt x="192" y="272"/>
                  </a:lnTo>
                  <a:lnTo>
                    <a:pt x="192" y="280"/>
                  </a:lnTo>
                  <a:lnTo>
                    <a:pt x="192" y="304"/>
                  </a:lnTo>
                  <a:lnTo>
                    <a:pt x="176" y="320"/>
                  </a:lnTo>
                  <a:lnTo>
                    <a:pt x="168" y="360"/>
                  </a:lnTo>
                  <a:lnTo>
                    <a:pt x="160" y="384"/>
                  </a:lnTo>
                  <a:lnTo>
                    <a:pt x="160" y="392"/>
                  </a:lnTo>
                  <a:lnTo>
                    <a:pt x="152" y="416"/>
                  </a:lnTo>
                  <a:lnTo>
                    <a:pt x="136" y="416"/>
                  </a:lnTo>
                  <a:lnTo>
                    <a:pt x="128" y="408"/>
                  </a:lnTo>
                  <a:lnTo>
                    <a:pt x="64" y="424"/>
                  </a:lnTo>
                  <a:lnTo>
                    <a:pt x="56" y="416"/>
                  </a:lnTo>
                  <a:lnTo>
                    <a:pt x="80" y="368"/>
                  </a:lnTo>
                  <a:lnTo>
                    <a:pt x="56" y="360"/>
                  </a:lnTo>
                  <a:lnTo>
                    <a:pt x="40" y="368"/>
                  </a:lnTo>
                  <a:lnTo>
                    <a:pt x="24" y="360"/>
                  </a:lnTo>
                  <a:lnTo>
                    <a:pt x="24" y="320"/>
                  </a:lnTo>
                  <a:lnTo>
                    <a:pt x="40" y="312"/>
                  </a:lnTo>
                  <a:lnTo>
                    <a:pt x="48" y="312"/>
                  </a:lnTo>
                  <a:lnTo>
                    <a:pt x="48" y="288"/>
                  </a:lnTo>
                  <a:lnTo>
                    <a:pt x="32" y="288"/>
                  </a:lnTo>
                  <a:lnTo>
                    <a:pt x="32" y="272"/>
                  </a:lnTo>
                  <a:lnTo>
                    <a:pt x="16" y="264"/>
                  </a:lnTo>
                  <a:lnTo>
                    <a:pt x="16" y="216"/>
                  </a:lnTo>
                  <a:lnTo>
                    <a:pt x="0" y="200"/>
                  </a:lnTo>
                  <a:lnTo>
                    <a:pt x="8" y="176"/>
                  </a:lnTo>
                  <a:lnTo>
                    <a:pt x="32" y="152"/>
                  </a:lnTo>
                  <a:lnTo>
                    <a:pt x="32" y="128"/>
                  </a:lnTo>
                  <a:lnTo>
                    <a:pt x="24" y="120"/>
                  </a:lnTo>
                  <a:lnTo>
                    <a:pt x="32" y="104"/>
                  </a:lnTo>
                  <a:lnTo>
                    <a:pt x="16" y="80"/>
                  </a:lnTo>
                  <a:lnTo>
                    <a:pt x="32" y="64"/>
                  </a:lnTo>
                  <a:lnTo>
                    <a:pt x="56" y="56"/>
                  </a:lnTo>
                  <a:lnTo>
                    <a:pt x="112" y="24"/>
                  </a:lnTo>
                  <a:lnTo>
                    <a:pt x="144" y="8"/>
                  </a:lnTo>
                  <a:lnTo>
                    <a:pt x="168" y="8"/>
                  </a:lnTo>
                  <a:lnTo>
                    <a:pt x="184" y="0"/>
                  </a:lnTo>
                  <a:lnTo>
                    <a:pt x="192" y="8"/>
                  </a:lnTo>
                  <a:lnTo>
                    <a:pt x="184" y="16"/>
                  </a:lnTo>
                  <a:lnTo>
                    <a:pt x="184" y="32"/>
                  </a:lnTo>
                  <a:lnTo>
                    <a:pt x="208" y="32"/>
                  </a:lnTo>
                  <a:lnTo>
                    <a:pt x="208" y="16"/>
                  </a:lnTo>
                  <a:lnTo>
                    <a:pt x="216" y="0"/>
                  </a:lnTo>
                  <a:lnTo>
                    <a:pt x="232" y="16"/>
                  </a:lnTo>
                  <a:lnTo>
                    <a:pt x="240" y="32"/>
                  </a:lnTo>
                  <a:lnTo>
                    <a:pt x="272" y="32"/>
                  </a:lnTo>
                  <a:lnTo>
                    <a:pt x="272" y="40"/>
                  </a:lnTo>
                </a:path>
              </a:pathLst>
            </a:custGeom>
            <a:grpFill/>
            <a:ln w="9525" cmpd="sng">
              <a:solidFill>
                <a:schemeClr val="bg1"/>
              </a:solidFill>
              <a:bevel/>
            </a:ln>
          </p:spPr>
          <p:txBody>
            <a:bodyPr/>
            <a:lstStyle/>
            <a:p>
              <a:pPr eaLnBrk="1" fontAlgn="auto" hangingPunct="1">
                <a:spcBef>
                  <a:spcPts val="0"/>
                </a:spcBef>
                <a:spcAft>
                  <a:spcPts val="0"/>
                </a:spcAft>
                <a:defRPr/>
              </a:pPr>
              <a:endParaRPr lang="zh-CN" altLang="zh-CN" sz="1200" b="1">
                <a:solidFill>
                  <a:srgbClr val="000000"/>
                </a:solidFill>
                <a:latin typeface="+mn-lt"/>
                <a:ea typeface="+mn-ea"/>
                <a:sym typeface="方正兰亭黑_GBK" pitchFamily="2" charset="-122"/>
              </a:endParaRPr>
            </a:p>
          </p:txBody>
        </p:sp>
        <p:sp>
          <p:nvSpPr>
            <p:cNvPr id="25" name="Freeform 24"/>
            <p:cNvSpPr>
              <a:spLocks noChangeArrowheads="1"/>
            </p:cNvSpPr>
            <p:nvPr/>
          </p:nvSpPr>
          <p:spPr bwMode="auto">
            <a:xfrm>
              <a:off x="3217132" y="3131509"/>
              <a:ext cx="594104" cy="714717"/>
            </a:xfrm>
            <a:custGeom>
              <a:avLst/>
              <a:gdLst>
                <a:gd name="T0" fmla="*/ 841 w 353"/>
                <a:gd name="T1" fmla="*/ 178 h 417"/>
                <a:gd name="T2" fmla="*/ 860 w 353"/>
                <a:gd name="T3" fmla="*/ 218 h 417"/>
                <a:gd name="T4" fmla="*/ 781 w 353"/>
                <a:gd name="T5" fmla="*/ 300 h 417"/>
                <a:gd name="T6" fmla="*/ 799 w 353"/>
                <a:gd name="T7" fmla="*/ 367 h 417"/>
                <a:gd name="T8" fmla="*/ 799 w 353"/>
                <a:gd name="T9" fmla="*/ 451 h 417"/>
                <a:gd name="T10" fmla="*/ 819 w 353"/>
                <a:gd name="T11" fmla="*/ 491 h 417"/>
                <a:gd name="T12" fmla="*/ 880 w 353"/>
                <a:gd name="T13" fmla="*/ 532 h 417"/>
                <a:gd name="T14" fmla="*/ 819 w 353"/>
                <a:gd name="T15" fmla="*/ 546 h 417"/>
                <a:gd name="T16" fmla="*/ 799 w 353"/>
                <a:gd name="T17" fmla="*/ 626 h 417"/>
                <a:gd name="T18" fmla="*/ 681 w 353"/>
                <a:gd name="T19" fmla="*/ 682 h 417"/>
                <a:gd name="T20" fmla="*/ 560 w 353"/>
                <a:gd name="T21" fmla="*/ 640 h 417"/>
                <a:gd name="T22" fmla="*/ 539 w 353"/>
                <a:gd name="T23" fmla="*/ 695 h 417"/>
                <a:gd name="T24" fmla="*/ 480 w 353"/>
                <a:gd name="T25" fmla="*/ 710 h 417"/>
                <a:gd name="T26" fmla="*/ 422 w 353"/>
                <a:gd name="T27" fmla="*/ 655 h 417"/>
                <a:gd name="T28" fmla="*/ 381 w 353"/>
                <a:gd name="T29" fmla="*/ 682 h 417"/>
                <a:gd name="T30" fmla="*/ 360 w 353"/>
                <a:gd name="T31" fmla="*/ 601 h 417"/>
                <a:gd name="T32" fmla="*/ 381 w 353"/>
                <a:gd name="T33" fmla="*/ 532 h 417"/>
                <a:gd name="T34" fmla="*/ 360 w 353"/>
                <a:gd name="T35" fmla="*/ 491 h 417"/>
                <a:gd name="T36" fmla="*/ 239 w 353"/>
                <a:gd name="T37" fmla="*/ 532 h 417"/>
                <a:gd name="T38" fmla="*/ 160 w 353"/>
                <a:gd name="T39" fmla="*/ 517 h 417"/>
                <a:gd name="T40" fmla="*/ 79 w 353"/>
                <a:gd name="T41" fmla="*/ 532 h 417"/>
                <a:gd name="T42" fmla="*/ 60 w 353"/>
                <a:gd name="T43" fmla="*/ 517 h 417"/>
                <a:gd name="T44" fmla="*/ 41 w 353"/>
                <a:gd name="T45" fmla="*/ 451 h 417"/>
                <a:gd name="T46" fmla="*/ 60 w 353"/>
                <a:gd name="T47" fmla="*/ 408 h 417"/>
                <a:gd name="T48" fmla="*/ 0 w 353"/>
                <a:gd name="T49" fmla="*/ 382 h 417"/>
                <a:gd name="T50" fmla="*/ 60 w 353"/>
                <a:gd name="T51" fmla="*/ 286 h 417"/>
                <a:gd name="T52" fmla="*/ 60 w 353"/>
                <a:gd name="T53" fmla="*/ 231 h 417"/>
                <a:gd name="T54" fmla="*/ 60 w 353"/>
                <a:gd name="T55" fmla="*/ 206 h 417"/>
                <a:gd name="T56" fmla="*/ 121 w 353"/>
                <a:gd name="T57" fmla="*/ 56 h 417"/>
                <a:gd name="T58" fmla="*/ 259 w 353"/>
                <a:gd name="T59" fmla="*/ 69 h 417"/>
                <a:gd name="T60" fmla="*/ 281 w 353"/>
                <a:gd name="T61" fmla="*/ 0 h 417"/>
                <a:gd name="T62" fmla="*/ 459 w 353"/>
                <a:gd name="T63" fmla="*/ 27 h 417"/>
                <a:gd name="T64" fmla="*/ 620 w 353"/>
                <a:gd name="T65" fmla="*/ 69 h 417"/>
                <a:gd name="T66" fmla="*/ 722 w 353"/>
                <a:gd name="T67" fmla="*/ 56 h 417"/>
                <a:gd name="T68" fmla="*/ 759 w 353"/>
                <a:gd name="T69" fmla="*/ 136 h 41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53"/>
                <a:gd name="T106" fmla="*/ 0 h 417"/>
                <a:gd name="T107" fmla="*/ 353 w 353"/>
                <a:gd name="T108" fmla="*/ 417 h 417"/>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53" h="417">
                  <a:moveTo>
                    <a:pt x="320" y="80"/>
                  </a:moveTo>
                  <a:lnTo>
                    <a:pt x="336" y="104"/>
                  </a:lnTo>
                  <a:lnTo>
                    <a:pt x="328" y="120"/>
                  </a:lnTo>
                  <a:lnTo>
                    <a:pt x="344" y="128"/>
                  </a:lnTo>
                  <a:lnTo>
                    <a:pt x="328" y="152"/>
                  </a:lnTo>
                  <a:lnTo>
                    <a:pt x="312" y="176"/>
                  </a:lnTo>
                  <a:lnTo>
                    <a:pt x="304" y="200"/>
                  </a:lnTo>
                  <a:lnTo>
                    <a:pt x="320" y="216"/>
                  </a:lnTo>
                  <a:lnTo>
                    <a:pt x="320" y="248"/>
                  </a:lnTo>
                  <a:lnTo>
                    <a:pt x="320" y="264"/>
                  </a:lnTo>
                  <a:lnTo>
                    <a:pt x="336" y="272"/>
                  </a:lnTo>
                  <a:lnTo>
                    <a:pt x="328" y="288"/>
                  </a:lnTo>
                  <a:lnTo>
                    <a:pt x="352" y="288"/>
                  </a:lnTo>
                  <a:lnTo>
                    <a:pt x="352" y="312"/>
                  </a:lnTo>
                  <a:lnTo>
                    <a:pt x="344" y="312"/>
                  </a:lnTo>
                  <a:lnTo>
                    <a:pt x="328" y="320"/>
                  </a:lnTo>
                  <a:lnTo>
                    <a:pt x="328" y="360"/>
                  </a:lnTo>
                  <a:lnTo>
                    <a:pt x="320" y="368"/>
                  </a:lnTo>
                  <a:lnTo>
                    <a:pt x="264" y="368"/>
                  </a:lnTo>
                  <a:lnTo>
                    <a:pt x="272" y="400"/>
                  </a:lnTo>
                  <a:lnTo>
                    <a:pt x="248" y="400"/>
                  </a:lnTo>
                  <a:lnTo>
                    <a:pt x="224" y="376"/>
                  </a:lnTo>
                  <a:lnTo>
                    <a:pt x="216" y="384"/>
                  </a:lnTo>
                  <a:lnTo>
                    <a:pt x="216" y="408"/>
                  </a:lnTo>
                  <a:lnTo>
                    <a:pt x="200" y="408"/>
                  </a:lnTo>
                  <a:lnTo>
                    <a:pt x="192" y="416"/>
                  </a:lnTo>
                  <a:lnTo>
                    <a:pt x="168" y="416"/>
                  </a:lnTo>
                  <a:lnTo>
                    <a:pt x="168" y="384"/>
                  </a:lnTo>
                  <a:lnTo>
                    <a:pt x="152" y="384"/>
                  </a:lnTo>
                  <a:lnTo>
                    <a:pt x="152" y="400"/>
                  </a:lnTo>
                  <a:lnTo>
                    <a:pt x="136" y="400"/>
                  </a:lnTo>
                  <a:lnTo>
                    <a:pt x="144" y="352"/>
                  </a:lnTo>
                  <a:lnTo>
                    <a:pt x="152" y="336"/>
                  </a:lnTo>
                  <a:lnTo>
                    <a:pt x="152" y="312"/>
                  </a:lnTo>
                  <a:lnTo>
                    <a:pt x="152" y="296"/>
                  </a:lnTo>
                  <a:lnTo>
                    <a:pt x="144" y="288"/>
                  </a:lnTo>
                  <a:lnTo>
                    <a:pt x="96" y="296"/>
                  </a:lnTo>
                  <a:lnTo>
                    <a:pt x="96" y="312"/>
                  </a:lnTo>
                  <a:lnTo>
                    <a:pt x="72" y="320"/>
                  </a:lnTo>
                  <a:lnTo>
                    <a:pt x="64" y="304"/>
                  </a:lnTo>
                  <a:lnTo>
                    <a:pt x="56" y="320"/>
                  </a:lnTo>
                  <a:lnTo>
                    <a:pt x="32" y="312"/>
                  </a:lnTo>
                  <a:lnTo>
                    <a:pt x="32" y="304"/>
                  </a:lnTo>
                  <a:lnTo>
                    <a:pt x="24" y="304"/>
                  </a:lnTo>
                  <a:lnTo>
                    <a:pt x="24" y="288"/>
                  </a:lnTo>
                  <a:lnTo>
                    <a:pt x="16" y="264"/>
                  </a:lnTo>
                  <a:lnTo>
                    <a:pt x="32" y="256"/>
                  </a:lnTo>
                  <a:lnTo>
                    <a:pt x="24" y="240"/>
                  </a:lnTo>
                  <a:lnTo>
                    <a:pt x="0" y="240"/>
                  </a:lnTo>
                  <a:lnTo>
                    <a:pt x="0" y="224"/>
                  </a:lnTo>
                  <a:lnTo>
                    <a:pt x="24" y="192"/>
                  </a:lnTo>
                  <a:lnTo>
                    <a:pt x="24" y="168"/>
                  </a:lnTo>
                  <a:lnTo>
                    <a:pt x="32" y="160"/>
                  </a:lnTo>
                  <a:lnTo>
                    <a:pt x="24" y="136"/>
                  </a:lnTo>
                  <a:lnTo>
                    <a:pt x="16" y="136"/>
                  </a:lnTo>
                  <a:lnTo>
                    <a:pt x="24" y="120"/>
                  </a:lnTo>
                  <a:lnTo>
                    <a:pt x="16" y="80"/>
                  </a:lnTo>
                  <a:lnTo>
                    <a:pt x="48" y="32"/>
                  </a:lnTo>
                  <a:lnTo>
                    <a:pt x="80" y="32"/>
                  </a:lnTo>
                  <a:lnTo>
                    <a:pt x="104" y="40"/>
                  </a:lnTo>
                  <a:lnTo>
                    <a:pt x="96" y="8"/>
                  </a:lnTo>
                  <a:lnTo>
                    <a:pt x="112" y="0"/>
                  </a:lnTo>
                  <a:lnTo>
                    <a:pt x="152" y="16"/>
                  </a:lnTo>
                  <a:lnTo>
                    <a:pt x="184" y="16"/>
                  </a:lnTo>
                  <a:lnTo>
                    <a:pt x="208" y="40"/>
                  </a:lnTo>
                  <a:lnTo>
                    <a:pt x="248" y="40"/>
                  </a:lnTo>
                  <a:lnTo>
                    <a:pt x="256" y="48"/>
                  </a:lnTo>
                  <a:lnTo>
                    <a:pt x="288" y="32"/>
                  </a:lnTo>
                  <a:lnTo>
                    <a:pt x="304" y="32"/>
                  </a:lnTo>
                  <a:lnTo>
                    <a:pt x="304" y="80"/>
                  </a:lnTo>
                  <a:lnTo>
                    <a:pt x="320" y="80"/>
                  </a:lnTo>
                </a:path>
              </a:pathLst>
            </a:custGeom>
            <a:grpFill/>
            <a:ln w="9525" cmpd="sng">
              <a:solidFill>
                <a:schemeClr val="bg1"/>
              </a:solidFill>
              <a:bevel/>
            </a:ln>
          </p:spPr>
          <p:txBody>
            <a:bodyPr/>
            <a:lstStyle/>
            <a:p>
              <a:pPr eaLnBrk="1" fontAlgn="auto" hangingPunct="1">
                <a:spcBef>
                  <a:spcPts val="0"/>
                </a:spcBef>
                <a:spcAft>
                  <a:spcPts val="0"/>
                </a:spcAft>
                <a:defRPr/>
              </a:pPr>
              <a:endParaRPr lang="zh-CN" altLang="zh-CN" sz="1200" b="1">
                <a:solidFill>
                  <a:srgbClr val="000000"/>
                </a:solidFill>
                <a:latin typeface="+mn-lt"/>
                <a:ea typeface="+mn-ea"/>
                <a:sym typeface="方正兰亭黑_GBK" pitchFamily="2" charset="-122"/>
              </a:endParaRPr>
            </a:p>
          </p:txBody>
        </p:sp>
        <p:sp>
          <p:nvSpPr>
            <p:cNvPr id="26" name="Freeform 25"/>
            <p:cNvSpPr>
              <a:spLocks noChangeArrowheads="1"/>
            </p:cNvSpPr>
            <p:nvPr/>
          </p:nvSpPr>
          <p:spPr bwMode="auto">
            <a:xfrm>
              <a:off x="3165288" y="2724860"/>
              <a:ext cx="822498" cy="545280"/>
            </a:xfrm>
            <a:custGeom>
              <a:avLst/>
              <a:gdLst>
                <a:gd name="T0" fmla="*/ 1216 w 489"/>
                <a:gd name="T1" fmla="*/ 404 h 321"/>
                <a:gd name="T2" fmla="*/ 1116 w 489"/>
                <a:gd name="T3" fmla="*/ 430 h 321"/>
                <a:gd name="T4" fmla="*/ 977 w 489"/>
                <a:gd name="T5" fmla="*/ 483 h 321"/>
                <a:gd name="T6" fmla="*/ 918 w 489"/>
                <a:gd name="T7" fmla="*/ 495 h 321"/>
                <a:gd name="T8" fmla="*/ 879 w 489"/>
                <a:gd name="T9" fmla="*/ 522 h 321"/>
                <a:gd name="T10" fmla="*/ 819 w 489"/>
                <a:gd name="T11" fmla="*/ 522 h 321"/>
                <a:gd name="T12" fmla="*/ 837 w 489"/>
                <a:gd name="T13" fmla="*/ 444 h 321"/>
                <a:gd name="T14" fmla="*/ 797 w 489"/>
                <a:gd name="T15" fmla="*/ 444 h 321"/>
                <a:gd name="T16" fmla="*/ 718 w 489"/>
                <a:gd name="T17" fmla="*/ 471 h 321"/>
                <a:gd name="T18" fmla="*/ 697 w 489"/>
                <a:gd name="T19" fmla="*/ 458 h 321"/>
                <a:gd name="T20" fmla="*/ 598 w 489"/>
                <a:gd name="T21" fmla="*/ 458 h 321"/>
                <a:gd name="T22" fmla="*/ 559 w 489"/>
                <a:gd name="T23" fmla="*/ 417 h 321"/>
                <a:gd name="T24" fmla="*/ 459 w 489"/>
                <a:gd name="T25" fmla="*/ 417 h 321"/>
                <a:gd name="T26" fmla="*/ 360 w 489"/>
                <a:gd name="T27" fmla="*/ 391 h 321"/>
                <a:gd name="T28" fmla="*/ 319 w 489"/>
                <a:gd name="T29" fmla="*/ 404 h 321"/>
                <a:gd name="T30" fmla="*/ 339 w 489"/>
                <a:gd name="T31" fmla="*/ 458 h 321"/>
                <a:gd name="T32" fmla="*/ 278 w 489"/>
                <a:gd name="T33" fmla="*/ 444 h 321"/>
                <a:gd name="T34" fmla="*/ 199 w 489"/>
                <a:gd name="T35" fmla="*/ 444 h 321"/>
                <a:gd name="T36" fmla="*/ 121 w 489"/>
                <a:gd name="T37" fmla="*/ 522 h 321"/>
                <a:gd name="T38" fmla="*/ 20 w 489"/>
                <a:gd name="T39" fmla="*/ 444 h 321"/>
                <a:gd name="T40" fmla="*/ 0 w 489"/>
                <a:gd name="T41" fmla="*/ 444 h 321"/>
                <a:gd name="T42" fmla="*/ 20 w 489"/>
                <a:gd name="T43" fmla="*/ 417 h 321"/>
                <a:gd name="T44" fmla="*/ 41 w 489"/>
                <a:gd name="T45" fmla="*/ 404 h 321"/>
                <a:gd name="T46" fmla="*/ 0 w 489"/>
                <a:gd name="T47" fmla="*/ 378 h 321"/>
                <a:gd name="T48" fmla="*/ 0 w 489"/>
                <a:gd name="T49" fmla="*/ 365 h 321"/>
                <a:gd name="T50" fmla="*/ 41 w 489"/>
                <a:gd name="T51" fmla="*/ 340 h 321"/>
                <a:gd name="T52" fmla="*/ 179 w 489"/>
                <a:gd name="T53" fmla="*/ 340 h 321"/>
                <a:gd name="T54" fmla="*/ 239 w 489"/>
                <a:gd name="T55" fmla="*/ 314 h 321"/>
                <a:gd name="T56" fmla="*/ 278 w 489"/>
                <a:gd name="T57" fmla="*/ 300 h 321"/>
                <a:gd name="T58" fmla="*/ 278 w 489"/>
                <a:gd name="T59" fmla="*/ 260 h 321"/>
                <a:gd name="T60" fmla="*/ 199 w 489"/>
                <a:gd name="T61" fmla="*/ 196 h 321"/>
                <a:gd name="T62" fmla="*/ 179 w 489"/>
                <a:gd name="T63" fmla="*/ 130 h 321"/>
                <a:gd name="T64" fmla="*/ 218 w 489"/>
                <a:gd name="T65" fmla="*/ 92 h 321"/>
                <a:gd name="T66" fmla="*/ 218 w 489"/>
                <a:gd name="T67" fmla="*/ 66 h 321"/>
                <a:gd name="T68" fmla="*/ 179 w 489"/>
                <a:gd name="T69" fmla="*/ 13 h 321"/>
                <a:gd name="T70" fmla="*/ 319 w 489"/>
                <a:gd name="T71" fmla="*/ 13 h 321"/>
                <a:gd name="T72" fmla="*/ 360 w 489"/>
                <a:gd name="T73" fmla="*/ 26 h 321"/>
                <a:gd name="T74" fmla="*/ 418 w 489"/>
                <a:gd name="T75" fmla="*/ 0 h 321"/>
                <a:gd name="T76" fmla="*/ 519 w 489"/>
                <a:gd name="T77" fmla="*/ 117 h 321"/>
                <a:gd name="T78" fmla="*/ 697 w 489"/>
                <a:gd name="T79" fmla="*/ 117 h 321"/>
                <a:gd name="T80" fmla="*/ 736 w 489"/>
                <a:gd name="T81" fmla="*/ 130 h 321"/>
                <a:gd name="T82" fmla="*/ 778 w 489"/>
                <a:gd name="T83" fmla="*/ 117 h 321"/>
                <a:gd name="T84" fmla="*/ 837 w 489"/>
                <a:gd name="T85" fmla="*/ 143 h 321"/>
                <a:gd name="T86" fmla="*/ 837 w 489"/>
                <a:gd name="T87" fmla="*/ 184 h 321"/>
                <a:gd name="T88" fmla="*/ 879 w 489"/>
                <a:gd name="T89" fmla="*/ 208 h 321"/>
                <a:gd name="T90" fmla="*/ 898 w 489"/>
                <a:gd name="T91" fmla="*/ 184 h 321"/>
                <a:gd name="T92" fmla="*/ 935 w 489"/>
                <a:gd name="T93" fmla="*/ 208 h 321"/>
                <a:gd name="T94" fmla="*/ 1017 w 489"/>
                <a:gd name="T95" fmla="*/ 208 h 321"/>
                <a:gd name="T96" fmla="*/ 1036 w 489"/>
                <a:gd name="T97" fmla="*/ 196 h 321"/>
                <a:gd name="T98" fmla="*/ 1157 w 489"/>
                <a:gd name="T99" fmla="*/ 248 h 321"/>
                <a:gd name="T100" fmla="*/ 1178 w 489"/>
                <a:gd name="T101" fmla="*/ 314 h 321"/>
                <a:gd name="T102" fmla="*/ 1178 w 489"/>
                <a:gd name="T103" fmla="*/ 352 h 321"/>
                <a:gd name="T104" fmla="*/ 1216 w 489"/>
                <a:gd name="T105" fmla="*/ 404 h 321"/>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489"/>
                <a:gd name="T160" fmla="*/ 0 h 321"/>
                <a:gd name="T161" fmla="*/ 489 w 489"/>
                <a:gd name="T162" fmla="*/ 321 h 321"/>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489" h="321">
                  <a:moveTo>
                    <a:pt x="488" y="248"/>
                  </a:moveTo>
                  <a:lnTo>
                    <a:pt x="448" y="264"/>
                  </a:lnTo>
                  <a:lnTo>
                    <a:pt x="392" y="296"/>
                  </a:lnTo>
                  <a:lnTo>
                    <a:pt x="368" y="304"/>
                  </a:lnTo>
                  <a:lnTo>
                    <a:pt x="352" y="320"/>
                  </a:lnTo>
                  <a:lnTo>
                    <a:pt x="328" y="320"/>
                  </a:lnTo>
                  <a:lnTo>
                    <a:pt x="336" y="272"/>
                  </a:lnTo>
                  <a:lnTo>
                    <a:pt x="320" y="272"/>
                  </a:lnTo>
                  <a:lnTo>
                    <a:pt x="288" y="288"/>
                  </a:lnTo>
                  <a:lnTo>
                    <a:pt x="280" y="280"/>
                  </a:lnTo>
                  <a:lnTo>
                    <a:pt x="240" y="280"/>
                  </a:lnTo>
                  <a:lnTo>
                    <a:pt x="224" y="256"/>
                  </a:lnTo>
                  <a:lnTo>
                    <a:pt x="184" y="256"/>
                  </a:lnTo>
                  <a:lnTo>
                    <a:pt x="144" y="240"/>
                  </a:lnTo>
                  <a:lnTo>
                    <a:pt x="128" y="248"/>
                  </a:lnTo>
                  <a:lnTo>
                    <a:pt x="136" y="280"/>
                  </a:lnTo>
                  <a:lnTo>
                    <a:pt x="112" y="272"/>
                  </a:lnTo>
                  <a:lnTo>
                    <a:pt x="80" y="272"/>
                  </a:lnTo>
                  <a:lnTo>
                    <a:pt x="48" y="320"/>
                  </a:lnTo>
                  <a:lnTo>
                    <a:pt x="8" y="272"/>
                  </a:lnTo>
                  <a:lnTo>
                    <a:pt x="0" y="272"/>
                  </a:lnTo>
                  <a:lnTo>
                    <a:pt x="8" y="256"/>
                  </a:lnTo>
                  <a:lnTo>
                    <a:pt x="16" y="248"/>
                  </a:lnTo>
                  <a:lnTo>
                    <a:pt x="0" y="232"/>
                  </a:lnTo>
                  <a:lnTo>
                    <a:pt x="0" y="224"/>
                  </a:lnTo>
                  <a:lnTo>
                    <a:pt x="16" y="208"/>
                  </a:lnTo>
                  <a:lnTo>
                    <a:pt x="72" y="208"/>
                  </a:lnTo>
                  <a:lnTo>
                    <a:pt x="96" y="192"/>
                  </a:lnTo>
                  <a:lnTo>
                    <a:pt x="112" y="184"/>
                  </a:lnTo>
                  <a:lnTo>
                    <a:pt x="112" y="160"/>
                  </a:lnTo>
                  <a:lnTo>
                    <a:pt x="80" y="120"/>
                  </a:lnTo>
                  <a:lnTo>
                    <a:pt x="72" y="80"/>
                  </a:lnTo>
                  <a:lnTo>
                    <a:pt x="88" y="56"/>
                  </a:lnTo>
                  <a:lnTo>
                    <a:pt x="88" y="40"/>
                  </a:lnTo>
                  <a:lnTo>
                    <a:pt x="72" y="8"/>
                  </a:lnTo>
                  <a:lnTo>
                    <a:pt x="128" y="8"/>
                  </a:lnTo>
                  <a:lnTo>
                    <a:pt x="144" y="16"/>
                  </a:lnTo>
                  <a:lnTo>
                    <a:pt x="168" y="0"/>
                  </a:lnTo>
                  <a:lnTo>
                    <a:pt x="208" y="72"/>
                  </a:lnTo>
                  <a:lnTo>
                    <a:pt x="280" y="72"/>
                  </a:lnTo>
                  <a:lnTo>
                    <a:pt x="296" y="80"/>
                  </a:lnTo>
                  <a:lnTo>
                    <a:pt x="312" y="72"/>
                  </a:lnTo>
                  <a:lnTo>
                    <a:pt x="336" y="88"/>
                  </a:lnTo>
                  <a:lnTo>
                    <a:pt x="336" y="112"/>
                  </a:lnTo>
                  <a:lnTo>
                    <a:pt x="352" y="128"/>
                  </a:lnTo>
                  <a:lnTo>
                    <a:pt x="360" y="112"/>
                  </a:lnTo>
                  <a:lnTo>
                    <a:pt x="376" y="128"/>
                  </a:lnTo>
                  <a:lnTo>
                    <a:pt x="408" y="128"/>
                  </a:lnTo>
                  <a:lnTo>
                    <a:pt x="416" y="120"/>
                  </a:lnTo>
                  <a:lnTo>
                    <a:pt x="464" y="152"/>
                  </a:lnTo>
                  <a:lnTo>
                    <a:pt x="472" y="192"/>
                  </a:lnTo>
                  <a:lnTo>
                    <a:pt x="472" y="216"/>
                  </a:lnTo>
                  <a:lnTo>
                    <a:pt x="488" y="248"/>
                  </a:lnTo>
                </a:path>
              </a:pathLst>
            </a:custGeom>
            <a:grpFill/>
            <a:ln w="9525" cmpd="sng">
              <a:solidFill>
                <a:schemeClr val="bg1"/>
              </a:solidFill>
              <a:bevel/>
            </a:ln>
          </p:spPr>
          <p:txBody>
            <a:bodyPr/>
            <a:lstStyle/>
            <a:p>
              <a:pPr eaLnBrk="1" fontAlgn="auto" hangingPunct="1">
                <a:spcBef>
                  <a:spcPts val="0"/>
                </a:spcBef>
                <a:spcAft>
                  <a:spcPts val="0"/>
                </a:spcAft>
                <a:defRPr/>
              </a:pPr>
              <a:endParaRPr lang="zh-CN" altLang="zh-CN" sz="1200" b="1">
                <a:solidFill>
                  <a:srgbClr val="000000"/>
                </a:solidFill>
                <a:latin typeface="+mn-lt"/>
                <a:ea typeface="+mn-ea"/>
                <a:sym typeface="方正兰亭黑_GBK" pitchFamily="2" charset="-122"/>
              </a:endParaRPr>
            </a:p>
          </p:txBody>
        </p:sp>
        <p:sp>
          <p:nvSpPr>
            <p:cNvPr id="27" name="Freeform 26"/>
            <p:cNvSpPr>
              <a:spLocks noChangeArrowheads="1"/>
            </p:cNvSpPr>
            <p:nvPr/>
          </p:nvSpPr>
          <p:spPr bwMode="auto">
            <a:xfrm>
              <a:off x="3823847" y="2532317"/>
              <a:ext cx="512835" cy="657725"/>
            </a:xfrm>
            <a:custGeom>
              <a:avLst/>
              <a:gdLst>
                <a:gd name="T0" fmla="*/ 218 w 305"/>
                <a:gd name="T1" fmla="*/ 0 h 385"/>
                <a:gd name="T2" fmla="*/ 319 w 305"/>
                <a:gd name="T3" fmla="*/ 53 h 385"/>
                <a:gd name="T4" fmla="*/ 438 w 305"/>
                <a:gd name="T5" fmla="*/ 109 h 385"/>
                <a:gd name="T6" fmla="*/ 498 w 305"/>
                <a:gd name="T7" fmla="*/ 161 h 385"/>
                <a:gd name="T8" fmla="*/ 598 w 305"/>
                <a:gd name="T9" fmla="*/ 227 h 385"/>
                <a:gd name="T10" fmla="*/ 676 w 305"/>
                <a:gd name="T11" fmla="*/ 241 h 385"/>
                <a:gd name="T12" fmla="*/ 619 w 305"/>
                <a:gd name="T13" fmla="*/ 241 h 385"/>
                <a:gd name="T14" fmla="*/ 577 w 305"/>
                <a:gd name="T15" fmla="*/ 295 h 385"/>
                <a:gd name="T16" fmla="*/ 619 w 305"/>
                <a:gd name="T17" fmla="*/ 375 h 385"/>
                <a:gd name="T18" fmla="*/ 718 w 305"/>
                <a:gd name="T19" fmla="*/ 416 h 385"/>
                <a:gd name="T20" fmla="*/ 718 w 305"/>
                <a:gd name="T21" fmla="*/ 497 h 385"/>
                <a:gd name="T22" fmla="*/ 697 w 305"/>
                <a:gd name="T23" fmla="*/ 538 h 385"/>
                <a:gd name="T24" fmla="*/ 656 w 305"/>
                <a:gd name="T25" fmla="*/ 523 h 385"/>
                <a:gd name="T26" fmla="*/ 676 w 305"/>
                <a:gd name="T27" fmla="*/ 578 h 385"/>
                <a:gd name="T28" fmla="*/ 656 w 305"/>
                <a:gd name="T29" fmla="*/ 604 h 385"/>
                <a:gd name="T30" fmla="*/ 559 w 305"/>
                <a:gd name="T31" fmla="*/ 643 h 385"/>
                <a:gd name="T32" fmla="*/ 458 w 305"/>
                <a:gd name="T33" fmla="*/ 643 h 385"/>
                <a:gd name="T34" fmla="*/ 377 w 305"/>
                <a:gd name="T35" fmla="*/ 618 h 385"/>
                <a:gd name="T36" fmla="*/ 319 w 305"/>
                <a:gd name="T37" fmla="*/ 643 h 385"/>
                <a:gd name="T38" fmla="*/ 338 w 305"/>
                <a:gd name="T39" fmla="*/ 604 h 385"/>
                <a:gd name="T40" fmla="*/ 300 w 305"/>
                <a:gd name="T41" fmla="*/ 618 h 385"/>
                <a:gd name="T42" fmla="*/ 199 w 305"/>
                <a:gd name="T43" fmla="*/ 523 h 385"/>
                <a:gd name="T44" fmla="*/ 179 w 305"/>
                <a:gd name="T45" fmla="*/ 443 h 385"/>
                <a:gd name="T46" fmla="*/ 179 w 305"/>
                <a:gd name="T47" fmla="*/ 363 h 385"/>
                <a:gd name="T48" fmla="*/ 179 w 305"/>
                <a:gd name="T49" fmla="*/ 267 h 385"/>
                <a:gd name="T50" fmla="*/ 60 w 305"/>
                <a:gd name="T51" fmla="*/ 255 h 385"/>
                <a:gd name="T52" fmla="*/ 0 w 305"/>
                <a:gd name="T53" fmla="*/ 227 h 385"/>
                <a:gd name="T54" fmla="*/ 79 w 305"/>
                <a:gd name="T55" fmla="*/ 202 h 385"/>
                <a:gd name="T56" fmla="*/ 101 w 305"/>
                <a:gd name="T57" fmla="*/ 67 h 385"/>
                <a:gd name="T58" fmla="*/ 179 w 305"/>
                <a:gd name="T59" fmla="*/ 94 h 385"/>
                <a:gd name="T60" fmla="*/ 259 w 305"/>
                <a:gd name="T61" fmla="*/ 80 h 385"/>
                <a:gd name="T62" fmla="*/ 199 w 305"/>
                <a:gd name="T63" fmla="*/ 27 h 38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05"/>
                <a:gd name="T97" fmla="*/ 0 h 385"/>
                <a:gd name="T98" fmla="*/ 305 w 305"/>
                <a:gd name="T99" fmla="*/ 385 h 38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05" h="385">
                  <a:moveTo>
                    <a:pt x="80" y="8"/>
                  </a:moveTo>
                  <a:lnTo>
                    <a:pt x="88" y="0"/>
                  </a:lnTo>
                  <a:lnTo>
                    <a:pt x="120" y="8"/>
                  </a:lnTo>
                  <a:lnTo>
                    <a:pt x="128" y="32"/>
                  </a:lnTo>
                  <a:lnTo>
                    <a:pt x="152" y="32"/>
                  </a:lnTo>
                  <a:lnTo>
                    <a:pt x="176" y="64"/>
                  </a:lnTo>
                  <a:lnTo>
                    <a:pt x="184" y="56"/>
                  </a:lnTo>
                  <a:lnTo>
                    <a:pt x="200" y="96"/>
                  </a:lnTo>
                  <a:lnTo>
                    <a:pt x="224" y="136"/>
                  </a:lnTo>
                  <a:lnTo>
                    <a:pt x="240" y="136"/>
                  </a:lnTo>
                  <a:lnTo>
                    <a:pt x="256" y="120"/>
                  </a:lnTo>
                  <a:lnTo>
                    <a:pt x="272" y="144"/>
                  </a:lnTo>
                  <a:lnTo>
                    <a:pt x="256" y="160"/>
                  </a:lnTo>
                  <a:lnTo>
                    <a:pt x="248" y="144"/>
                  </a:lnTo>
                  <a:lnTo>
                    <a:pt x="232" y="144"/>
                  </a:lnTo>
                  <a:lnTo>
                    <a:pt x="232" y="176"/>
                  </a:lnTo>
                  <a:lnTo>
                    <a:pt x="224" y="192"/>
                  </a:lnTo>
                  <a:lnTo>
                    <a:pt x="248" y="224"/>
                  </a:lnTo>
                  <a:lnTo>
                    <a:pt x="248" y="248"/>
                  </a:lnTo>
                  <a:lnTo>
                    <a:pt x="288" y="248"/>
                  </a:lnTo>
                  <a:lnTo>
                    <a:pt x="304" y="264"/>
                  </a:lnTo>
                  <a:lnTo>
                    <a:pt x="288" y="296"/>
                  </a:lnTo>
                  <a:lnTo>
                    <a:pt x="296" y="320"/>
                  </a:lnTo>
                  <a:lnTo>
                    <a:pt x="280" y="320"/>
                  </a:lnTo>
                  <a:lnTo>
                    <a:pt x="280" y="312"/>
                  </a:lnTo>
                  <a:lnTo>
                    <a:pt x="264" y="312"/>
                  </a:lnTo>
                  <a:lnTo>
                    <a:pt x="264" y="328"/>
                  </a:lnTo>
                  <a:lnTo>
                    <a:pt x="272" y="344"/>
                  </a:lnTo>
                  <a:lnTo>
                    <a:pt x="264" y="344"/>
                  </a:lnTo>
                  <a:lnTo>
                    <a:pt x="264" y="360"/>
                  </a:lnTo>
                  <a:lnTo>
                    <a:pt x="232" y="384"/>
                  </a:lnTo>
                  <a:lnTo>
                    <a:pt x="224" y="384"/>
                  </a:lnTo>
                  <a:lnTo>
                    <a:pt x="216" y="376"/>
                  </a:lnTo>
                  <a:lnTo>
                    <a:pt x="184" y="384"/>
                  </a:lnTo>
                  <a:lnTo>
                    <a:pt x="168" y="352"/>
                  </a:lnTo>
                  <a:lnTo>
                    <a:pt x="152" y="368"/>
                  </a:lnTo>
                  <a:lnTo>
                    <a:pt x="152" y="384"/>
                  </a:lnTo>
                  <a:lnTo>
                    <a:pt x="128" y="384"/>
                  </a:lnTo>
                  <a:lnTo>
                    <a:pt x="128" y="368"/>
                  </a:lnTo>
                  <a:lnTo>
                    <a:pt x="136" y="360"/>
                  </a:lnTo>
                  <a:lnTo>
                    <a:pt x="128" y="352"/>
                  </a:lnTo>
                  <a:lnTo>
                    <a:pt x="120" y="368"/>
                  </a:lnTo>
                  <a:lnTo>
                    <a:pt x="88" y="360"/>
                  </a:lnTo>
                  <a:lnTo>
                    <a:pt x="80" y="312"/>
                  </a:lnTo>
                  <a:lnTo>
                    <a:pt x="80" y="296"/>
                  </a:lnTo>
                  <a:lnTo>
                    <a:pt x="72" y="264"/>
                  </a:lnTo>
                  <a:lnTo>
                    <a:pt x="32" y="240"/>
                  </a:lnTo>
                  <a:lnTo>
                    <a:pt x="72" y="216"/>
                  </a:lnTo>
                  <a:lnTo>
                    <a:pt x="80" y="216"/>
                  </a:lnTo>
                  <a:lnTo>
                    <a:pt x="72" y="160"/>
                  </a:lnTo>
                  <a:lnTo>
                    <a:pt x="48" y="168"/>
                  </a:lnTo>
                  <a:lnTo>
                    <a:pt x="24" y="152"/>
                  </a:lnTo>
                  <a:lnTo>
                    <a:pt x="16" y="136"/>
                  </a:lnTo>
                  <a:lnTo>
                    <a:pt x="0" y="136"/>
                  </a:lnTo>
                  <a:lnTo>
                    <a:pt x="8" y="120"/>
                  </a:lnTo>
                  <a:lnTo>
                    <a:pt x="32" y="120"/>
                  </a:lnTo>
                  <a:lnTo>
                    <a:pt x="40" y="88"/>
                  </a:lnTo>
                  <a:lnTo>
                    <a:pt x="40" y="40"/>
                  </a:lnTo>
                  <a:lnTo>
                    <a:pt x="48" y="40"/>
                  </a:lnTo>
                  <a:lnTo>
                    <a:pt x="72" y="56"/>
                  </a:lnTo>
                  <a:lnTo>
                    <a:pt x="80" y="72"/>
                  </a:lnTo>
                  <a:lnTo>
                    <a:pt x="104" y="48"/>
                  </a:lnTo>
                  <a:lnTo>
                    <a:pt x="104" y="32"/>
                  </a:lnTo>
                  <a:lnTo>
                    <a:pt x="80" y="16"/>
                  </a:lnTo>
                  <a:lnTo>
                    <a:pt x="80" y="8"/>
                  </a:lnTo>
                </a:path>
              </a:pathLst>
            </a:custGeom>
            <a:grpFill/>
            <a:ln w="9525" cmpd="sng">
              <a:solidFill>
                <a:schemeClr val="bg1"/>
              </a:solidFill>
              <a:bevel/>
            </a:ln>
          </p:spPr>
          <p:txBody>
            <a:bodyPr/>
            <a:lstStyle/>
            <a:p>
              <a:pPr eaLnBrk="1" fontAlgn="auto" hangingPunct="1">
                <a:spcBef>
                  <a:spcPts val="0"/>
                </a:spcBef>
                <a:spcAft>
                  <a:spcPts val="0"/>
                </a:spcAft>
                <a:defRPr/>
              </a:pPr>
              <a:endParaRPr lang="zh-CN" altLang="zh-CN" sz="1200" b="1">
                <a:solidFill>
                  <a:srgbClr val="000000"/>
                </a:solidFill>
                <a:latin typeface="+mn-lt"/>
                <a:ea typeface="+mn-ea"/>
                <a:sym typeface="方正兰亭黑_GBK" pitchFamily="2" charset="-122"/>
              </a:endParaRPr>
            </a:p>
          </p:txBody>
        </p:sp>
        <p:sp>
          <p:nvSpPr>
            <p:cNvPr id="28" name="Freeform 27"/>
            <p:cNvSpPr>
              <a:spLocks noChangeArrowheads="1"/>
            </p:cNvSpPr>
            <p:nvPr/>
          </p:nvSpPr>
          <p:spPr bwMode="auto">
            <a:xfrm>
              <a:off x="3367059" y="2327452"/>
              <a:ext cx="634739" cy="614595"/>
            </a:xfrm>
            <a:custGeom>
              <a:avLst/>
              <a:gdLst>
                <a:gd name="T0" fmla="*/ 500 w 377"/>
                <a:gd name="T1" fmla="*/ 13 h 361"/>
                <a:gd name="T2" fmla="*/ 621 w 377"/>
                <a:gd name="T3" fmla="*/ 0 h 361"/>
                <a:gd name="T4" fmla="*/ 661 w 377"/>
                <a:gd name="T5" fmla="*/ 27 h 361"/>
                <a:gd name="T6" fmla="*/ 761 w 377"/>
                <a:gd name="T7" fmla="*/ 40 h 361"/>
                <a:gd name="T8" fmla="*/ 803 w 377"/>
                <a:gd name="T9" fmla="*/ 27 h 361"/>
                <a:gd name="T10" fmla="*/ 842 w 377"/>
                <a:gd name="T11" fmla="*/ 27 h 361"/>
                <a:gd name="T12" fmla="*/ 701 w 377"/>
                <a:gd name="T13" fmla="*/ 105 h 361"/>
                <a:gd name="T14" fmla="*/ 681 w 377"/>
                <a:gd name="T15" fmla="*/ 144 h 361"/>
                <a:gd name="T16" fmla="*/ 701 w 377"/>
                <a:gd name="T17" fmla="*/ 158 h 361"/>
                <a:gd name="T18" fmla="*/ 722 w 377"/>
                <a:gd name="T19" fmla="*/ 158 h 361"/>
                <a:gd name="T20" fmla="*/ 803 w 377"/>
                <a:gd name="T21" fmla="*/ 210 h 361"/>
                <a:gd name="T22" fmla="*/ 881 w 377"/>
                <a:gd name="T23" fmla="*/ 210 h 361"/>
                <a:gd name="T24" fmla="*/ 881 w 377"/>
                <a:gd name="T25" fmla="*/ 239 h 361"/>
                <a:gd name="T26" fmla="*/ 941 w 377"/>
                <a:gd name="T27" fmla="*/ 252 h 361"/>
                <a:gd name="T28" fmla="*/ 941 w 377"/>
                <a:gd name="T29" fmla="*/ 279 h 361"/>
                <a:gd name="T30" fmla="*/ 881 w 377"/>
                <a:gd name="T31" fmla="*/ 316 h 361"/>
                <a:gd name="T32" fmla="*/ 881 w 377"/>
                <a:gd name="T33" fmla="*/ 292 h 361"/>
                <a:gd name="T34" fmla="*/ 821 w 377"/>
                <a:gd name="T35" fmla="*/ 265 h 361"/>
                <a:gd name="T36" fmla="*/ 782 w 377"/>
                <a:gd name="T37" fmla="*/ 265 h 361"/>
                <a:gd name="T38" fmla="*/ 782 w 377"/>
                <a:gd name="T39" fmla="*/ 344 h 361"/>
                <a:gd name="T40" fmla="*/ 761 w 377"/>
                <a:gd name="T41" fmla="*/ 396 h 361"/>
                <a:gd name="T42" fmla="*/ 701 w 377"/>
                <a:gd name="T43" fmla="*/ 396 h 361"/>
                <a:gd name="T44" fmla="*/ 681 w 377"/>
                <a:gd name="T45" fmla="*/ 409 h 361"/>
                <a:gd name="T46" fmla="*/ 722 w 377"/>
                <a:gd name="T47" fmla="*/ 422 h 361"/>
                <a:gd name="T48" fmla="*/ 743 w 377"/>
                <a:gd name="T49" fmla="*/ 450 h 361"/>
                <a:gd name="T50" fmla="*/ 803 w 377"/>
                <a:gd name="T51" fmla="*/ 474 h 361"/>
                <a:gd name="T52" fmla="*/ 860 w 377"/>
                <a:gd name="T53" fmla="*/ 462 h 361"/>
                <a:gd name="T54" fmla="*/ 881 w 377"/>
                <a:gd name="T55" fmla="*/ 554 h 361"/>
                <a:gd name="T56" fmla="*/ 761 w 377"/>
                <a:gd name="T57" fmla="*/ 594 h 361"/>
                <a:gd name="T58" fmla="*/ 743 w 377"/>
                <a:gd name="T59" fmla="*/ 580 h 361"/>
                <a:gd name="T60" fmla="*/ 722 w 377"/>
                <a:gd name="T61" fmla="*/ 594 h 361"/>
                <a:gd name="T62" fmla="*/ 643 w 377"/>
                <a:gd name="T63" fmla="*/ 594 h 361"/>
                <a:gd name="T64" fmla="*/ 601 w 377"/>
                <a:gd name="T65" fmla="*/ 567 h 361"/>
                <a:gd name="T66" fmla="*/ 582 w 377"/>
                <a:gd name="T67" fmla="*/ 594 h 361"/>
                <a:gd name="T68" fmla="*/ 542 w 377"/>
                <a:gd name="T69" fmla="*/ 567 h 361"/>
                <a:gd name="T70" fmla="*/ 542 w 377"/>
                <a:gd name="T71" fmla="*/ 527 h 361"/>
                <a:gd name="T72" fmla="*/ 482 w 377"/>
                <a:gd name="T73" fmla="*/ 501 h 361"/>
                <a:gd name="T74" fmla="*/ 440 w 377"/>
                <a:gd name="T75" fmla="*/ 514 h 361"/>
                <a:gd name="T76" fmla="*/ 401 w 377"/>
                <a:gd name="T77" fmla="*/ 501 h 361"/>
                <a:gd name="T78" fmla="*/ 221 w 377"/>
                <a:gd name="T79" fmla="*/ 487 h 361"/>
                <a:gd name="T80" fmla="*/ 121 w 377"/>
                <a:gd name="T81" fmla="*/ 382 h 361"/>
                <a:gd name="T82" fmla="*/ 41 w 377"/>
                <a:gd name="T83" fmla="*/ 303 h 361"/>
                <a:gd name="T84" fmla="*/ 0 w 377"/>
                <a:gd name="T85" fmla="*/ 210 h 361"/>
                <a:gd name="T86" fmla="*/ 79 w 377"/>
                <a:gd name="T87" fmla="*/ 210 h 361"/>
                <a:gd name="T88" fmla="*/ 281 w 377"/>
                <a:gd name="T89" fmla="*/ 130 h 361"/>
                <a:gd name="T90" fmla="*/ 341 w 377"/>
                <a:gd name="T91" fmla="*/ 130 h 361"/>
                <a:gd name="T92" fmla="*/ 422 w 377"/>
                <a:gd name="T93" fmla="*/ 130 h 361"/>
                <a:gd name="T94" fmla="*/ 482 w 377"/>
                <a:gd name="T95" fmla="*/ 80 h 361"/>
                <a:gd name="T96" fmla="*/ 500 w 377"/>
                <a:gd name="T97" fmla="*/ 13 h 361"/>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77"/>
                <a:gd name="T148" fmla="*/ 0 h 361"/>
                <a:gd name="T149" fmla="*/ 377 w 377"/>
                <a:gd name="T150" fmla="*/ 361 h 361"/>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77" h="361">
                  <a:moveTo>
                    <a:pt x="200" y="8"/>
                  </a:moveTo>
                  <a:lnTo>
                    <a:pt x="248" y="0"/>
                  </a:lnTo>
                  <a:lnTo>
                    <a:pt x="264" y="16"/>
                  </a:lnTo>
                  <a:lnTo>
                    <a:pt x="304" y="24"/>
                  </a:lnTo>
                  <a:lnTo>
                    <a:pt x="320" y="16"/>
                  </a:lnTo>
                  <a:lnTo>
                    <a:pt x="336" y="16"/>
                  </a:lnTo>
                  <a:lnTo>
                    <a:pt x="280" y="64"/>
                  </a:lnTo>
                  <a:lnTo>
                    <a:pt x="272" y="88"/>
                  </a:lnTo>
                  <a:lnTo>
                    <a:pt x="280" y="96"/>
                  </a:lnTo>
                  <a:lnTo>
                    <a:pt x="288" y="96"/>
                  </a:lnTo>
                  <a:lnTo>
                    <a:pt x="320" y="128"/>
                  </a:lnTo>
                  <a:lnTo>
                    <a:pt x="352" y="128"/>
                  </a:lnTo>
                  <a:lnTo>
                    <a:pt x="352" y="144"/>
                  </a:lnTo>
                  <a:lnTo>
                    <a:pt x="376" y="152"/>
                  </a:lnTo>
                  <a:lnTo>
                    <a:pt x="376" y="168"/>
                  </a:lnTo>
                  <a:lnTo>
                    <a:pt x="352" y="192"/>
                  </a:lnTo>
                  <a:lnTo>
                    <a:pt x="352" y="176"/>
                  </a:lnTo>
                  <a:lnTo>
                    <a:pt x="328" y="160"/>
                  </a:lnTo>
                  <a:lnTo>
                    <a:pt x="312" y="160"/>
                  </a:lnTo>
                  <a:lnTo>
                    <a:pt x="312" y="208"/>
                  </a:lnTo>
                  <a:lnTo>
                    <a:pt x="304" y="240"/>
                  </a:lnTo>
                  <a:lnTo>
                    <a:pt x="280" y="240"/>
                  </a:lnTo>
                  <a:lnTo>
                    <a:pt x="272" y="248"/>
                  </a:lnTo>
                  <a:lnTo>
                    <a:pt x="288" y="256"/>
                  </a:lnTo>
                  <a:lnTo>
                    <a:pt x="296" y="272"/>
                  </a:lnTo>
                  <a:lnTo>
                    <a:pt x="320" y="288"/>
                  </a:lnTo>
                  <a:lnTo>
                    <a:pt x="344" y="280"/>
                  </a:lnTo>
                  <a:lnTo>
                    <a:pt x="352" y="336"/>
                  </a:lnTo>
                  <a:lnTo>
                    <a:pt x="304" y="360"/>
                  </a:lnTo>
                  <a:lnTo>
                    <a:pt x="296" y="352"/>
                  </a:lnTo>
                  <a:lnTo>
                    <a:pt x="288" y="360"/>
                  </a:lnTo>
                  <a:lnTo>
                    <a:pt x="256" y="360"/>
                  </a:lnTo>
                  <a:lnTo>
                    <a:pt x="240" y="344"/>
                  </a:lnTo>
                  <a:lnTo>
                    <a:pt x="232" y="360"/>
                  </a:lnTo>
                  <a:lnTo>
                    <a:pt x="216" y="344"/>
                  </a:lnTo>
                  <a:lnTo>
                    <a:pt x="216" y="320"/>
                  </a:lnTo>
                  <a:lnTo>
                    <a:pt x="192" y="304"/>
                  </a:lnTo>
                  <a:lnTo>
                    <a:pt x="176" y="312"/>
                  </a:lnTo>
                  <a:lnTo>
                    <a:pt x="160" y="304"/>
                  </a:lnTo>
                  <a:lnTo>
                    <a:pt x="88" y="296"/>
                  </a:lnTo>
                  <a:lnTo>
                    <a:pt x="48" y="232"/>
                  </a:lnTo>
                  <a:lnTo>
                    <a:pt x="16" y="184"/>
                  </a:lnTo>
                  <a:lnTo>
                    <a:pt x="0" y="128"/>
                  </a:lnTo>
                  <a:lnTo>
                    <a:pt x="32" y="128"/>
                  </a:lnTo>
                  <a:lnTo>
                    <a:pt x="112" y="80"/>
                  </a:lnTo>
                  <a:lnTo>
                    <a:pt x="136" y="80"/>
                  </a:lnTo>
                  <a:lnTo>
                    <a:pt x="168" y="80"/>
                  </a:lnTo>
                  <a:lnTo>
                    <a:pt x="192" y="48"/>
                  </a:lnTo>
                  <a:lnTo>
                    <a:pt x="200" y="8"/>
                  </a:lnTo>
                </a:path>
              </a:pathLst>
            </a:custGeom>
            <a:grpFill/>
            <a:ln w="9525" cmpd="sng">
              <a:solidFill>
                <a:schemeClr val="bg1"/>
              </a:solidFill>
              <a:bevel/>
            </a:ln>
          </p:spPr>
          <p:txBody>
            <a:bodyPr/>
            <a:lstStyle/>
            <a:p>
              <a:pPr eaLnBrk="1" fontAlgn="auto" hangingPunct="1">
                <a:spcBef>
                  <a:spcPts val="0"/>
                </a:spcBef>
                <a:spcAft>
                  <a:spcPts val="0"/>
                </a:spcAft>
                <a:defRPr/>
              </a:pPr>
              <a:endParaRPr lang="zh-CN" altLang="zh-CN" sz="1200" b="1">
                <a:solidFill>
                  <a:srgbClr val="000000"/>
                </a:solidFill>
                <a:latin typeface="+mn-lt"/>
                <a:ea typeface="+mn-ea"/>
                <a:sym typeface="方正兰亭黑_GBK" pitchFamily="2" charset="-122"/>
              </a:endParaRPr>
            </a:p>
          </p:txBody>
        </p:sp>
        <p:sp>
          <p:nvSpPr>
            <p:cNvPr id="29" name="Freeform 28"/>
            <p:cNvSpPr>
              <a:spLocks noChangeArrowheads="1"/>
            </p:cNvSpPr>
            <p:nvPr/>
          </p:nvSpPr>
          <p:spPr bwMode="auto">
            <a:xfrm>
              <a:off x="3354448" y="1768309"/>
              <a:ext cx="418956" cy="780952"/>
            </a:xfrm>
            <a:custGeom>
              <a:avLst/>
              <a:gdLst>
                <a:gd name="T0" fmla="*/ 519 w 249"/>
                <a:gd name="T1" fmla="*/ 565 h 457"/>
                <a:gd name="T2" fmla="*/ 498 w 249"/>
                <a:gd name="T3" fmla="*/ 632 h 457"/>
                <a:gd name="T4" fmla="*/ 438 w 249"/>
                <a:gd name="T5" fmla="*/ 687 h 457"/>
                <a:gd name="T6" fmla="*/ 339 w 249"/>
                <a:gd name="T7" fmla="*/ 673 h 457"/>
                <a:gd name="T8" fmla="*/ 199 w 249"/>
                <a:gd name="T9" fmla="*/ 724 h 457"/>
                <a:gd name="T10" fmla="*/ 101 w 249"/>
                <a:gd name="T11" fmla="*/ 765 h 457"/>
                <a:gd name="T12" fmla="*/ 20 w 249"/>
                <a:gd name="T13" fmla="*/ 765 h 457"/>
                <a:gd name="T14" fmla="*/ 0 w 249"/>
                <a:gd name="T15" fmla="*/ 752 h 457"/>
                <a:gd name="T16" fmla="*/ 41 w 249"/>
                <a:gd name="T17" fmla="*/ 646 h 457"/>
                <a:gd name="T18" fmla="*/ 60 w 249"/>
                <a:gd name="T19" fmla="*/ 619 h 457"/>
                <a:gd name="T20" fmla="*/ 20 w 249"/>
                <a:gd name="T21" fmla="*/ 551 h 457"/>
                <a:gd name="T22" fmla="*/ 41 w 249"/>
                <a:gd name="T23" fmla="*/ 444 h 457"/>
                <a:gd name="T24" fmla="*/ 60 w 249"/>
                <a:gd name="T25" fmla="*/ 376 h 457"/>
                <a:gd name="T26" fmla="*/ 79 w 249"/>
                <a:gd name="T27" fmla="*/ 349 h 457"/>
                <a:gd name="T28" fmla="*/ 41 w 249"/>
                <a:gd name="T29" fmla="*/ 323 h 457"/>
                <a:gd name="T30" fmla="*/ 79 w 249"/>
                <a:gd name="T31" fmla="*/ 270 h 457"/>
                <a:gd name="T32" fmla="*/ 138 w 249"/>
                <a:gd name="T33" fmla="*/ 189 h 457"/>
                <a:gd name="T34" fmla="*/ 138 w 249"/>
                <a:gd name="T35" fmla="*/ 135 h 457"/>
                <a:gd name="T36" fmla="*/ 179 w 249"/>
                <a:gd name="T37" fmla="*/ 135 h 457"/>
                <a:gd name="T38" fmla="*/ 300 w 249"/>
                <a:gd name="T39" fmla="*/ 41 h 457"/>
                <a:gd name="T40" fmla="*/ 360 w 249"/>
                <a:gd name="T41" fmla="*/ 27 h 457"/>
                <a:gd name="T42" fmla="*/ 421 w 249"/>
                <a:gd name="T43" fmla="*/ 0 h 457"/>
                <a:gd name="T44" fmla="*/ 438 w 249"/>
                <a:gd name="T45" fmla="*/ 13 h 457"/>
                <a:gd name="T46" fmla="*/ 538 w 249"/>
                <a:gd name="T47" fmla="*/ 0 h 457"/>
                <a:gd name="T48" fmla="*/ 598 w 249"/>
                <a:gd name="T49" fmla="*/ 41 h 457"/>
                <a:gd name="T50" fmla="*/ 538 w 249"/>
                <a:gd name="T51" fmla="*/ 54 h 457"/>
                <a:gd name="T52" fmla="*/ 519 w 249"/>
                <a:gd name="T53" fmla="*/ 80 h 457"/>
                <a:gd name="T54" fmla="*/ 598 w 249"/>
                <a:gd name="T55" fmla="*/ 80 h 457"/>
                <a:gd name="T56" fmla="*/ 620 w 249"/>
                <a:gd name="T57" fmla="*/ 149 h 457"/>
                <a:gd name="T58" fmla="*/ 580 w 249"/>
                <a:gd name="T59" fmla="*/ 202 h 457"/>
                <a:gd name="T60" fmla="*/ 538 w 249"/>
                <a:gd name="T61" fmla="*/ 175 h 457"/>
                <a:gd name="T62" fmla="*/ 480 w 249"/>
                <a:gd name="T63" fmla="*/ 202 h 457"/>
                <a:gd name="T64" fmla="*/ 498 w 249"/>
                <a:gd name="T65" fmla="*/ 229 h 457"/>
                <a:gd name="T66" fmla="*/ 459 w 249"/>
                <a:gd name="T67" fmla="*/ 270 h 457"/>
                <a:gd name="T68" fmla="*/ 560 w 249"/>
                <a:gd name="T69" fmla="*/ 363 h 457"/>
                <a:gd name="T70" fmla="*/ 480 w 249"/>
                <a:gd name="T71" fmla="*/ 510 h 457"/>
                <a:gd name="T72" fmla="*/ 519 w 249"/>
                <a:gd name="T73" fmla="*/ 565 h 45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49"/>
                <a:gd name="T112" fmla="*/ 0 h 457"/>
                <a:gd name="T113" fmla="*/ 249 w 249"/>
                <a:gd name="T114" fmla="*/ 457 h 45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49" h="457">
                  <a:moveTo>
                    <a:pt x="208" y="336"/>
                  </a:moveTo>
                  <a:lnTo>
                    <a:pt x="200" y="376"/>
                  </a:lnTo>
                  <a:lnTo>
                    <a:pt x="176" y="408"/>
                  </a:lnTo>
                  <a:lnTo>
                    <a:pt x="136" y="400"/>
                  </a:lnTo>
                  <a:lnTo>
                    <a:pt x="80" y="432"/>
                  </a:lnTo>
                  <a:lnTo>
                    <a:pt x="40" y="456"/>
                  </a:lnTo>
                  <a:lnTo>
                    <a:pt x="8" y="456"/>
                  </a:lnTo>
                  <a:lnTo>
                    <a:pt x="0" y="448"/>
                  </a:lnTo>
                  <a:lnTo>
                    <a:pt x="16" y="384"/>
                  </a:lnTo>
                  <a:lnTo>
                    <a:pt x="24" y="368"/>
                  </a:lnTo>
                  <a:lnTo>
                    <a:pt x="8" y="328"/>
                  </a:lnTo>
                  <a:lnTo>
                    <a:pt x="16" y="264"/>
                  </a:lnTo>
                  <a:lnTo>
                    <a:pt x="24" y="224"/>
                  </a:lnTo>
                  <a:lnTo>
                    <a:pt x="32" y="208"/>
                  </a:lnTo>
                  <a:lnTo>
                    <a:pt x="16" y="192"/>
                  </a:lnTo>
                  <a:lnTo>
                    <a:pt x="32" y="160"/>
                  </a:lnTo>
                  <a:lnTo>
                    <a:pt x="56" y="112"/>
                  </a:lnTo>
                  <a:lnTo>
                    <a:pt x="56" y="80"/>
                  </a:lnTo>
                  <a:lnTo>
                    <a:pt x="72" y="80"/>
                  </a:lnTo>
                  <a:lnTo>
                    <a:pt x="120" y="24"/>
                  </a:lnTo>
                  <a:lnTo>
                    <a:pt x="144" y="16"/>
                  </a:lnTo>
                  <a:lnTo>
                    <a:pt x="168" y="0"/>
                  </a:lnTo>
                  <a:lnTo>
                    <a:pt x="176" y="8"/>
                  </a:lnTo>
                  <a:lnTo>
                    <a:pt x="216" y="0"/>
                  </a:lnTo>
                  <a:lnTo>
                    <a:pt x="240" y="24"/>
                  </a:lnTo>
                  <a:lnTo>
                    <a:pt x="216" y="32"/>
                  </a:lnTo>
                  <a:lnTo>
                    <a:pt x="208" y="48"/>
                  </a:lnTo>
                  <a:lnTo>
                    <a:pt x="240" y="48"/>
                  </a:lnTo>
                  <a:lnTo>
                    <a:pt x="248" y="88"/>
                  </a:lnTo>
                  <a:lnTo>
                    <a:pt x="232" y="120"/>
                  </a:lnTo>
                  <a:lnTo>
                    <a:pt x="216" y="104"/>
                  </a:lnTo>
                  <a:lnTo>
                    <a:pt x="192" y="120"/>
                  </a:lnTo>
                  <a:lnTo>
                    <a:pt x="200" y="136"/>
                  </a:lnTo>
                  <a:lnTo>
                    <a:pt x="184" y="160"/>
                  </a:lnTo>
                  <a:lnTo>
                    <a:pt x="224" y="216"/>
                  </a:lnTo>
                  <a:lnTo>
                    <a:pt x="192" y="304"/>
                  </a:lnTo>
                  <a:lnTo>
                    <a:pt x="208" y="336"/>
                  </a:lnTo>
                </a:path>
              </a:pathLst>
            </a:custGeom>
            <a:grpFill/>
            <a:ln w="9525" cmpd="sng">
              <a:solidFill>
                <a:schemeClr val="bg1"/>
              </a:solidFill>
              <a:bevel/>
            </a:ln>
          </p:spPr>
          <p:txBody>
            <a:bodyPr/>
            <a:lstStyle/>
            <a:p>
              <a:pPr eaLnBrk="1" fontAlgn="auto" hangingPunct="1">
                <a:spcBef>
                  <a:spcPts val="0"/>
                </a:spcBef>
                <a:spcAft>
                  <a:spcPts val="0"/>
                </a:spcAft>
                <a:defRPr/>
              </a:pPr>
              <a:endParaRPr lang="zh-CN" altLang="zh-CN" sz="1200" b="1">
                <a:solidFill>
                  <a:srgbClr val="000000"/>
                </a:solidFill>
                <a:latin typeface="+mn-lt"/>
                <a:ea typeface="+mn-ea"/>
                <a:sym typeface="方正兰亭黑_GBK" pitchFamily="2" charset="-122"/>
              </a:endParaRPr>
            </a:p>
          </p:txBody>
        </p:sp>
        <p:sp>
          <p:nvSpPr>
            <p:cNvPr id="30" name="Freeform 29"/>
            <p:cNvSpPr>
              <a:spLocks noChangeArrowheads="1"/>
            </p:cNvSpPr>
            <p:nvPr/>
          </p:nvSpPr>
          <p:spPr bwMode="auto">
            <a:xfrm>
              <a:off x="2908870" y="1903859"/>
              <a:ext cx="540859" cy="1038189"/>
            </a:xfrm>
            <a:custGeom>
              <a:avLst/>
              <a:gdLst>
                <a:gd name="T0" fmla="*/ 806 w 321"/>
                <a:gd name="T1" fmla="*/ 797 h 609"/>
                <a:gd name="T2" fmla="*/ 744 w 321"/>
                <a:gd name="T3" fmla="*/ 825 h 609"/>
                <a:gd name="T4" fmla="*/ 705 w 321"/>
                <a:gd name="T5" fmla="*/ 811 h 609"/>
                <a:gd name="T6" fmla="*/ 562 w 321"/>
                <a:gd name="T7" fmla="*/ 811 h 609"/>
                <a:gd name="T8" fmla="*/ 605 w 321"/>
                <a:gd name="T9" fmla="*/ 863 h 609"/>
                <a:gd name="T10" fmla="*/ 562 w 321"/>
                <a:gd name="T11" fmla="*/ 930 h 609"/>
                <a:gd name="T12" fmla="*/ 583 w 321"/>
                <a:gd name="T13" fmla="*/ 1010 h 609"/>
                <a:gd name="T14" fmla="*/ 503 w 321"/>
                <a:gd name="T15" fmla="*/ 996 h 609"/>
                <a:gd name="T16" fmla="*/ 384 w 321"/>
                <a:gd name="T17" fmla="*/ 943 h 609"/>
                <a:gd name="T18" fmla="*/ 240 w 321"/>
                <a:gd name="T19" fmla="*/ 916 h 609"/>
                <a:gd name="T20" fmla="*/ 141 w 321"/>
                <a:gd name="T21" fmla="*/ 863 h 609"/>
                <a:gd name="T22" fmla="*/ 41 w 321"/>
                <a:gd name="T23" fmla="*/ 863 h 609"/>
                <a:gd name="T24" fmla="*/ 41 w 321"/>
                <a:gd name="T25" fmla="*/ 851 h 609"/>
                <a:gd name="T26" fmla="*/ 0 w 321"/>
                <a:gd name="T27" fmla="*/ 838 h 609"/>
                <a:gd name="T28" fmla="*/ 20 w 321"/>
                <a:gd name="T29" fmla="*/ 825 h 609"/>
                <a:gd name="T30" fmla="*/ 20 w 321"/>
                <a:gd name="T31" fmla="*/ 784 h 609"/>
                <a:gd name="T32" fmla="*/ 0 w 321"/>
                <a:gd name="T33" fmla="*/ 771 h 609"/>
                <a:gd name="T34" fmla="*/ 41 w 321"/>
                <a:gd name="T35" fmla="*/ 758 h 609"/>
                <a:gd name="T36" fmla="*/ 121 w 321"/>
                <a:gd name="T37" fmla="*/ 758 h 609"/>
                <a:gd name="T38" fmla="*/ 121 w 321"/>
                <a:gd name="T39" fmla="*/ 572 h 609"/>
                <a:gd name="T40" fmla="*/ 221 w 321"/>
                <a:gd name="T41" fmla="*/ 572 h 609"/>
                <a:gd name="T42" fmla="*/ 221 w 321"/>
                <a:gd name="T43" fmla="*/ 597 h 609"/>
                <a:gd name="T44" fmla="*/ 281 w 321"/>
                <a:gd name="T45" fmla="*/ 597 h 609"/>
                <a:gd name="T46" fmla="*/ 281 w 321"/>
                <a:gd name="T47" fmla="*/ 545 h 609"/>
                <a:gd name="T48" fmla="*/ 402 w 321"/>
                <a:gd name="T49" fmla="*/ 545 h 609"/>
                <a:gd name="T50" fmla="*/ 422 w 321"/>
                <a:gd name="T51" fmla="*/ 466 h 609"/>
                <a:gd name="T52" fmla="*/ 422 w 321"/>
                <a:gd name="T53" fmla="*/ 411 h 609"/>
                <a:gd name="T54" fmla="*/ 362 w 321"/>
                <a:gd name="T55" fmla="*/ 385 h 609"/>
                <a:gd name="T56" fmla="*/ 281 w 321"/>
                <a:gd name="T57" fmla="*/ 345 h 609"/>
                <a:gd name="T58" fmla="*/ 240 w 321"/>
                <a:gd name="T59" fmla="*/ 307 h 609"/>
                <a:gd name="T60" fmla="*/ 260 w 321"/>
                <a:gd name="T61" fmla="*/ 239 h 609"/>
                <a:gd name="T62" fmla="*/ 301 w 321"/>
                <a:gd name="T63" fmla="*/ 214 h 609"/>
                <a:gd name="T64" fmla="*/ 362 w 321"/>
                <a:gd name="T65" fmla="*/ 239 h 609"/>
                <a:gd name="T66" fmla="*/ 444 w 321"/>
                <a:gd name="T67" fmla="*/ 239 h 609"/>
                <a:gd name="T68" fmla="*/ 463 w 321"/>
                <a:gd name="T69" fmla="*/ 199 h 609"/>
                <a:gd name="T70" fmla="*/ 503 w 321"/>
                <a:gd name="T71" fmla="*/ 199 h 609"/>
                <a:gd name="T72" fmla="*/ 483 w 321"/>
                <a:gd name="T73" fmla="*/ 145 h 609"/>
                <a:gd name="T74" fmla="*/ 622 w 321"/>
                <a:gd name="T75" fmla="*/ 53 h 609"/>
                <a:gd name="T76" fmla="*/ 622 w 321"/>
                <a:gd name="T77" fmla="*/ 27 h 609"/>
                <a:gd name="T78" fmla="*/ 705 w 321"/>
                <a:gd name="T79" fmla="*/ 27 h 609"/>
                <a:gd name="T80" fmla="*/ 723 w 321"/>
                <a:gd name="T81" fmla="*/ 41 h 609"/>
                <a:gd name="T82" fmla="*/ 744 w 321"/>
                <a:gd name="T83" fmla="*/ 13 h 609"/>
                <a:gd name="T84" fmla="*/ 765 w 321"/>
                <a:gd name="T85" fmla="*/ 0 h 609"/>
                <a:gd name="T86" fmla="*/ 806 w 321"/>
                <a:gd name="T87" fmla="*/ 41 h 609"/>
                <a:gd name="T88" fmla="*/ 806 w 321"/>
                <a:gd name="T89" fmla="*/ 53 h 609"/>
                <a:gd name="T90" fmla="*/ 705 w 321"/>
                <a:gd name="T91" fmla="*/ 186 h 609"/>
                <a:gd name="T92" fmla="*/ 744 w 321"/>
                <a:gd name="T93" fmla="*/ 214 h 609"/>
                <a:gd name="T94" fmla="*/ 705 w 321"/>
                <a:gd name="T95" fmla="*/ 307 h 609"/>
                <a:gd name="T96" fmla="*/ 684 w 321"/>
                <a:gd name="T97" fmla="*/ 411 h 609"/>
                <a:gd name="T98" fmla="*/ 723 w 321"/>
                <a:gd name="T99" fmla="*/ 479 h 609"/>
                <a:gd name="T100" fmla="*/ 663 w 321"/>
                <a:gd name="T101" fmla="*/ 597 h 609"/>
                <a:gd name="T102" fmla="*/ 684 w 321"/>
                <a:gd name="T103" fmla="*/ 623 h 609"/>
                <a:gd name="T104" fmla="*/ 723 w 321"/>
                <a:gd name="T105" fmla="*/ 716 h 609"/>
                <a:gd name="T106" fmla="*/ 806 w 321"/>
                <a:gd name="T107" fmla="*/ 797 h 609"/>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321"/>
                <a:gd name="T163" fmla="*/ 0 h 609"/>
                <a:gd name="T164" fmla="*/ 321 w 321"/>
                <a:gd name="T165" fmla="*/ 609 h 609"/>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321" h="609">
                  <a:moveTo>
                    <a:pt x="320" y="480"/>
                  </a:moveTo>
                  <a:lnTo>
                    <a:pt x="296" y="496"/>
                  </a:lnTo>
                  <a:lnTo>
                    <a:pt x="280" y="488"/>
                  </a:lnTo>
                  <a:lnTo>
                    <a:pt x="224" y="488"/>
                  </a:lnTo>
                  <a:lnTo>
                    <a:pt x="240" y="520"/>
                  </a:lnTo>
                  <a:lnTo>
                    <a:pt x="224" y="560"/>
                  </a:lnTo>
                  <a:lnTo>
                    <a:pt x="232" y="608"/>
                  </a:lnTo>
                  <a:lnTo>
                    <a:pt x="200" y="600"/>
                  </a:lnTo>
                  <a:lnTo>
                    <a:pt x="152" y="568"/>
                  </a:lnTo>
                  <a:lnTo>
                    <a:pt x="96" y="552"/>
                  </a:lnTo>
                  <a:lnTo>
                    <a:pt x="56" y="520"/>
                  </a:lnTo>
                  <a:lnTo>
                    <a:pt x="16" y="520"/>
                  </a:lnTo>
                  <a:lnTo>
                    <a:pt x="16" y="512"/>
                  </a:lnTo>
                  <a:lnTo>
                    <a:pt x="0" y="504"/>
                  </a:lnTo>
                  <a:lnTo>
                    <a:pt x="8" y="496"/>
                  </a:lnTo>
                  <a:lnTo>
                    <a:pt x="8" y="472"/>
                  </a:lnTo>
                  <a:lnTo>
                    <a:pt x="0" y="464"/>
                  </a:lnTo>
                  <a:lnTo>
                    <a:pt x="16" y="456"/>
                  </a:lnTo>
                  <a:lnTo>
                    <a:pt x="48" y="456"/>
                  </a:lnTo>
                  <a:lnTo>
                    <a:pt x="48" y="344"/>
                  </a:lnTo>
                  <a:lnTo>
                    <a:pt x="88" y="344"/>
                  </a:lnTo>
                  <a:lnTo>
                    <a:pt x="88" y="360"/>
                  </a:lnTo>
                  <a:lnTo>
                    <a:pt x="112" y="360"/>
                  </a:lnTo>
                  <a:lnTo>
                    <a:pt x="112" y="328"/>
                  </a:lnTo>
                  <a:lnTo>
                    <a:pt x="160" y="328"/>
                  </a:lnTo>
                  <a:lnTo>
                    <a:pt x="168" y="280"/>
                  </a:lnTo>
                  <a:lnTo>
                    <a:pt x="168" y="248"/>
                  </a:lnTo>
                  <a:lnTo>
                    <a:pt x="144" y="232"/>
                  </a:lnTo>
                  <a:lnTo>
                    <a:pt x="112" y="208"/>
                  </a:lnTo>
                  <a:lnTo>
                    <a:pt x="96" y="184"/>
                  </a:lnTo>
                  <a:lnTo>
                    <a:pt x="104" y="144"/>
                  </a:lnTo>
                  <a:lnTo>
                    <a:pt x="120" y="128"/>
                  </a:lnTo>
                  <a:lnTo>
                    <a:pt x="144" y="144"/>
                  </a:lnTo>
                  <a:lnTo>
                    <a:pt x="176" y="144"/>
                  </a:lnTo>
                  <a:lnTo>
                    <a:pt x="184" y="120"/>
                  </a:lnTo>
                  <a:lnTo>
                    <a:pt x="200" y="120"/>
                  </a:lnTo>
                  <a:lnTo>
                    <a:pt x="192" y="88"/>
                  </a:lnTo>
                  <a:lnTo>
                    <a:pt x="248" y="32"/>
                  </a:lnTo>
                  <a:lnTo>
                    <a:pt x="248" y="16"/>
                  </a:lnTo>
                  <a:lnTo>
                    <a:pt x="280" y="16"/>
                  </a:lnTo>
                  <a:lnTo>
                    <a:pt x="288" y="24"/>
                  </a:lnTo>
                  <a:lnTo>
                    <a:pt x="296" y="8"/>
                  </a:lnTo>
                  <a:lnTo>
                    <a:pt x="304" y="0"/>
                  </a:lnTo>
                  <a:lnTo>
                    <a:pt x="320" y="24"/>
                  </a:lnTo>
                  <a:lnTo>
                    <a:pt x="320" y="32"/>
                  </a:lnTo>
                  <a:lnTo>
                    <a:pt x="280" y="112"/>
                  </a:lnTo>
                  <a:lnTo>
                    <a:pt x="296" y="128"/>
                  </a:lnTo>
                  <a:lnTo>
                    <a:pt x="280" y="184"/>
                  </a:lnTo>
                  <a:lnTo>
                    <a:pt x="272" y="248"/>
                  </a:lnTo>
                  <a:lnTo>
                    <a:pt x="288" y="288"/>
                  </a:lnTo>
                  <a:lnTo>
                    <a:pt x="264" y="360"/>
                  </a:lnTo>
                  <a:lnTo>
                    <a:pt x="272" y="376"/>
                  </a:lnTo>
                  <a:lnTo>
                    <a:pt x="288" y="432"/>
                  </a:lnTo>
                  <a:lnTo>
                    <a:pt x="320" y="480"/>
                  </a:lnTo>
                </a:path>
              </a:pathLst>
            </a:custGeom>
            <a:grpFill/>
            <a:ln w="9525" cmpd="sng">
              <a:solidFill>
                <a:schemeClr val="bg1"/>
              </a:solidFill>
              <a:bevel/>
            </a:ln>
          </p:spPr>
          <p:txBody>
            <a:bodyPr/>
            <a:lstStyle/>
            <a:p>
              <a:pPr eaLnBrk="1" fontAlgn="auto" hangingPunct="1">
                <a:spcBef>
                  <a:spcPts val="0"/>
                </a:spcBef>
                <a:spcAft>
                  <a:spcPts val="0"/>
                </a:spcAft>
                <a:defRPr/>
              </a:pPr>
              <a:endParaRPr lang="zh-CN" altLang="zh-CN" sz="1200" b="1">
                <a:solidFill>
                  <a:srgbClr val="000000"/>
                </a:solidFill>
                <a:latin typeface="+mn-lt"/>
                <a:ea typeface="+mn-ea"/>
                <a:sym typeface="方正兰亭黑_GBK" pitchFamily="2" charset="-122"/>
              </a:endParaRPr>
            </a:p>
          </p:txBody>
        </p:sp>
        <p:sp>
          <p:nvSpPr>
            <p:cNvPr id="31" name="Freeform 30"/>
            <p:cNvSpPr>
              <a:spLocks noChangeArrowheads="1"/>
            </p:cNvSpPr>
            <p:nvPr/>
          </p:nvSpPr>
          <p:spPr bwMode="auto">
            <a:xfrm>
              <a:off x="2807984" y="1917722"/>
              <a:ext cx="295651" cy="534498"/>
            </a:xfrm>
            <a:custGeom>
              <a:avLst/>
              <a:gdLst>
                <a:gd name="T0" fmla="*/ 423 w 177"/>
                <a:gd name="T1" fmla="*/ 201 h 313"/>
                <a:gd name="T2" fmla="*/ 386 w 177"/>
                <a:gd name="T3" fmla="*/ 173 h 313"/>
                <a:gd name="T4" fmla="*/ 288 w 177"/>
                <a:gd name="T5" fmla="*/ 149 h 313"/>
                <a:gd name="T6" fmla="*/ 327 w 177"/>
                <a:gd name="T7" fmla="*/ 53 h 313"/>
                <a:gd name="T8" fmla="*/ 309 w 177"/>
                <a:gd name="T9" fmla="*/ 0 h 313"/>
                <a:gd name="T10" fmla="*/ 175 w 177"/>
                <a:gd name="T11" fmla="*/ 93 h 313"/>
                <a:gd name="T12" fmla="*/ 154 w 177"/>
                <a:gd name="T13" fmla="*/ 187 h 313"/>
                <a:gd name="T14" fmla="*/ 97 w 177"/>
                <a:gd name="T15" fmla="*/ 201 h 313"/>
                <a:gd name="T16" fmla="*/ 20 w 177"/>
                <a:gd name="T17" fmla="*/ 241 h 313"/>
                <a:gd name="T18" fmla="*/ 0 w 177"/>
                <a:gd name="T19" fmla="*/ 280 h 313"/>
                <a:gd name="T20" fmla="*/ 97 w 177"/>
                <a:gd name="T21" fmla="*/ 322 h 313"/>
                <a:gd name="T22" fmla="*/ 97 w 177"/>
                <a:gd name="T23" fmla="*/ 375 h 313"/>
                <a:gd name="T24" fmla="*/ 116 w 177"/>
                <a:gd name="T25" fmla="*/ 402 h 313"/>
                <a:gd name="T26" fmla="*/ 97 w 177"/>
                <a:gd name="T27" fmla="*/ 442 h 313"/>
                <a:gd name="T28" fmla="*/ 116 w 177"/>
                <a:gd name="T29" fmla="*/ 468 h 313"/>
                <a:gd name="T30" fmla="*/ 230 w 177"/>
                <a:gd name="T31" fmla="*/ 523 h 313"/>
                <a:gd name="T32" fmla="*/ 272 w 177"/>
                <a:gd name="T33" fmla="*/ 523 h 313"/>
                <a:gd name="T34" fmla="*/ 272 w 177"/>
                <a:gd name="T35" fmla="*/ 497 h 313"/>
                <a:gd name="T36" fmla="*/ 309 w 177"/>
                <a:gd name="T37" fmla="*/ 456 h 313"/>
                <a:gd name="T38" fmla="*/ 288 w 177"/>
                <a:gd name="T39" fmla="*/ 402 h 313"/>
                <a:gd name="T40" fmla="*/ 272 w 177"/>
                <a:gd name="T41" fmla="*/ 402 h 313"/>
                <a:gd name="T42" fmla="*/ 250 w 177"/>
                <a:gd name="T43" fmla="*/ 349 h 313"/>
                <a:gd name="T44" fmla="*/ 288 w 177"/>
                <a:gd name="T45" fmla="*/ 349 h 313"/>
                <a:gd name="T46" fmla="*/ 288 w 177"/>
                <a:gd name="T47" fmla="*/ 294 h 313"/>
                <a:gd name="T48" fmla="*/ 327 w 177"/>
                <a:gd name="T49" fmla="*/ 294 h 313"/>
                <a:gd name="T50" fmla="*/ 365 w 177"/>
                <a:gd name="T51" fmla="*/ 308 h 313"/>
                <a:gd name="T52" fmla="*/ 386 w 177"/>
                <a:gd name="T53" fmla="*/ 227 h 313"/>
                <a:gd name="T54" fmla="*/ 423 w 177"/>
                <a:gd name="T55" fmla="*/ 201 h 313"/>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77"/>
                <a:gd name="T85" fmla="*/ 0 h 313"/>
                <a:gd name="T86" fmla="*/ 177 w 177"/>
                <a:gd name="T87" fmla="*/ 313 h 313"/>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77" h="313">
                  <a:moveTo>
                    <a:pt x="176" y="120"/>
                  </a:moveTo>
                  <a:lnTo>
                    <a:pt x="160" y="104"/>
                  </a:lnTo>
                  <a:lnTo>
                    <a:pt x="120" y="88"/>
                  </a:lnTo>
                  <a:lnTo>
                    <a:pt x="136" y="32"/>
                  </a:lnTo>
                  <a:lnTo>
                    <a:pt x="128" y="0"/>
                  </a:lnTo>
                  <a:lnTo>
                    <a:pt x="72" y="56"/>
                  </a:lnTo>
                  <a:lnTo>
                    <a:pt x="64" y="112"/>
                  </a:lnTo>
                  <a:lnTo>
                    <a:pt x="40" y="120"/>
                  </a:lnTo>
                  <a:lnTo>
                    <a:pt x="8" y="144"/>
                  </a:lnTo>
                  <a:lnTo>
                    <a:pt x="0" y="168"/>
                  </a:lnTo>
                  <a:lnTo>
                    <a:pt x="40" y="192"/>
                  </a:lnTo>
                  <a:lnTo>
                    <a:pt x="40" y="224"/>
                  </a:lnTo>
                  <a:lnTo>
                    <a:pt x="48" y="240"/>
                  </a:lnTo>
                  <a:lnTo>
                    <a:pt x="40" y="264"/>
                  </a:lnTo>
                  <a:lnTo>
                    <a:pt x="48" y="280"/>
                  </a:lnTo>
                  <a:lnTo>
                    <a:pt x="96" y="312"/>
                  </a:lnTo>
                  <a:lnTo>
                    <a:pt x="112" y="312"/>
                  </a:lnTo>
                  <a:lnTo>
                    <a:pt x="112" y="296"/>
                  </a:lnTo>
                  <a:lnTo>
                    <a:pt x="128" y="272"/>
                  </a:lnTo>
                  <a:lnTo>
                    <a:pt x="120" y="240"/>
                  </a:lnTo>
                  <a:lnTo>
                    <a:pt x="112" y="240"/>
                  </a:lnTo>
                  <a:lnTo>
                    <a:pt x="104" y="208"/>
                  </a:lnTo>
                  <a:lnTo>
                    <a:pt x="120" y="208"/>
                  </a:lnTo>
                  <a:lnTo>
                    <a:pt x="120" y="176"/>
                  </a:lnTo>
                  <a:lnTo>
                    <a:pt x="136" y="176"/>
                  </a:lnTo>
                  <a:lnTo>
                    <a:pt x="152" y="184"/>
                  </a:lnTo>
                  <a:lnTo>
                    <a:pt x="160" y="136"/>
                  </a:lnTo>
                  <a:lnTo>
                    <a:pt x="176" y="120"/>
                  </a:lnTo>
                </a:path>
              </a:pathLst>
            </a:custGeom>
            <a:grpFill/>
            <a:ln w="9525" cmpd="sng">
              <a:solidFill>
                <a:schemeClr val="bg1"/>
              </a:solidFill>
              <a:bevel/>
            </a:ln>
          </p:spPr>
          <p:txBody>
            <a:bodyPr/>
            <a:lstStyle/>
            <a:p>
              <a:pPr eaLnBrk="1" fontAlgn="auto" hangingPunct="1">
                <a:spcBef>
                  <a:spcPts val="0"/>
                </a:spcBef>
                <a:spcAft>
                  <a:spcPts val="0"/>
                </a:spcAft>
                <a:defRPr/>
              </a:pPr>
              <a:endParaRPr lang="zh-CN" altLang="zh-CN" sz="1200" b="1">
                <a:solidFill>
                  <a:srgbClr val="000000"/>
                </a:solidFill>
                <a:latin typeface="+mn-lt"/>
                <a:ea typeface="+mn-ea"/>
                <a:sym typeface="方正兰亭黑_GBK" pitchFamily="2" charset="-122"/>
              </a:endParaRPr>
            </a:p>
          </p:txBody>
        </p:sp>
        <p:sp>
          <p:nvSpPr>
            <p:cNvPr id="32" name="Freeform 31"/>
            <p:cNvSpPr>
              <a:spLocks noChangeArrowheads="1"/>
            </p:cNvSpPr>
            <p:nvPr/>
          </p:nvSpPr>
          <p:spPr bwMode="auto">
            <a:xfrm>
              <a:off x="1750086" y="1386305"/>
              <a:ext cx="1443225" cy="1434056"/>
            </a:xfrm>
            <a:custGeom>
              <a:avLst/>
              <a:gdLst>
                <a:gd name="T0" fmla="*/ 1584 w 857"/>
                <a:gd name="T1" fmla="*/ 798 h 841"/>
                <a:gd name="T2" fmla="*/ 1686 w 857"/>
                <a:gd name="T3" fmla="*/ 890 h 841"/>
                <a:gd name="T4" fmla="*/ 1686 w 857"/>
                <a:gd name="T5" fmla="*/ 943 h 841"/>
                <a:gd name="T6" fmla="*/ 1847 w 857"/>
                <a:gd name="T7" fmla="*/ 1038 h 841"/>
                <a:gd name="T8" fmla="*/ 1865 w 857"/>
                <a:gd name="T9" fmla="*/ 997 h 841"/>
                <a:gd name="T10" fmla="*/ 1885 w 857"/>
                <a:gd name="T11" fmla="*/ 917 h 841"/>
                <a:gd name="T12" fmla="*/ 1847 w 857"/>
                <a:gd name="T13" fmla="*/ 866 h 841"/>
                <a:gd name="T14" fmla="*/ 1885 w 857"/>
                <a:gd name="T15" fmla="*/ 811 h 841"/>
                <a:gd name="T16" fmla="*/ 2005 w 857"/>
                <a:gd name="T17" fmla="*/ 851 h 841"/>
                <a:gd name="T18" fmla="*/ 2148 w 857"/>
                <a:gd name="T19" fmla="*/ 917 h 841"/>
                <a:gd name="T20" fmla="*/ 2005 w 857"/>
                <a:gd name="T21" fmla="*/ 1052 h 841"/>
                <a:gd name="T22" fmla="*/ 1946 w 857"/>
                <a:gd name="T23" fmla="*/ 1104 h 841"/>
                <a:gd name="T24" fmla="*/ 1847 w 857"/>
                <a:gd name="T25" fmla="*/ 1077 h 841"/>
                <a:gd name="T26" fmla="*/ 1766 w 857"/>
                <a:gd name="T27" fmla="*/ 1250 h 841"/>
                <a:gd name="T28" fmla="*/ 1745 w 857"/>
                <a:gd name="T29" fmla="*/ 1291 h 841"/>
                <a:gd name="T30" fmla="*/ 1726 w 857"/>
                <a:gd name="T31" fmla="*/ 1343 h 841"/>
                <a:gd name="T32" fmla="*/ 1584 w 857"/>
                <a:gd name="T33" fmla="*/ 1397 h 841"/>
                <a:gd name="T34" fmla="*/ 1487 w 857"/>
                <a:gd name="T35" fmla="*/ 1263 h 841"/>
                <a:gd name="T36" fmla="*/ 1445 w 857"/>
                <a:gd name="T37" fmla="*/ 1250 h 841"/>
                <a:gd name="T38" fmla="*/ 1324 w 857"/>
                <a:gd name="T39" fmla="*/ 1156 h 841"/>
                <a:gd name="T40" fmla="*/ 1244 w 857"/>
                <a:gd name="T41" fmla="*/ 1182 h 841"/>
                <a:gd name="T42" fmla="*/ 1224 w 857"/>
                <a:gd name="T43" fmla="*/ 1210 h 841"/>
                <a:gd name="T44" fmla="*/ 1203 w 857"/>
                <a:gd name="T45" fmla="*/ 1291 h 841"/>
                <a:gd name="T46" fmla="*/ 1165 w 857"/>
                <a:gd name="T47" fmla="*/ 1238 h 841"/>
                <a:gd name="T48" fmla="*/ 1043 w 857"/>
                <a:gd name="T49" fmla="*/ 1210 h 841"/>
                <a:gd name="T50" fmla="*/ 1023 w 857"/>
                <a:gd name="T51" fmla="*/ 1145 h 841"/>
                <a:gd name="T52" fmla="*/ 1144 w 857"/>
                <a:gd name="T53" fmla="*/ 1156 h 841"/>
                <a:gd name="T54" fmla="*/ 1224 w 857"/>
                <a:gd name="T55" fmla="*/ 1118 h 841"/>
                <a:gd name="T56" fmla="*/ 1165 w 857"/>
                <a:gd name="T57" fmla="*/ 1064 h 841"/>
                <a:gd name="T58" fmla="*/ 1264 w 857"/>
                <a:gd name="T59" fmla="*/ 997 h 841"/>
                <a:gd name="T60" fmla="*/ 1344 w 857"/>
                <a:gd name="T61" fmla="*/ 943 h 841"/>
                <a:gd name="T62" fmla="*/ 1203 w 857"/>
                <a:gd name="T63" fmla="*/ 679 h 841"/>
                <a:gd name="T64" fmla="*/ 1023 w 857"/>
                <a:gd name="T65" fmla="*/ 599 h 841"/>
                <a:gd name="T66" fmla="*/ 861 w 857"/>
                <a:gd name="T67" fmla="*/ 559 h 841"/>
                <a:gd name="T68" fmla="*/ 703 w 857"/>
                <a:gd name="T69" fmla="*/ 518 h 841"/>
                <a:gd name="T70" fmla="*/ 522 w 857"/>
                <a:gd name="T71" fmla="*/ 559 h 841"/>
                <a:gd name="T72" fmla="*/ 121 w 857"/>
                <a:gd name="T73" fmla="*/ 399 h 841"/>
                <a:gd name="T74" fmla="*/ 20 w 857"/>
                <a:gd name="T75" fmla="*/ 266 h 841"/>
                <a:gd name="T76" fmla="*/ 121 w 857"/>
                <a:gd name="T77" fmla="*/ 252 h 841"/>
                <a:gd name="T78" fmla="*/ 281 w 857"/>
                <a:gd name="T79" fmla="*/ 159 h 841"/>
                <a:gd name="T80" fmla="*/ 341 w 857"/>
                <a:gd name="T81" fmla="*/ 106 h 841"/>
                <a:gd name="T82" fmla="*/ 542 w 857"/>
                <a:gd name="T83" fmla="*/ 53 h 841"/>
                <a:gd name="T84" fmla="*/ 582 w 857"/>
                <a:gd name="T85" fmla="*/ 0 h 841"/>
                <a:gd name="T86" fmla="*/ 722 w 857"/>
                <a:gd name="T87" fmla="*/ 122 h 841"/>
                <a:gd name="T88" fmla="*/ 743 w 857"/>
                <a:gd name="T89" fmla="*/ 214 h 841"/>
                <a:gd name="T90" fmla="*/ 782 w 857"/>
                <a:gd name="T91" fmla="*/ 293 h 841"/>
                <a:gd name="T92" fmla="*/ 844 w 857"/>
                <a:gd name="T93" fmla="*/ 320 h 841"/>
                <a:gd name="T94" fmla="*/ 1023 w 857"/>
                <a:gd name="T95" fmla="*/ 293 h 841"/>
                <a:gd name="T96" fmla="*/ 1023 w 857"/>
                <a:gd name="T97" fmla="*/ 359 h 841"/>
                <a:gd name="T98" fmla="*/ 964 w 857"/>
                <a:gd name="T99" fmla="*/ 424 h 841"/>
                <a:gd name="T100" fmla="*/ 1083 w 857"/>
                <a:gd name="T101" fmla="*/ 546 h 841"/>
                <a:gd name="T102" fmla="*/ 1244 w 857"/>
                <a:gd name="T103" fmla="*/ 572 h 841"/>
                <a:gd name="T104" fmla="*/ 1324 w 857"/>
                <a:gd name="T105" fmla="*/ 531 h 841"/>
                <a:gd name="T106" fmla="*/ 1465 w 857"/>
                <a:gd name="T107" fmla="*/ 531 h 841"/>
                <a:gd name="T108" fmla="*/ 1565 w 857"/>
                <a:gd name="T109" fmla="*/ 559 h 841"/>
                <a:gd name="T110" fmla="*/ 1445 w 857"/>
                <a:gd name="T111" fmla="*/ 651 h 841"/>
                <a:gd name="T112" fmla="*/ 1505 w 857"/>
                <a:gd name="T113" fmla="*/ 758 h 84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857"/>
                <a:gd name="T172" fmla="*/ 0 h 841"/>
                <a:gd name="T173" fmla="*/ 857 w 857"/>
                <a:gd name="T174" fmla="*/ 841 h 841"/>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857" h="841">
                  <a:moveTo>
                    <a:pt x="640" y="456"/>
                  </a:moveTo>
                  <a:lnTo>
                    <a:pt x="632" y="480"/>
                  </a:lnTo>
                  <a:lnTo>
                    <a:pt x="680" y="504"/>
                  </a:lnTo>
                  <a:lnTo>
                    <a:pt x="672" y="536"/>
                  </a:lnTo>
                  <a:lnTo>
                    <a:pt x="680" y="544"/>
                  </a:lnTo>
                  <a:lnTo>
                    <a:pt x="672" y="568"/>
                  </a:lnTo>
                  <a:lnTo>
                    <a:pt x="680" y="592"/>
                  </a:lnTo>
                  <a:lnTo>
                    <a:pt x="736" y="624"/>
                  </a:lnTo>
                  <a:lnTo>
                    <a:pt x="744" y="624"/>
                  </a:lnTo>
                  <a:lnTo>
                    <a:pt x="744" y="600"/>
                  </a:lnTo>
                  <a:lnTo>
                    <a:pt x="760" y="584"/>
                  </a:lnTo>
                  <a:lnTo>
                    <a:pt x="752" y="552"/>
                  </a:lnTo>
                  <a:lnTo>
                    <a:pt x="736" y="544"/>
                  </a:lnTo>
                  <a:lnTo>
                    <a:pt x="736" y="520"/>
                  </a:lnTo>
                  <a:lnTo>
                    <a:pt x="752" y="520"/>
                  </a:lnTo>
                  <a:lnTo>
                    <a:pt x="752" y="488"/>
                  </a:lnTo>
                  <a:lnTo>
                    <a:pt x="784" y="496"/>
                  </a:lnTo>
                  <a:lnTo>
                    <a:pt x="800" y="512"/>
                  </a:lnTo>
                  <a:lnTo>
                    <a:pt x="840" y="536"/>
                  </a:lnTo>
                  <a:lnTo>
                    <a:pt x="856" y="552"/>
                  </a:lnTo>
                  <a:lnTo>
                    <a:pt x="848" y="632"/>
                  </a:lnTo>
                  <a:lnTo>
                    <a:pt x="800" y="632"/>
                  </a:lnTo>
                  <a:lnTo>
                    <a:pt x="800" y="664"/>
                  </a:lnTo>
                  <a:lnTo>
                    <a:pt x="776" y="664"/>
                  </a:lnTo>
                  <a:lnTo>
                    <a:pt x="776" y="648"/>
                  </a:lnTo>
                  <a:lnTo>
                    <a:pt x="736" y="648"/>
                  </a:lnTo>
                  <a:lnTo>
                    <a:pt x="736" y="760"/>
                  </a:lnTo>
                  <a:lnTo>
                    <a:pt x="704" y="752"/>
                  </a:lnTo>
                  <a:lnTo>
                    <a:pt x="688" y="768"/>
                  </a:lnTo>
                  <a:lnTo>
                    <a:pt x="696" y="776"/>
                  </a:lnTo>
                  <a:lnTo>
                    <a:pt x="704" y="800"/>
                  </a:lnTo>
                  <a:lnTo>
                    <a:pt x="688" y="808"/>
                  </a:lnTo>
                  <a:lnTo>
                    <a:pt x="664" y="840"/>
                  </a:lnTo>
                  <a:lnTo>
                    <a:pt x="632" y="840"/>
                  </a:lnTo>
                  <a:lnTo>
                    <a:pt x="608" y="816"/>
                  </a:lnTo>
                  <a:lnTo>
                    <a:pt x="592" y="760"/>
                  </a:lnTo>
                  <a:lnTo>
                    <a:pt x="592" y="752"/>
                  </a:lnTo>
                  <a:lnTo>
                    <a:pt x="576" y="752"/>
                  </a:lnTo>
                  <a:lnTo>
                    <a:pt x="544" y="736"/>
                  </a:lnTo>
                  <a:lnTo>
                    <a:pt x="528" y="696"/>
                  </a:lnTo>
                  <a:lnTo>
                    <a:pt x="512" y="704"/>
                  </a:lnTo>
                  <a:lnTo>
                    <a:pt x="496" y="712"/>
                  </a:lnTo>
                  <a:lnTo>
                    <a:pt x="488" y="712"/>
                  </a:lnTo>
                  <a:lnTo>
                    <a:pt x="488" y="728"/>
                  </a:lnTo>
                  <a:lnTo>
                    <a:pt x="496" y="752"/>
                  </a:lnTo>
                  <a:lnTo>
                    <a:pt x="480" y="776"/>
                  </a:lnTo>
                  <a:lnTo>
                    <a:pt x="448" y="768"/>
                  </a:lnTo>
                  <a:lnTo>
                    <a:pt x="464" y="744"/>
                  </a:lnTo>
                  <a:lnTo>
                    <a:pt x="448" y="736"/>
                  </a:lnTo>
                  <a:lnTo>
                    <a:pt x="416" y="728"/>
                  </a:lnTo>
                  <a:lnTo>
                    <a:pt x="400" y="704"/>
                  </a:lnTo>
                  <a:lnTo>
                    <a:pt x="408" y="688"/>
                  </a:lnTo>
                  <a:lnTo>
                    <a:pt x="424" y="688"/>
                  </a:lnTo>
                  <a:lnTo>
                    <a:pt x="456" y="696"/>
                  </a:lnTo>
                  <a:lnTo>
                    <a:pt x="480" y="680"/>
                  </a:lnTo>
                  <a:lnTo>
                    <a:pt x="488" y="672"/>
                  </a:lnTo>
                  <a:lnTo>
                    <a:pt x="464" y="664"/>
                  </a:lnTo>
                  <a:lnTo>
                    <a:pt x="464" y="640"/>
                  </a:lnTo>
                  <a:lnTo>
                    <a:pt x="496" y="632"/>
                  </a:lnTo>
                  <a:lnTo>
                    <a:pt x="504" y="600"/>
                  </a:lnTo>
                  <a:lnTo>
                    <a:pt x="528" y="600"/>
                  </a:lnTo>
                  <a:lnTo>
                    <a:pt x="536" y="568"/>
                  </a:lnTo>
                  <a:lnTo>
                    <a:pt x="520" y="480"/>
                  </a:lnTo>
                  <a:lnTo>
                    <a:pt x="480" y="408"/>
                  </a:lnTo>
                  <a:lnTo>
                    <a:pt x="480" y="432"/>
                  </a:lnTo>
                  <a:lnTo>
                    <a:pt x="408" y="360"/>
                  </a:lnTo>
                  <a:lnTo>
                    <a:pt x="392" y="368"/>
                  </a:lnTo>
                  <a:lnTo>
                    <a:pt x="344" y="336"/>
                  </a:lnTo>
                  <a:lnTo>
                    <a:pt x="336" y="304"/>
                  </a:lnTo>
                  <a:lnTo>
                    <a:pt x="280" y="312"/>
                  </a:lnTo>
                  <a:lnTo>
                    <a:pt x="224" y="288"/>
                  </a:lnTo>
                  <a:lnTo>
                    <a:pt x="208" y="336"/>
                  </a:lnTo>
                  <a:lnTo>
                    <a:pt x="136" y="280"/>
                  </a:lnTo>
                  <a:lnTo>
                    <a:pt x="48" y="240"/>
                  </a:lnTo>
                  <a:lnTo>
                    <a:pt x="0" y="248"/>
                  </a:lnTo>
                  <a:lnTo>
                    <a:pt x="8" y="160"/>
                  </a:lnTo>
                  <a:lnTo>
                    <a:pt x="24" y="144"/>
                  </a:lnTo>
                  <a:lnTo>
                    <a:pt x="48" y="152"/>
                  </a:lnTo>
                  <a:lnTo>
                    <a:pt x="72" y="112"/>
                  </a:lnTo>
                  <a:lnTo>
                    <a:pt x="112" y="96"/>
                  </a:lnTo>
                  <a:lnTo>
                    <a:pt x="136" y="80"/>
                  </a:lnTo>
                  <a:lnTo>
                    <a:pt x="136" y="64"/>
                  </a:lnTo>
                  <a:lnTo>
                    <a:pt x="200" y="64"/>
                  </a:lnTo>
                  <a:lnTo>
                    <a:pt x="216" y="32"/>
                  </a:lnTo>
                  <a:lnTo>
                    <a:pt x="216" y="8"/>
                  </a:lnTo>
                  <a:lnTo>
                    <a:pt x="232" y="0"/>
                  </a:lnTo>
                  <a:lnTo>
                    <a:pt x="272" y="8"/>
                  </a:lnTo>
                  <a:lnTo>
                    <a:pt x="288" y="72"/>
                  </a:lnTo>
                  <a:lnTo>
                    <a:pt x="288" y="104"/>
                  </a:lnTo>
                  <a:lnTo>
                    <a:pt x="296" y="128"/>
                  </a:lnTo>
                  <a:lnTo>
                    <a:pt x="312" y="152"/>
                  </a:lnTo>
                  <a:lnTo>
                    <a:pt x="312" y="176"/>
                  </a:lnTo>
                  <a:lnTo>
                    <a:pt x="320" y="192"/>
                  </a:lnTo>
                  <a:lnTo>
                    <a:pt x="336" y="192"/>
                  </a:lnTo>
                  <a:lnTo>
                    <a:pt x="336" y="168"/>
                  </a:lnTo>
                  <a:lnTo>
                    <a:pt x="408" y="176"/>
                  </a:lnTo>
                  <a:lnTo>
                    <a:pt x="408" y="200"/>
                  </a:lnTo>
                  <a:lnTo>
                    <a:pt x="408" y="216"/>
                  </a:lnTo>
                  <a:lnTo>
                    <a:pt x="384" y="240"/>
                  </a:lnTo>
                  <a:lnTo>
                    <a:pt x="384" y="256"/>
                  </a:lnTo>
                  <a:lnTo>
                    <a:pt x="432" y="304"/>
                  </a:lnTo>
                  <a:lnTo>
                    <a:pt x="432" y="328"/>
                  </a:lnTo>
                  <a:lnTo>
                    <a:pt x="488" y="352"/>
                  </a:lnTo>
                  <a:lnTo>
                    <a:pt x="496" y="344"/>
                  </a:lnTo>
                  <a:lnTo>
                    <a:pt x="488" y="312"/>
                  </a:lnTo>
                  <a:lnTo>
                    <a:pt x="528" y="320"/>
                  </a:lnTo>
                  <a:lnTo>
                    <a:pt x="536" y="320"/>
                  </a:lnTo>
                  <a:lnTo>
                    <a:pt x="584" y="320"/>
                  </a:lnTo>
                  <a:lnTo>
                    <a:pt x="608" y="312"/>
                  </a:lnTo>
                  <a:lnTo>
                    <a:pt x="624" y="336"/>
                  </a:lnTo>
                  <a:lnTo>
                    <a:pt x="584" y="368"/>
                  </a:lnTo>
                  <a:lnTo>
                    <a:pt x="576" y="392"/>
                  </a:lnTo>
                  <a:lnTo>
                    <a:pt x="568" y="416"/>
                  </a:lnTo>
                  <a:lnTo>
                    <a:pt x="600" y="456"/>
                  </a:lnTo>
                  <a:lnTo>
                    <a:pt x="640" y="456"/>
                  </a:lnTo>
                </a:path>
              </a:pathLst>
            </a:custGeom>
            <a:grpFill/>
            <a:ln w="9525" cmpd="sng">
              <a:solidFill>
                <a:schemeClr val="bg1"/>
              </a:solidFill>
              <a:bevel/>
            </a:ln>
          </p:spPr>
          <p:txBody>
            <a:bodyPr/>
            <a:lstStyle/>
            <a:p>
              <a:pPr eaLnBrk="1" fontAlgn="auto" hangingPunct="1">
                <a:spcBef>
                  <a:spcPts val="0"/>
                </a:spcBef>
                <a:spcAft>
                  <a:spcPts val="0"/>
                </a:spcAft>
                <a:defRPr/>
              </a:pPr>
              <a:endParaRPr lang="zh-CN" altLang="zh-CN" sz="1200" b="1">
                <a:solidFill>
                  <a:srgbClr val="000000"/>
                </a:solidFill>
                <a:latin typeface="+mn-lt"/>
                <a:ea typeface="+mn-ea"/>
                <a:sym typeface="方正兰亭黑_GBK" pitchFamily="2" charset="-122"/>
              </a:endParaRPr>
            </a:p>
          </p:txBody>
        </p:sp>
        <p:sp>
          <p:nvSpPr>
            <p:cNvPr id="33" name="Freeform 32"/>
            <p:cNvSpPr>
              <a:spLocks noChangeArrowheads="1"/>
            </p:cNvSpPr>
            <p:nvPr/>
          </p:nvSpPr>
          <p:spPr bwMode="auto">
            <a:xfrm>
              <a:off x="2208275" y="61614"/>
              <a:ext cx="2397436" cy="2117966"/>
            </a:xfrm>
            <a:custGeom>
              <a:avLst/>
              <a:gdLst>
                <a:gd name="T0" fmla="*/ 41 w 1425"/>
                <a:gd name="T1" fmla="*/ 1497 h 1241"/>
                <a:gd name="T2" fmla="*/ 158 w 1425"/>
                <a:gd name="T3" fmla="*/ 1617 h 1241"/>
                <a:gd name="T4" fmla="*/ 339 w 1425"/>
                <a:gd name="T5" fmla="*/ 1629 h 1241"/>
                <a:gd name="T6" fmla="*/ 279 w 1425"/>
                <a:gd name="T7" fmla="*/ 1722 h 1241"/>
                <a:gd name="T8" fmla="*/ 538 w 1425"/>
                <a:gd name="T9" fmla="*/ 1885 h 1241"/>
                <a:gd name="T10" fmla="*/ 639 w 1425"/>
                <a:gd name="T11" fmla="*/ 1829 h 1241"/>
                <a:gd name="T12" fmla="*/ 879 w 1425"/>
                <a:gd name="T13" fmla="*/ 1843 h 1241"/>
                <a:gd name="T14" fmla="*/ 819 w 1425"/>
                <a:gd name="T15" fmla="*/ 2070 h 1241"/>
                <a:gd name="T16" fmla="*/ 1058 w 1425"/>
                <a:gd name="T17" fmla="*/ 2004 h 1241"/>
                <a:gd name="T18" fmla="*/ 1240 w 1425"/>
                <a:gd name="T19" fmla="*/ 1856 h 1241"/>
                <a:gd name="T20" fmla="*/ 1396 w 1425"/>
                <a:gd name="T21" fmla="*/ 2043 h 1241"/>
                <a:gd name="T22" fmla="*/ 1498 w 1425"/>
                <a:gd name="T23" fmla="*/ 2004 h 1241"/>
                <a:gd name="T24" fmla="*/ 1657 w 1425"/>
                <a:gd name="T25" fmla="*/ 1856 h 1241"/>
                <a:gd name="T26" fmla="*/ 1758 w 1425"/>
                <a:gd name="T27" fmla="*/ 1829 h 1241"/>
                <a:gd name="T28" fmla="*/ 1837 w 1425"/>
                <a:gd name="T29" fmla="*/ 1829 h 1241"/>
                <a:gd name="T30" fmla="*/ 1998 w 1425"/>
                <a:gd name="T31" fmla="*/ 1712 h 1241"/>
                <a:gd name="T32" fmla="*/ 2155 w 1425"/>
                <a:gd name="T33" fmla="*/ 1684 h 1241"/>
                <a:gd name="T34" fmla="*/ 2236 w 1425"/>
                <a:gd name="T35" fmla="*/ 1536 h 1241"/>
                <a:gd name="T36" fmla="*/ 2355 w 1425"/>
                <a:gd name="T37" fmla="*/ 1522 h 1241"/>
                <a:gd name="T38" fmla="*/ 2515 w 1425"/>
                <a:gd name="T39" fmla="*/ 1456 h 1241"/>
                <a:gd name="T40" fmla="*/ 2715 w 1425"/>
                <a:gd name="T41" fmla="*/ 1376 h 1241"/>
                <a:gd name="T42" fmla="*/ 2814 w 1425"/>
                <a:gd name="T43" fmla="*/ 1536 h 1241"/>
                <a:gd name="T44" fmla="*/ 2933 w 1425"/>
                <a:gd name="T45" fmla="*/ 1482 h 1241"/>
                <a:gd name="T46" fmla="*/ 2933 w 1425"/>
                <a:gd name="T47" fmla="*/ 1403 h 1241"/>
                <a:gd name="T48" fmla="*/ 3374 w 1425"/>
                <a:gd name="T49" fmla="*/ 1310 h 1241"/>
                <a:gd name="T50" fmla="*/ 3434 w 1425"/>
                <a:gd name="T51" fmla="*/ 1217 h 1241"/>
                <a:gd name="T52" fmla="*/ 3274 w 1425"/>
                <a:gd name="T53" fmla="*/ 1122 h 1241"/>
                <a:gd name="T54" fmla="*/ 3155 w 1425"/>
                <a:gd name="T55" fmla="*/ 934 h 1241"/>
                <a:gd name="T56" fmla="*/ 3334 w 1425"/>
                <a:gd name="T57" fmla="*/ 934 h 1241"/>
                <a:gd name="T58" fmla="*/ 3374 w 1425"/>
                <a:gd name="T59" fmla="*/ 788 h 1241"/>
                <a:gd name="T60" fmla="*/ 3233 w 1425"/>
                <a:gd name="T61" fmla="*/ 721 h 1241"/>
                <a:gd name="T62" fmla="*/ 3472 w 1425"/>
                <a:gd name="T63" fmla="*/ 493 h 1241"/>
                <a:gd name="T64" fmla="*/ 3554 w 1425"/>
                <a:gd name="T65" fmla="*/ 214 h 1241"/>
                <a:gd name="T66" fmla="*/ 3355 w 1425"/>
                <a:gd name="T67" fmla="*/ 214 h 1241"/>
                <a:gd name="T68" fmla="*/ 3155 w 1425"/>
                <a:gd name="T69" fmla="*/ 122 h 1241"/>
                <a:gd name="T70" fmla="*/ 2974 w 1425"/>
                <a:gd name="T71" fmla="*/ 109 h 1241"/>
                <a:gd name="T72" fmla="*/ 2914 w 1425"/>
                <a:gd name="T73" fmla="*/ 0 h 1241"/>
                <a:gd name="T74" fmla="*/ 2896 w 1425"/>
                <a:gd name="T75" fmla="*/ 109 h 1241"/>
                <a:gd name="T76" fmla="*/ 2814 w 1425"/>
                <a:gd name="T77" fmla="*/ 280 h 1241"/>
                <a:gd name="T78" fmla="*/ 2795 w 1425"/>
                <a:gd name="T79" fmla="*/ 401 h 1241"/>
                <a:gd name="T80" fmla="*/ 2476 w 1425"/>
                <a:gd name="T81" fmla="*/ 466 h 1241"/>
                <a:gd name="T82" fmla="*/ 2476 w 1425"/>
                <a:gd name="T83" fmla="*/ 721 h 1241"/>
                <a:gd name="T84" fmla="*/ 2634 w 1425"/>
                <a:gd name="T85" fmla="*/ 695 h 1241"/>
                <a:gd name="T86" fmla="*/ 2836 w 1425"/>
                <a:gd name="T87" fmla="*/ 748 h 1241"/>
                <a:gd name="T88" fmla="*/ 2836 w 1425"/>
                <a:gd name="T89" fmla="*/ 841 h 1241"/>
                <a:gd name="T90" fmla="*/ 2596 w 1425"/>
                <a:gd name="T91" fmla="*/ 895 h 1241"/>
                <a:gd name="T92" fmla="*/ 2476 w 1425"/>
                <a:gd name="T93" fmla="*/ 988 h 1241"/>
                <a:gd name="T94" fmla="*/ 2155 w 1425"/>
                <a:gd name="T95" fmla="*/ 1109 h 1241"/>
                <a:gd name="T96" fmla="*/ 1897 w 1425"/>
                <a:gd name="T97" fmla="*/ 1082 h 1241"/>
                <a:gd name="T98" fmla="*/ 1916 w 1425"/>
                <a:gd name="T99" fmla="*/ 1255 h 1241"/>
                <a:gd name="T100" fmla="*/ 1596 w 1425"/>
                <a:gd name="T101" fmla="*/ 1415 h 1241"/>
                <a:gd name="T102" fmla="*/ 1139 w 1425"/>
                <a:gd name="T103" fmla="*/ 1469 h 1241"/>
                <a:gd name="T104" fmla="*/ 879 w 1425"/>
                <a:gd name="T105" fmla="*/ 1482 h 1241"/>
                <a:gd name="T106" fmla="*/ 620 w 1425"/>
                <a:gd name="T107" fmla="*/ 1441 h 1241"/>
                <a:gd name="T108" fmla="*/ 239 w 1425"/>
                <a:gd name="T109" fmla="*/ 1363 h 124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425"/>
                <a:gd name="T166" fmla="*/ 0 h 1241"/>
                <a:gd name="T167" fmla="*/ 1425 w 1425"/>
                <a:gd name="T168" fmla="*/ 1241 h 1241"/>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425" h="1241">
                  <a:moveTo>
                    <a:pt x="0" y="784"/>
                  </a:moveTo>
                  <a:lnTo>
                    <a:pt x="16" y="848"/>
                  </a:lnTo>
                  <a:lnTo>
                    <a:pt x="16" y="896"/>
                  </a:lnTo>
                  <a:lnTo>
                    <a:pt x="40" y="928"/>
                  </a:lnTo>
                  <a:lnTo>
                    <a:pt x="48" y="968"/>
                  </a:lnTo>
                  <a:lnTo>
                    <a:pt x="64" y="968"/>
                  </a:lnTo>
                  <a:lnTo>
                    <a:pt x="64" y="944"/>
                  </a:lnTo>
                  <a:lnTo>
                    <a:pt x="136" y="952"/>
                  </a:lnTo>
                  <a:lnTo>
                    <a:pt x="136" y="976"/>
                  </a:lnTo>
                  <a:lnTo>
                    <a:pt x="136" y="992"/>
                  </a:lnTo>
                  <a:lnTo>
                    <a:pt x="112" y="1016"/>
                  </a:lnTo>
                  <a:lnTo>
                    <a:pt x="112" y="1032"/>
                  </a:lnTo>
                  <a:lnTo>
                    <a:pt x="160" y="1080"/>
                  </a:lnTo>
                  <a:lnTo>
                    <a:pt x="160" y="1104"/>
                  </a:lnTo>
                  <a:lnTo>
                    <a:pt x="216" y="1128"/>
                  </a:lnTo>
                  <a:lnTo>
                    <a:pt x="224" y="1120"/>
                  </a:lnTo>
                  <a:lnTo>
                    <a:pt x="216" y="1088"/>
                  </a:lnTo>
                  <a:lnTo>
                    <a:pt x="256" y="1096"/>
                  </a:lnTo>
                  <a:lnTo>
                    <a:pt x="264" y="1096"/>
                  </a:lnTo>
                  <a:lnTo>
                    <a:pt x="336" y="1088"/>
                  </a:lnTo>
                  <a:lnTo>
                    <a:pt x="352" y="1104"/>
                  </a:lnTo>
                  <a:lnTo>
                    <a:pt x="312" y="1144"/>
                  </a:lnTo>
                  <a:lnTo>
                    <a:pt x="296" y="1192"/>
                  </a:lnTo>
                  <a:lnTo>
                    <a:pt x="328" y="1240"/>
                  </a:lnTo>
                  <a:lnTo>
                    <a:pt x="376" y="1232"/>
                  </a:lnTo>
                  <a:lnTo>
                    <a:pt x="400" y="1208"/>
                  </a:lnTo>
                  <a:lnTo>
                    <a:pt x="424" y="1200"/>
                  </a:lnTo>
                  <a:lnTo>
                    <a:pt x="432" y="1136"/>
                  </a:lnTo>
                  <a:lnTo>
                    <a:pt x="488" y="1088"/>
                  </a:lnTo>
                  <a:lnTo>
                    <a:pt x="496" y="1112"/>
                  </a:lnTo>
                  <a:lnTo>
                    <a:pt x="480" y="1176"/>
                  </a:lnTo>
                  <a:lnTo>
                    <a:pt x="520" y="1192"/>
                  </a:lnTo>
                  <a:lnTo>
                    <a:pt x="560" y="1224"/>
                  </a:lnTo>
                  <a:lnTo>
                    <a:pt x="576" y="1224"/>
                  </a:lnTo>
                  <a:lnTo>
                    <a:pt x="592" y="1224"/>
                  </a:lnTo>
                  <a:lnTo>
                    <a:pt x="600" y="1200"/>
                  </a:lnTo>
                  <a:lnTo>
                    <a:pt x="616" y="1200"/>
                  </a:lnTo>
                  <a:lnTo>
                    <a:pt x="608" y="1168"/>
                  </a:lnTo>
                  <a:lnTo>
                    <a:pt x="664" y="1112"/>
                  </a:lnTo>
                  <a:lnTo>
                    <a:pt x="664" y="1096"/>
                  </a:lnTo>
                  <a:lnTo>
                    <a:pt x="696" y="1096"/>
                  </a:lnTo>
                  <a:lnTo>
                    <a:pt x="704" y="1096"/>
                  </a:lnTo>
                  <a:lnTo>
                    <a:pt x="712" y="1080"/>
                  </a:lnTo>
                  <a:lnTo>
                    <a:pt x="720" y="1080"/>
                  </a:lnTo>
                  <a:lnTo>
                    <a:pt x="736" y="1096"/>
                  </a:lnTo>
                  <a:lnTo>
                    <a:pt x="736" y="1072"/>
                  </a:lnTo>
                  <a:lnTo>
                    <a:pt x="760" y="1080"/>
                  </a:lnTo>
                  <a:lnTo>
                    <a:pt x="800" y="1024"/>
                  </a:lnTo>
                  <a:lnTo>
                    <a:pt x="832" y="1016"/>
                  </a:lnTo>
                  <a:lnTo>
                    <a:pt x="848" y="1000"/>
                  </a:lnTo>
                  <a:lnTo>
                    <a:pt x="864" y="1008"/>
                  </a:lnTo>
                  <a:lnTo>
                    <a:pt x="896" y="1000"/>
                  </a:lnTo>
                  <a:lnTo>
                    <a:pt x="872" y="928"/>
                  </a:lnTo>
                  <a:lnTo>
                    <a:pt x="896" y="920"/>
                  </a:lnTo>
                  <a:lnTo>
                    <a:pt x="896" y="888"/>
                  </a:lnTo>
                  <a:lnTo>
                    <a:pt x="928" y="872"/>
                  </a:lnTo>
                  <a:lnTo>
                    <a:pt x="944" y="912"/>
                  </a:lnTo>
                  <a:lnTo>
                    <a:pt x="984" y="888"/>
                  </a:lnTo>
                  <a:lnTo>
                    <a:pt x="1000" y="896"/>
                  </a:lnTo>
                  <a:lnTo>
                    <a:pt x="1008" y="872"/>
                  </a:lnTo>
                  <a:lnTo>
                    <a:pt x="1040" y="880"/>
                  </a:lnTo>
                  <a:lnTo>
                    <a:pt x="1040" y="840"/>
                  </a:lnTo>
                  <a:lnTo>
                    <a:pt x="1088" y="824"/>
                  </a:lnTo>
                  <a:lnTo>
                    <a:pt x="1112" y="864"/>
                  </a:lnTo>
                  <a:lnTo>
                    <a:pt x="1112" y="904"/>
                  </a:lnTo>
                  <a:lnTo>
                    <a:pt x="1128" y="920"/>
                  </a:lnTo>
                  <a:lnTo>
                    <a:pt x="1160" y="912"/>
                  </a:lnTo>
                  <a:lnTo>
                    <a:pt x="1176" y="912"/>
                  </a:lnTo>
                  <a:lnTo>
                    <a:pt x="1176" y="888"/>
                  </a:lnTo>
                  <a:lnTo>
                    <a:pt x="1176" y="864"/>
                  </a:lnTo>
                  <a:lnTo>
                    <a:pt x="1160" y="832"/>
                  </a:lnTo>
                  <a:lnTo>
                    <a:pt x="1176" y="840"/>
                  </a:lnTo>
                  <a:lnTo>
                    <a:pt x="1200" y="872"/>
                  </a:lnTo>
                  <a:lnTo>
                    <a:pt x="1328" y="776"/>
                  </a:lnTo>
                  <a:lnTo>
                    <a:pt x="1352" y="784"/>
                  </a:lnTo>
                  <a:lnTo>
                    <a:pt x="1392" y="752"/>
                  </a:lnTo>
                  <a:lnTo>
                    <a:pt x="1392" y="728"/>
                  </a:lnTo>
                  <a:lnTo>
                    <a:pt x="1376" y="728"/>
                  </a:lnTo>
                  <a:lnTo>
                    <a:pt x="1376" y="688"/>
                  </a:lnTo>
                  <a:lnTo>
                    <a:pt x="1352" y="640"/>
                  </a:lnTo>
                  <a:lnTo>
                    <a:pt x="1312" y="672"/>
                  </a:lnTo>
                  <a:lnTo>
                    <a:pt x="1288" y="616"/>
                  </a:lnTo>
                  <a:lnTo>
                    <a:pt x="1296" y="592"/>
                  </a:lnTo>
                  <a:lnTo>
                    <a:pt x="1264" y="560"/>
                  </a:lnTo>
                  <a:lnTo>
                    <a:pt x="1272" y="536"/>
                  </a:lnTo>
                  <a:lnTo>
                    <a:pt x="1312" y="560"/>
                  </a:lnTo>
                  <a:lnTo>
                    <a:pt x="1336" y="560"/>
                  </a:lnTo>
                  <a:lnTo>
                    <a:pt x="1328" y="512"/>
                  </a:lnTo>
                  <a:lnTo>
                    <a:pt x="1328" y="488"/>
                  </a:lnTo>
                  <a:lnTo>
                    <a:pt x="1352" y="472"/>
                  </a:lnTo>
                  <a:lnTo>
                    <a:pt x="1352" y="456"/>
                  </a:lnTo>
                  <a:lnTo>
                    <a:pt x="1320" y="472"/>
                  </a:lnTo>
                  <a:lnTo>
                    <a:pt x="1296" y="432"/>
                  </a:lnTo>
                  <a:lnTo>
                    <a:pt x="1368" y="336"/>
                  </a:lnTo>
                  <a:lnTo>
                    <a:pt x="1384" y="360"/>
                  </a:lnTo>
                  <a:lnTo>
                    <a:pt x="1392" y="296"/>
                  </a:lnTo>
                  <a:lnTo>
                    <a:pt x="1408" y="272"/>
                  </a:lnTo>
                  <a:lnTo>
                    <a:pt x="1400" y="216"/>
                  </a:lnTo>
                  <a:lnTo>
                    <a:pt x="1424" y="128"/>
                  </a:lnTo>
                  <a:lnTo>
                    <a:pt x="1384" y="88"/>
                  </a:lnTo>
                  <a:lnTo>
                    <a:pt x="1360" y="120"/>
                  </a:lnTo>
                  <a:lnTo>
                    <a:pt x="1344" y="128"/>
                  </a:lnTo>
                  <a:lnTo>
                    <a:pt x="1296" y="144"/>
                  </a:lnTo>
                  <a:lnTo>
                    <a:pt x="1280" y="120"/>
                  </a:lnTo>
                  <a:lnTo>
                    <a:pt x="1264" y="72"/>
                  </a:lnTo>
                  <a:lnTo>
                    <a:pt x="1240" y="56"/>
                  </a:lnTo>
                  <a:lnTo>
                    <a:pt x="1224" y="72"/>
                  </a:lnTo>
                  <a:lnTo>
                    <a:pt x="1192" y="64"/>
                  </a:lnTo>
                  <a:lnTo>
                    <a:pt x="1208" y="32"/>
                  </a:lnTo>
                  <a:lnTo>
                    <a:pt x="1200" y="0"/>
                  </a:lnTo>
                  <a:lnTo>
                    <a:pt x="1168" y="0"/>
                  </a:lnTo>
                  <a:lnTo>
                    <a:pt x="1128" y="40"/>
                  </a:lnTo>
                  <a:lnTo>
                    <a:pt x="1128" y="56"/>
                  </a:lnTo>
                  <a:lnTo>
                    <a:pt x="1160" y="64"/>
                  </a:lnTo>
                  <a:lnTo>
                    <a:pt x="1168" y="88"/>
                  </a:lnTo>
                  <a:lnTo>
                    <a:pt x="1136" y="136"/>
                  </a:lnTo>
                  <a:lnTo>
                    <a:pt x="1128" y="168"/>
                  </a:lnTo>
                  <a:lnTo>
                    <a:pt x="1112" y="200"/>
                  </a:lnTo>
                  <a:lnTo>
                    <a:pt x="1112" y="232"/>
                  </a:lnTo>
                  <a:lnTo>
                    <a:pt x="1120" y="240"/>
                  </a:lnTo>
                  <a:lnTo>
                    <a:pt x="1056" y="288"/>
                  </a:lnTo>
                  <a:lnTo>
                    <a:pt x="1016" y="280"/>
                  </a:lnTo>
                  <a:lnTo>
                    <a:pt x="992" y="280"/>
                  </a:lnTo>
                  <a:lnTo>
                    <a:pt x="944" y="416"/>
                  </a:lnTo>
                  <a:lnTo>
                    <a:pt x="960" y="432"/>
                  </a:lnTo>
                  <a:lnTo>
                    <a:pt x="992" y="432"/>
                  </a:lnTo>
                  <a:lnTo>
                    <a:pt x="1032" y="432"/>
                  </a:lnTo>
                  <a:lnTo>
                    <a:pt x="1040" y="440"/>
                  </a:lnTo>
                  <a:lnTo>
                    <a:pt x="1056" y="416"/>
                  </a:lnTo>
                  <a:lnTo>
                    <a:pt x="1080" y="408"/>
                  </a:lnTo>
                  <a:lnTo>
                    <a:pt x="1104" y="416"/>
                  </a:lnTo>
                  <a:lnTo>
                    <a:pt x="1136" y="448"/>
                  </a:lnTo>
                  <a:lnTo>
                    <a:pt x="1160" y="480"/>
                  </a:lnTo>
                  <a:lnTo>
                    <a:pt x="1160" y="512"/>
                  </a:lnTo>
                  <a:lnTo>
                    <a:pt x="1136" y="504"/>
                  </a:lnTo>
                  <a:lnTo>
                    <a:pt x="1088" y="520"/>
                  </a:lnTo>
                  <a:lnTo>
                    <a:pt x="1048" y="520"/>
                  </a:lnTo>
                  <a:lnTo>
                    <a:pt x="1040" y="536"/>
                  </a:lnTo>
                  <a:lnTo>
                    <a:pt x="1016" y="536"/>
                  </a:lnTo>
                  <a:lnTo>
                    <a:pt x="992" y="560"/>
                  </a:lnTo>
                  <a:lnTo>
                    <a:pt x="992" y="592"/>
                  </a:lnTo>
                  <a:lnTo>
                    <a:pt x="968" y="608"/>
                  </a:lnTo>
                  <a:lnTo>
                    <a:pt x="912" y="616"/>
                  </a:lnTo>
                  <a:lnTo>
                    <a:pt x="864" y="664"/>
                  </a:lnTo>
                  <a:lnTo>
                    <a:pt x="800" y="664"/>
                  </a:lnTo>
                  <a:lnTo>
                    <a:pt x="784" y="648"/>
                  </a:lnTo>
                  <a:lnTo>
                    <a:pt x="760" y="648"/>
                  </a:lnTo>
                  <a:lnTo>
                    <a:pt x="752" y="680"/>
                  </a:lnTo>
                  <a:lnTo>
                    <a:pt x="728" y="704"/>
                  </a:lnTo>
                  <a:lnTo>
                    <a:pt x="768" y="752"/>
                  </a:lnTo>
                  <a:lnTo>
                    <a:pt x="720" y="784"/>
                  </a:lnTo>
                  <a:lnTo>
                    <a:pt x="696" y="824"/>
                  </a:lnTo>
                  <a:lnTo>
                    <a:pt x="640" y="848"/>
                  </a:lnTo>
                  <a:lnTo>
                    <a:pt x="560" y="856"/>
                  </a:lnTo>
                  <a:lnTo>
                    <a:pt x="496" y="864"/>
                  </a:lnTo>
                  <a:lnTo>
                    <a:pt x="456" y="880"/>
                  </a:lnTo>
                  <a:lnTo>
                    <a:pt x="408" y="912"/>
                  </a:lnTo>
                  <a:lnTo>
                    <a:pt x="384" y="912"/>
                  </a:lnTo>
                  <a:lnTo>
                    <a:pt x="352" y="888"/>
                  </a:lnTo>
                  <a:lnTo>
                    <a:pt x="312" y="888"/>
                  </a:lnTo>
                  <a:lnTo>
                    <a:pt x="280" y="864"/>
                  </a:lnTo>
                  <a:lnTo>
                    <a:pt x="248" y="864"/>
                  </a:lnTo>
                  <a:lnTo>
                    <a:pt x="224" y="824"/>
                  </a:lnTo>
                  <a:lnTo>
                    <a:pt x="160" y="816"/>
                  </a:lnTo>
                  <a:lnTo>
                    <a:pt x="96" y="816"/>
                  </a:lnTo>
                  <a:lnTo>
                    <a:pt x="64" y="792"/>
                  </a:lnTo>
                  <a:lnTo>
                    <a:pt x="0" y="784"/>
                  </a:lnTo>
                </a:path>
              </a:pathLst>
            </a:custGeom>
            <a:grpFill/>
            <a:ln w="9525" cmpd="sng">
              <a:solidFill>
                <a:schemeClr val="bg1"/>
              </a:solidFill>
              <a:bevel/>
            </a:ln>
          </p:spPr>
          <p:txBody>
            <a:bodyPr/>
            <a:lstStyle/>
            <a:p>
              <a:pPr eaLnBrk="1" fontAlgn="auto" hangingPunct="1">
                <a:spcBef>
                  <a:spcPts val="0"/>
                </a:spcBef>
                <a:spcAft>
                  <a:spcPts val="0"/>
                </a:spcAft>
                <a:defRPr/>
              </a:pPr>
              <a:endParaRPr lang="zh-CN" altLang="zh-CN" sz="1200" b="1">
                <a:solidFill>
                  <a:srgbClr val="000000"/>
                </a:solidFill>
                <a:latin typeface="+mn-lt"/>
                <a:ea typeface="+mn-ea"/>
                <a:sym typeface="方正兰亭黑_GBK" pitchFamily="2" charset="-122"/>
              </a:endParaRPr>
            </a:p>
          </p:txBody>
        </p:sp>
        <p:sp>
          <p:nvSpPr>
            <p:cNvPr id="34" name="Freeform 33"/>
            <p:cNvSpPr>
              <a:spLocks noChangeArrowheads="1"/>
            </p:cNvSpPr>
            <p:nvPr/>
          </p:nvSpPr>
          <p:spPr bwMode="auto">
            <a:xfrm>
              <a:off x="0" y="417432"/>
              <a:ext cx="2142419" cy="1762148"/>
            </a:xfrm>
            <a:custGeom>
              <a:avLst/>
              <a:gdLst>
                <a:gd name="T0" fmla="*/ 3140 w 1273"/>
                <a:gd name="T1" fmla="*/ 960 h 1033"/>
                <a:gd name="T2" fmla="*/ 3099 w 1273"/>
                <a:gd name="T3" fmla="*/ 1052 h 1033"/>
                <a:gd name="T4" fmla="*/ 2939 w 1273"/>
                <a:gd name="T5" fmla="*/ 1052 h 1033"/>
                <a:gd name="T6" fmla="*/ 2879 w 1273"/>
                <a:gd name="T7" fmla="*/ 1105 h 1033"/>
                <a:gd name="T8" fmla="*/ 2699 w 1273"/>
                <a:gd name="T9" fmla="*/ 1199 h 1033"/>
                <a:gd name="T10" fmla="*/ 2620 w 1273"/>
                <a:gd name="T11" fmla="*/ 1213 h 1033"/>
                <a:gd name="T12" fmla="*/ 2339 w 1273"/>
                <a:gd name="T13" fmla="*/ 1373 h 1033"/>
                <a:gd name="T14" fmla="*/ 2200 w 1273"/>
                <a:gd name="T15" fmla="*/ 1467 h 1033"/>
                <a:gd name="T16" fmla="*/ 2300 w 1273"/>
                <a:gd name="T17" fmla="*/ 1571 h 1033"/>
                <a:gd name="T18" fmla="*/ 2222 w 1273"/>
                <a:gd name="T19" fmla="*/ 1653 h 1033"/>
                <a:gd name="T20" fmla="*/ 2239 w 1273"/>
                <a:gd name="T21" fmla="*/ 1720 h 1033"/>
                <a:gd name="T22" fmla="*/ 2101 w 1273"/>
                <a:gd name="T23" fmla="*/ 1692 h 1033"/>
                <a:gd name="T24" fmla="*/ 2018 w 1273"/>
                <a:gd name="T25" fmla="*/ 1666 h 1033"/>
                <a:gd name="T26" fmla="*/ 1841 w 1273"/>
                <a:gd name="T27" fmla="*/ 1598 h 1033"/>
                <a:gd name="T28" fmla="*/ 1500 w 1273"/>
                <a:gd name="T29" fmla="*/ 1640 h 1033"/>
                <a:gd name="T30" fmla="*/ 1282 w 1273"/>
                <a:gd name="T31" fmla="*/ 1653 h 1033"/>
                <a:gd name="T32" fmla="*/ 1079 w 1273"/>
                <a:gd name="T33" fmla="*/ 1585 h 1033"/>
                <a:gd name="T34" fmla="*/ 920 w 1273"/>
                <a:gd name="T35" fmla="*/ 1598 h 1033"/>
                <a:gd name="T36" fmla="*/ 681 w 1273"/>
                <a:gd name="T37" fmla="*/ 1545 h 1033"/>
                <a:gd name="T38" fmla="*/ 539 w 1273"/>
                <a:gd name="T39" fmla="*/ 1640 h 1033"/>
                <a:gd name="T40" fmla="*/ 381 w 1273"/>
                <a:gd name="T41" fmla="*/ 1571 h 1033"/>
                <a:gd name="T42" fmla="*/ 259 w 1273"/>
                <a:gd name="T43" fmla="*/ 1440 h 1033"/>
                <a:gd name="T44" fmla="*/ 138 w 1273"/>
                <a:gd name="T45" fmla="*/ 1332 h 1033"/>
                <a:gd name="T46" fmla="*/ 160 w 1273"/>
                <a:gd name="T47" fmla="*/ 1291 h 1033"/>
                <a:gd name="T48" fmla="*/ 101 w 1273"/>
                <a:gd name="T49" fmla="*/ 1187 h 1033"/>
                <a:gd name="T50" fmla="*/ 0 w 1273"/>
                <a:gd name="T51" fmla="*/ 1146 h 1033"/>
                <a:gd name="T52" fmla="*/ 79 w 1273"/>
                <a:gd name="T53" fmla="*/ 1146 h 1033"/>
                <a:gd name="T54" fmla="*/ 79 w 1273"/>
                <a:gd name="T55" fmla="*/ 1026 h 1033"/>
                <a:gd name="T56" fmla="*/ 60 w 1273"/>
                <a:gd name="T57" fmla="*/ 947 h 1033"/>
                <a:gd name="T58" fmla="*/ 0 w 1273"/>
                <a:gd name="T59" fmla="*/ 867 h 1033"/>
                <a:gd name="T60" fmla="*/ 221 w 1273"/>
                <a:gd name="T61" fmla="*/ 773 h 1033"/>
                <a:gd name="T62" fmla="*/ 339 w 1273"/>
                <a:gd name="T63" fmla="*/ 760 h 1033"/>
                <a:gd name="T64" fmla="*/ 381 w 1273"/>
                <a:gd name="T65" fmla="*/ 800 h 1033"/>
                <a:gd name="T66" fmla="*/ 500 w 1273"/>
                <a:gd name="T67" fmla="*/ 800 h 1033"/>
                <a:gd name="T68" fmla="*/ 759 w 1273"/>
                <a:gd name="T69" fmla="*/ 760 h 1033"/>
                <a:gd name="T70" fmla="*/ 1041 w 1273"/>
                <a:gd name="T71" fmla="*/ 708 h 1033"/>
                <a:gd name="T72" fmla="*/ 1059 w 1273"/>
                <a:gd name="T73" fmla="*/ 627 h 1033"/>
                <a:gd name="T74" fmla="*/ 1179 w 1273"/>
                <a:gd name="T75" fmla="*/ 388 h 1033"/>
                <a:gd name="T76" fmla="*/ 1140 w 1273"/>
                <a:gd name="T77" fmla="*/ 332 h 1033"/>
                <a:gd name="T78" fmla="*/ 1480 w 1273"/>
                <a:gd name="T79" fmla="*/ 374 h 1033"/>
                <a:gd name="T80" fmla="*/ 1660 w 1273"/>
                <a:gd name="T81" fmla="*/ 159 h 1033"/>
                <a:gd name="T82" fmla="*/ 1959 w 1273"/>
                <a:gd name="T83" fmla="*/ 214 h 1033"/>
                <a:gd name="T84" fmla="*/ 1959 w 1273"/>
                <a:gd name="T85" fmla="*/ 135 h 1033"/>
                <a:gd name="T86" fmla="*/ 2101 w 1273"/>
                <a:gd name="T87" fmla="*/ 66 h 1033"/>
                <a:gd name="T88" fmla="*/ 2200 w 1273"/>
                <a:gd name="T89" fmla="*/ 0 h 1033"/>
                <a:gd name="T90" fmla="*/ 2319 w 1273"/>
                <a:gd name="T91" fmla="*/ 27 h 1033"/>
                <a:gd name="T92" fmla="*/ 2319 w 1273"/>
                <a:gd name="T93" fmla="*/ 80 h 1033"/>
                <a:gd name="T94" fmla="*/ 2401 w 1273"/>
                <a:gd name="T95" fmla="*/ 186 h 1033"/>
                <a:gd name="T96" fmla="*/ 2560 w 1273"/>
                <a:gd name="T97" fmla="*/ 239 h 1033"/>
                <a:gd name="T98" fmla="*/ 2599 w 1273"/>
                <a:gd name="T99" fmla="*/ 414 h 1033"/>
                <a:gd name="T100" fmla="*/ 2539 w 1273"/>
                <a:gd name="T101" fmla="*/ 559 h 1033"/>
                <a:gd name="T102" fmla="*/ 2782 w 1273"/>
                <a:gd name="T103" fmla="*/ 615 h 1033"/>
                <a:gd name="T104" fmla="*/ 3021 w 1273"/>
                <a:gd name="T105" fmla="*/ 732 h 1033"/>
                <a:gd name="T106" fmla="*/ 3082 w 1273"/>
                <a:gd name="T107" fmla="*/ 800 h 1033"/>
                <a:gd name="T108" fmla="*/ 3179 w 1273"/>
                <a:gd name="T109" fmla="*/ 947 h 1033"/>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73"/>
                <a:gd name="T166" fmla="*/ 0 h 1033"/>
                <a:gd name="T167" fmla="*/ 1273 w 1273"/>
                <a:gd name="T168" fmla="*/ 1033 h 1033"/>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73" h="1033">
                  <a:moveTo>
                    <a:pt x="1272" y="568"/>
                  </a:moveTo>
                  <a:lnTo>
                    <a:pt x="1256" y="576"/>
                  </a:lnTo>
                  <a:lnTo>
                    <a:pt x="1256" y="600"/>
                  </a:lnTo>
                  <a:lnTo>
                    <a:pt x="1240" y="632"/>
                  </a:lnTo>
                  <a:lnTo>
                    <a:pt x="1208" y="632"/>
                  </a:lnTo>
                  <a:lnTo>
                    <a:pt x="1176" y="632"/>
                  </a:lnTo>
                  <a:lnTo>
                    <a:pt x="1176" y="648"/>
                  </a:lnTo>
                  <a:lnTo>
                    <a:pt x="1152" y="664"/>
                  </a:lnTo>
                  <a:lnTo>
                    <a:pt x="1112" y="680"/>
                  </a:lnTo>
                  <a:lnTo>
                    <a:pt x="1080" y="720"/>
                  </a:lnTo>
                  <a:lnTo>
                    <a:pt x="1064" y="712"/>
                  </a:lnTo>
                  <a:lnTo>
                    <a:pt x="1048" y="728"/>
                  </a:lnTo>
                  <a:lnTo>
                    <a:pt x="1040" y="816"/>
                  </a:lnTo>
                  <a:lnTo>
                    <a:pt x="936" y="824"/>
                  </a:lnTo>
                  <a:lnTo>
                    <a:pt x="888" y="840"/>
                  </a:lnTo>
                  <a:lnTo>
                    <a:pt x="880" y="880"/>
                  </a:lnTo>
                  <a:lnTo>
                    <a:pt x="920" y="928"/>
                  </a:lnTo>
                  <a:lnTo>
                    <a:pt x="920" y="944"/>
                  </a:lnTo>
                  <a:lnTo>
                    <a:pt x="888" y="968"/>
                  </a:lnTo>
                  <a:lnTo>
                    <a:pt x="888" y="992"/>
                  </a:lnTo>
                  <a:lnTo>
                    <a:pt x="896" y="1000"/>
                  </a:lnTo>
                  <a:lnTo>
                    <a:pt x="896" y="1032"/>
                  </a:lnTo>
                  <a:lnTo>
                    <a:pt x="840" y="1008"/>
                  </a:lnTo>
                  <a:lnTo>
                    <a:pt x="840" y="1016"/>
                  </a:lnTo>
                  <a:lnTo>
                    <a:pt x="816" y="1016"/>
                  </a:lnTo>
                  <a:lnTo>
                    <a:pt x="808" y="1000"/>
                  </a:lnTo>
                  <a:lnTo>
                    <a:pt x="760" y="976"/>
                  </a:lnTo>
                  <a:lnTo>
                    <a:pt x="736" y="960"/>
                  </a:lnTo>
                  <a:lnTo>
                    <a:pt x="624" y="968"/>
                  </a:lnTo>
                  <a:lnTo>
                    <a:pt x="600" y="984"/>
                  </a:lnTo>
                  <a:lnTo>
                    <a:pt x="528" y="984"/>
                  </a:lnTo>
                  <a:lnTo>
                    <a:pt x="512" y="992"/>
                  </a:lnTo>
                  <a:lnTo>
                    <a:pt x="440" y="984"/>
                  </a:lnTo>
                  <a:lnTo>
                    <a:pt x="432" y="952"/>
                  </a:lnTo>
                  <a:lnTo>
                    <a:pt x="384" y="944"/>
                  </a:lnTo>
                  <a:lnTo>
                    <a:pt x="368" y="960"/>
                  </a:lnTo>
                  <a:lnTo>
                    <a:pt x="296" y="928"/>
                  </a:lnTo>
                  <a:lnTo>
                    <a:pt x="272" y="928"/>
                  </a:lnTo>
                  <a:lnTo>
                    <a:pt x="248" y="968"/>
                  </a:lnTo>
                  <a:lnTo>
                    <a:pt x="216" y="984"/>
                  </a:lnTo>
                  <a:lnTo>
                    <a:pt x="176" y="976"/>
                  </a:lnTo>
                  <a:lnTo>
                    <a:pt x="152" y="944"/>
                  </a:lnTo>
                  <a:lnTo>
                    <a:pt x="152" y="872"/>
                  </a:lnTo>
                  <a:lnTo>
                    <a:pt x="104" y="864"/>
                  </a:lnTo>
                  <a:lnTo>
                    <a:pt x="72" y="816"/>
                  </a:lnTo>
                  <a:lnTo>
                    <a:pt x="56" y="800"/>
                  </a:lnTo>
                  <a:lnTo>
                    <a:pt x="48" y="784"/>
                  </a:lnTo>
                  <a:lnTo>
                    <a:pt x="64" y="776"/>
                  </a:lnTo>
                  <a:lnTo>
                    <a:pt x="64" y="752"/>
                  </a:lnTo>
                  <a:lnTo>
                    <a:pt x="40" y="712"/>
                  </a:lnTo>
                  <a:lnTo>
                    <a:pt x="16" y="704"/>
                  </a:lnTo>
                  <a:lnTo>
                    <a:pt x="0" y="688"/>
                  </a:lnTo>
                  <a:lnTo>
                    <a:pt x="16" y="680"/>
                  </a:lnTo>
                  <a:lnTo>
                    <a:pt x="32" y="688"/>
                  </a:lnTo>
                  <a:lnTo>
                    <a:pt x="40" y="672"/>
                  </a:lnTo>
                  <a:lnTo>
                    <a:pt x="32" y="616"/>
                  </a:lnTo>
                  <a:lnTo>
                    <a:pt x="48" y="592"/>
                  </a:lnTo>
                  <a:lnTo>
                    <a:pt x="24" y="568"/>
                  </a:lnTo>
                  <a:lnTo>
                    <a:pt x="0" y="568"/>
                  </a:lnTo>
                  <a:lnTo>
                    <a:pt x="0" y="520"/>
                  </a:lnTo>
                  <a:lnTo>
                    <a:pt x="48" y="464"/>
                  </a:lnTo>
                  <a:lnTo>
                    <a:pt x="88" y="464"/>
                  </a:lnTo>
                  <a:lnTo>
                    <a:pt x="112" y="448"/>
                  </a:lnTo>
                  <a:lnTo>
                    <a:pt x="136" y="456"/>
                  </a:lnTo>
                  <a:lnTo>
                    <a:pt x="144" y="448"/>
                  </a:lnTo>
                  <a:lnTo>
                    <a:pt x="152" y="480"/>
                  </a:lnTo>
                  <a:lnTo>
                    <a:pt x="168" y="472"/>
                  </a:lnTo>
                  <a:lnTo>
                    <a:pt x="200" y="480"/>
                  </a:lnTo>
                  <a:lnTo>
                    <a:pt x="208" y="456"/>
                  </a:lnTo>
                  <a:lnTo>
                    <a:pt x="304" y="456"/>
                  </a:lnTo>
                  <a:lnTo>
                    <a:pt x="320" y="432"/>
                  </a:lnTo>
                  <a:lnTo>
                    <a:pt x="416" y="424"/>
                  </a:lnTo>
                  <a:lnTo>
                    <a:pt x="424" y="408"/>
                  </a:lnTo>
                  <a:lnTo>
                    <a:pt x="424" y="376"/>
                  </a:lnTo>
                  <a:lnTo>
                    <a:pt x="464" y="352"/>
                  </a:lnTo>
                  <a:lnTo>
                    <a:pt x="472" y="232"/>
                  </a:lnTo>
                  <a:lnTo>
                    <a:pt x="456" y="224"/>
                  </a:lnTo>
                  <a:lnTo>
                    <a:pt x="456" y="200"/>
                  </a:lnTo>
                  <a:lnTo>
                    <a:pt x="576" y="208"/>
                  </a:lnTo>
                  <a:lnTo>
                    <a:pt x="592" y="224"/>
                  </a:lnTo>
                  <a:lnTo>
                    <a:pt x="608" y="176"/>
                  </a:lnTo>
                  <a:lnTo>
                    <a:pt x="664" y="96"/>
                  </a:lnTo>
                  <a:lnTo>
                    <a:pt x="744" y="136"/>
                  </a:lnTo>
                  <a:lnTo>
                    <a:pt x="784" y="128"/>
                  </a:lnTo>
                  <a:lnTo>
                    <a:pt x="792" y="104"/>
                  </a:lnTo>
                  <a:lnTo>
                    <a:pt x="784" y="80"/>
                  </a:lnTo>
                  <a:lnTo>
                    <a:pt x="816" y="48"/>
                  </a:lnTo>
                  <a:lnTo>
                    <a:pt x="840" y="40"/>
                  </a:lnTo>
                  <a:lnTo>
                    <a:pt x="872" y="24"/>
                  </a:lnTo>
                  <a:lnTo>
                    <a:pt x="880" y="0"/>
                  </a:lnTo>
                  <a:lnTo>
                    <a:pt x="928" y="8"/>
                  </a:lnTo>
                  <a:lnTo>
                    <a:pt x="928" y="16"/>
                  </a:lnTo>
                  <a:lnTo>
                    <a:pt x="912" y="32"/>
                  </a:lnTo>
                  <a:lnTo>
                    <a:pt x="928" y="48"/>
                  </a:lnTo>
                  <a:lnTo>
                    <a:pt x="936" y="72"/>
                  </a:lnTo>
                  <a:lnTo>
                    <a:pt x="960" y="112"/>
                  </a:lnTo>
                  <a:lnTo>
                    <a:pt x="984" y="120"/>
                  </a:lnTo>
                  <a:lnTo>
                    <a:pt x="1024" y="144"/>
                  </a:lnTo>
                  <a:lnTo>
                    <a:pt x="1024" y="200"/>
                  </a:lnTo>
                  <a:lnTo>
                    <a:pt x="1040" y="248"/>
                  </a:lnTo>
                  <a:lnTo>
                    <a:pt x="1008" y="304"/>
                  </a:lnTo>
                  <a:lnTo>
                    <a:pt x="1016" y="336"/>
                  </a:lnTo>
                  <a:lnTo>
                    <a:pt x="1048" y="360"/>
                  </a:lnTo>
                  <a:lnTo>
                    <a:pt x="1112" y="368"/>
                  </a:lnTo>
                  <a:lnTo>
                    <a:pt x="1160" y="392"/>
                  </a:lnTo>
                  <a:lnTo>
                    <a:pt x="1208" y="440"/>
                  </a:lnTo>
                  <a:lnTo>
                    <a:pt x="1232" y="440"/>
                  </a:lnTo>
                  <a:lnTo>
                    <a:pt x="1232" y="480"/>
                  </a:lnTo>
                  <a:lnTo>
                    <a:pt x="1248" y="520"/>
                  </a:lnTo>
                  <a:lnTo>
                    <a:pt x="1272" y="568"/>
                  </a:lnTo>
                </a:path>
              </a:pathLst>
            </a:custGeom>
            <a:grpFill/>
            <a:ln w="9525" cmpd="sng">
              <a:solidFill>
                <a:schemeClr val="bg1"/>
              </a:solidFill>
              <a:bevel/>
            </a:ln>
          </p:spPr>
          <p:txBody>
            <a:bodyPr/>
            <a:lstStyle/>
            <a:p>
              <a:pPr eaLnBrk="1" fontAlgn="auto" hangingPunct="1">
                <a:spcBef>
                  <a:spcPts val="0"/>
                </a:spcBef>
                <a:spcAft>
                  <a:spcPts val="0"/>
                </a:spcAft>
                <a:defRPr/>
              </a:pPr>
              <a:endParaRPr lang="zh-CN" altLang="zh-CN" sz="1200" b="1">
                <a:solidFill>
                  <a:srgbClr val="000000"/>
                </a:solidFill>
                <a:latin typeface="+mn-lt"/>
                <a:ea typeface="+mn-ea"/>
                <a:sym typeface="方正兰亭黑_GBK" pitchFamily="2" charset="-122"/>
              </a:endParaRPr>
            </a:p>
          </p:txBody>
        </p:sp>
        <p:sp>
          <p:nvSpPr>
            <p:cNvPr id="35" name="Freeform 34"/>
            <p:cNvSpPr>
              <a:spLocks noChangeArrowheads="1"/>
            </p:cNvSpPr>
            <p:nvPr/>
          </p:nvSpPr>
          <p:spPr bwMode="auto">
            <a:xfrm>
              <a:off x="4458586" y="3652144"/>
              <a:ext cx="214382" cy="440537"/>
            </a:xfrm>
            <a:custGeom>
              <a:avLst/>
              <a:gdLst>
                <a:gd name="T0" fmla="*/ 55 w 129"/>
                <a:gd name="T1" fmla="*/ 395 h 257"/>
                <a:gd name="T2" fmla="*/ 75 w 129"/>
                <a:gd name="T3" fmla="*/ 424 h 257"/>
                <a:gd name="T4" fmla="*/ 130 w 129"/>
                <a:gd name="T5" fmla="*/ 437 h 257"/>
                <a:gd name="T6" fmla="*/ 151 w 129"/>
                <a:gd name="T7" fmla="*/ 382 h 257"/>
                <a:gd name="T8" fmla="*/ 243 w 129"/>
                <a:gd name="T9" fmla="*/ 315 h 257"/>
                <a:gd name="T10" fmla="*/ 243 w 129"/>
                <a:gd name="T11" fmla="*/ 218 h 257"/>
                <a:gd name="T12" fmla="*/ 280 w 129"/>
                <a:gd name="T13" fmla="*/ 164 h 257"/>
                <a:gd name="T14" fmla="*/ 300 w 129"/>
                <a:gd name="T15" fmla="*/ 122 h 257"/>
                <a:gd name="T16" fmla="*/ 263 w 129"/>
                <a:gd name="T17" fmla="*/ 96 h 257"/>
                <a:gd name="T18" fmla="*/ 243 w 129"/>
                <a:gd name="T19" fmla="*/ 0 h 257"/>
                <a:gd name="T20" fmla="*/ 151 w 129"/>
                <a:gd name="T21" fmla="*/ 41 h 257"/>
                <a:gd name="T22" fmla="*/ 114 w 129"/>
                <a:gd name="T23" fmla="*/ 41 h 257"/>
                <a:gd name="T24" fmla="*/ 130 w 129"/>
                <a:gd name="T25" fmla="*/ 69 h 257"/>
                <a:gd name="T26" fmla="*/ 55 w 129"/>
                <a:gd name="T27" fmla="*/ 122 h 257"/>
                <a:gd name="T28" fmla="*/ 55 w 129"/>
                <a:gd name="T29" fmla="*/ 191 h 257"/>
                <a:gd name="T30" fmla="*/ 0 w 129"/>
                <a:gd name="T31" fmla="*/ 231 h 257"/>
                <a:gd name="T32" fmla="*/ 18 w 129"/>
                <a:gd name="T33" fmla="*/ 286 h 257"/>
                <a:gd name="T34" fmla="*/ 38 w 129"/>
                <a:gd name="T35" fmla="*/ 382 h 257"/>
                <a:gd name="T36" fmla="*/ 55 w 129"/>
                <a:gd name="T37" fmla="*/ 395 h 25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29"/>
                <a:gd name="T58" fmla="*/ 0 h 257"/>
                <a:gd name="T59" fmla="*/ 129 w 129"/>
                <a:gd name="T60" fmla="*/ 257 h 25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29" h="257">
                  <a:moveTo>
                    <a:pt x="24" y="232"/>
                  </a:moveTo>
                  <a:lnTo>
                    <a:pt x="32" y="248"/>
                  </a:lnTo>
                  <a:lnTo>
                    <a:pt x="56" y="256"/>
                  </a:lnTo>
                  <a:lnTo>
                    <a:pt x="64" y="224"/>
                  </a:lnTo>
                  <a:lnTo>
                    <a:pt x="104" y="184"/>
                  </a:lnTo>
                  <a:lnTo>
                    <a:pt x="104" y="128"/>
                  </a:lnTo>
                  <a:lnTo>
                    <a:pt x="120" y="96"/>
                  </a:lnTo>
                  <a:lnTo>
                    <a:pt x="128" y="72"/>
                  </a:lnTo>
                  <a:lnTo>
                    <a:pt x="112" y="56"/>
                  </a:lnTo>
                  <a:lnTo>
                    <a:pt x="104" y="0"/>
                  </a:lnTo>
                  <a:lnTo>
                    <a:pt x="64" y="24"/>
                  </a:lnTo>
                  <a:lnTo>
                    <a:pt x="48" y="24"/>
                  </a:lnTo>
                  <a:lnTo>
                    <a:pt x="56" y="40"/>
                  </a:lnTo>
                  <a:lnTo>
                    <a:pt x="24" y="72"/>
                  </a:lnTo>
                  <a:lnTo>
                    <a:pt x="24" y="112"/>
                  </a:lnTo>
                  <a:lnTo>
                    <a:pt x="0" y="136"/>
                  </a:lnTo>
                  <a:lnTo>
                    <a:pt x="8" y="168"/>
                  </a:lnTo>
                  <a:lnTo>
                    <a:pt x="16" y="224"/>
                  </a:lnTo>
                  <a:lnTo>
                    <a:pt x="24" y="232"/>
                  </a:lnTo>
                </a:path>
              </a:pathLst>
            </a:custGeom>
            <a:grpFill/>
            <a:ln w="9525" cmpd="sng">
              <a:solidFill>
                <a:schemeClr val="bg1"/>
              </a:solidFill>
              <a:bevel/>
            </a:ln>
          </p:spPr>
          <p:txBody>
            <a:bodyPr/>
            <a:lstStyle/>
            <a:p>
              <a:pPr eaLnBrk="1" fontAlgn="auto" hangingPunct="1">
                <a:spcBef>
                  <a:spcPts val="0"/>
                </a:spcBef>
                <a:spcAft>
                  <a:spcPts val="0"/>
                </a:spcAft>
                <a:defRPr/>
              </a:pPr>
              <a:endParaRPr lang="zh-CN" altLang="zh-CN" sz="1200" b="1">
                <a:solidFill>
                  <a:srgbClr val="000000"/>
                </a:solidFill>
                <a:latin typeface="+mn-lt"/>
                <a:ea typeface="+mn-ea"/>
                <a:sym typeface="方正兰亭黑_GBK" pitchFamily="2" charset="-122"/>
              </a:endParaRPr>
            </a:p>
          </p:txBody>
        </p:sp>
      </p:grpSp>
      <p:grpSp>
        <p:nvGrpSpPr>
          <p:cNvPr id="36" name="组合 54"/>
          <p:cNvGrpSpPr/>
          <p:nvPr/>
        </p:nvGrpSpPr>
        <p:grpSpPr bwMode="auto">
          <a:xfrm>
            <a:off x="5918175" y="2226003"/>
            <a:ext cx="171450" cy="269875"/>
            <a:chOff x="0" y="0"/>
            <a:chExt cx="474034" cy="743490"/>
          </a:xfrm>
          <a:solidFill>
            <a:srgbClr val="CF5B6E"/>
          </a:solidFill>
        </p:grpSpPr>
        <p:grpSp>
          <p:nvGrpSpPr>
            <p:cNvPr id="37" name="组合 55"/>
            <p:cNvGrpSpPr/>
            <p:nvPr/>
          </p:nvGrpSpPr>
          <p:grpSpPr bwMode="auto">
            <a:xfrm>
              <a:off x="0" y="0"/>
              <a:ext cx="474034" cy="743490"/>
              <a:chOff x="0" y="0"/>
              <a:chExt cx="474034" cy="743490"/>
            </a:xfrm>
            <a:grpFill/>
          </p:grpSpPr>
          <p:sp>
            <p:nvSpPr>
              <p:cNvPr id="39" name="同心圆 57"/>
              <p:cNvSpPr>
                <a:spLocks noChangeArrowheads="1"/>
              </p:cNvSpPr>
              <p:nvPr/>
            </p:nvSpPr>
            <p:spPr bwMode="auto">
              <a:xfrm>
                <a:off x="0" y="0"/>
                <a:ext cx="474034" cy="474034"/>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grpFill/>
              <a:ln w="12700" cap="flat" cmpd="sng">
                <a:noFill/>
                <a:bevel/>
              </a:ln>
            </p:spPr>
            <p:txBody>
              <a:bodyPr anchor="ctr"/>
              <a:lstStyle/>
              <a:p>
                <a:pPr algn="ctr" eaLnBrk="1" fontAlgn="auto" hangingPunct="1">
                  <a:spcBef>
                    <a:spcPts val="0"/>
                  </a:spcBef>
                  <a:spcAft>
                    <a:spcPts val="0"/>
                  </a:spcAft>
                  <a:defRPr/>
                </a:pPr>
                <a:endParaRPr lang="zh-CN" altLang="zh-CN" sz="2400">
                  <a:latin typeface="宋体" panose="02010600030101010101" pitchFamily="2" charset="-122"/>
                  <a:ea typeface="宋体" panose="02010600030101010101" pitchFamily="2" charset="-122"/>
                  <a:sym typeface="宋体" panose="02010600030101010101" pitchFamily="2" charset="-122"/>
                </a:endParaRPr>
              </a:p>
            </p:txBody>
          </p:sp>
          <p:sp>
            <p:nvSpPr>
              <p:cNvPr id="40" name="等腰三角形 58"/>
              <p:cNvSpPr>
                <a:spLocks noChangeArrowheads="1"/>
              </p:cNvSpPr>
              <p:nvPr/>
            </p:nvSpPr>
            <p:spPr bwMode="auto">
              <a:xfrm rot="10800000">
                <a:off x="28216" y="351576"/>
                <a:ext cx="417601" cy="391914"/>
              </a:xfrm>
              <a:prstGeom prst="triangle">
                <a:avLst>
                  <a:gd name="adj" fmla="val 50000"/>
                </a:avLst>
              </a:prstGeom>
              <a:grpFill/>
              <a:ln w="12700" cap="flat" cmpd="sng">
                <a:noFill/>
                <a:bevel/>
              </a:ln>
            </p:spPr>
            <p:txBody>
              <a:bodyPr anchor="ctr"/>
              <a:lstStyle/>
              <a:p>
                <a:pPr algn="ctr" eaLnBrk="1" fontAlgn="auto" hangingPunct="1">
                  <a:spcBef>
                    <a:spcPts val="0"/>
                  </a:spcBef>
                  <a:spcAft>
                    <a:spcPts val="0"/>
                  </a:spcAft>
                  <a:defRPr/>
                </a:pPr>
                <a:endParaRPr lang="zh-CN" altLang="zh-CN" sz="24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grpSp>
        <p:sp>
          <p:nvSpPr>
            <p:cNvPr id="38" name="椭圆 56"/>
            <p:cNvSpPr>
              <a:spLocks noChangeArrowheads="1"/>
            </p:cNvSpPr>
            <p:nvPr/>
          </p:nvSpPr>
          <p:spPr bwMode="auto">
            <a:xfrm>
              <a:off x="165009" y="165009"/>
              <a:ext cx="144016" cy="144016"/>
            </a:xfrm>
            <a:prstGeom prst="ellipse">
              <a:avLst/>
            </a:prstGeom>
            <a:grpFill/>
            <a:ln w="12700" cap="flat" cmpd="sng">
              <a:noFill/>
              <a:bevel/>
            </a:ln>
          </p:spPr>
          <p:txBody>
            <a:bodyPr anchor="ctr"/>
            <a:lstStyle/>
            <a:p>
              <a:pPr algn="ctr" eaLnBrk="1" fontAlgn="auto" hangingPunct="1">
                <a:spcBef>
                  <a:spcPts val="0"/>
                </a:spcBef>
                <a:spcAft>
                  <a:spcPts val="0"/>
                </a:spcAft>
                <a:defRPr/>
              </a:pPr>
              <a:endParaRPr lang="zh-CN" altLang="zh-CN" sz="24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grpSp>
      <p:grpSp>
        <p:nvGrpSpPr>
          <p:cNvPr id="41" name="组合 114"/>
          <p:cNvGrpSpPr/>
          <p:nvPr/>
        </p:nvGrpSpPr>
        <p:grpSpPr bwMode="auto">
          <a:xfrm>
            <a:off x="5594678" y="4150053"/>
            <a:ext cx="171450" cy="269875"/>
            <a:chOff x="0" y="0"/>
            <a:chExt cx="474034" cy="743490"/>
          </a:xfrm>
          <a:solidFill>
            <a:srgbClr val="CF5B6E"/>
          </a:solidFill>
        </p:grpSpPr>
        <p:grpSp>
          <p:nvGrpSpPr>
            <p:cNvPr id="42" name="组合 115"/>
            <p:cNvGrpSpPr/>
            <p:nvPr/>
          </p:nvGrpSpPr>
          <p:grpSpPr bwMode="auto">
            <a:xfrm>
              <a:off x="0" y="0"/>
              <a:ext cx="474034" cy="743490"/>
              <a:chOff x="0" y="0"/>
              <a:chExt cx="474034" cy="743490"/>
            </a:xfrm>
            <a:grpFill/>
          </p:grpSpPr>
          <p:sp>
            <p:nvSpPr>
              <p:cNvPr id="44" name="同心圆 117"/>
              <p:cNvSpPr>
                <a:spLocks noChangeArrowheads="1"/>
              </p:cNvSpPr>
              <p:nvPr/>
            </p:nvSpPr>
            <p:spPr bwMode="auto">
              <a:xfrm>
                <a:off x="0" y="0"/>
                <a:ext cx="474034" cy="474034"/>
              </a:xfrm>
              <a:custGeom>
                <a:avLst/>
                <a:gdLst>
                  <a:gd name="T0" fmla="*/ 0 w 21600"/>
                  <a:gd name="T1" fmla="*/ 2147483647 h 21600"/>
                  <a:gd name="T2" fmla="*/ 2147483647 w 21600"/>
                  <a:gd name="T3" fmla="*/ 0 h 21600"/>
                  <a:gd name="T4" fmla="*/ 2147483647 w 21600"/>
                  <a:gd name="T5" fmla="*/ 2147483647 h 21600"/>
                  <a:gd name="T6" fmla="*/ 2147483647 w 21600"/>
                  <a:gd name="T7" fmla="*/ 2147483647 h 21600"/>
                  <a:gd name="T8" fmla="*/ 0 w 21600"/>
                  <a:gd name="T9" fmla="*/ 2147483647 h 21600"/>
                  <a:gd name="T10" fmla="*/ 1252616835 w 21600"/>
                  <a:gd name="T11" fmla="*/ 2147483647 h 21600"/>
                  <a:gd name="T12" fmla="*/ 2147483647 w 21600"/>
                  <a:gd name="T13" fmla="*/ 2147483647 h 21600"/>
                  <a:gd name="T14" fmla="*/ 2147483647 w 21600"/>
                  <a:gd name="T15" fmla="*/ 2147483647 h 21600"/>
                  <a:gd name="T16" fmla="*/ 2147483647 w 21600"/>
                  <a:gd name="T17" fmla="*/ 1252616835 h 21600"/>
                  <a:gd name="T18" fmla="*/ 1252616835 w 21600"/>
                  <a:gd name="T19" fmla="*/ 2147483647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600"/>
                  <a:gd name="T31" fmla="*/ 0 h 21600"/>
                  <a:gd name="T32" fmla="*/ 21600 w 21600"/>
                  <a:gd name="T33" fmla="*/ 21600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grpFill/>
              <a:ln w="12700">
                <a:noFill/>
                <a:miter lim="800000"/>
              </a:ln>
            </p:spPr>
            <p:txBody>
              <a:bodyPr anchor="ctr"/>
              <a:lstStyle/>
              <a:p>
                <a:pPr algn="ctr" eaLnBrk="1" fontAlgn="auto" hangingPunct="1">
                  <a:spcBef>
                    <a:spcPts val="0"/>
                  </a:spcBef>
                  <a:spcAft>
                    <a:spcPts val="0"/>
                  </a:spcAft>
                  <a:defRPr/>
                </a:pPr>
                <a:endParaRPr lang="zh-CN" altLang="zh-CN" sz="2400">
                  <a:latin typeface="宋体" panose="02010600030101010101" pitchFamily="2" charset="-122"/>
                  <a:ea typeface="宋体" panose="02010600030101010101" pitchFamily="2" charset="-122"/>
                  <a:sym typeface="宋体" panose="02010600030101010101" pitchFamily="2" charset="-122"/>
                </a:endParaRPr>
              </a:p>
            </p:txBody>
          </p:sp>
          <p:sp>
            <p:nvSpPr>
              <p:cNvPr id="45" name="等腰三角形 118"/>
              <p:cNvSpPr>
                <a:spLocks noChangeArrowheads="1"/>
              </p:cNvSpPr>
              <p:nvPr/>
            </p:nvSpPr>
            <p:spPr bwMode="auto">
              <a:xfrm rot="10800000">
                <a:off x="28216" y="351576"/>
                <a:ext cx="417601" cy="391914"/>
              </a:xfrm>
              <a:prstGeom prst="triangle">
                <a:avLst>
                  <a:gd name="adj" fmla="val 50000"/>
                </a:avLst>
              </a:prstGeom>
              <a:grpFill/>
              <a:ln w="12700">
                <a:noFill/>
                <a:miter lim="800000"/>
              </a:ln>
            </p:spPr>
            <p:txBody>
              <a:bodyPr anchor="ctr"/>
              <a:lstStyle/>
              <a:p>
                <a:pPr algn="ctr" eaLnBrk="1" fontAlgn="auto" hangingPunct="1">
                  <a:spcBef>
                    <a:spcPts val="0"/>
                  </a:spcBef>
                  <a:spcAft>
                    <a:spcPts val="0"/>
                  </a:spcAft>
                  <a:defRPr/>
                </a:pPr>
                <a:endParaRPr lang="zh-CN" altLang="zh-CN" sz="24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grpSp>
        <p:sp>
          <p:nvSpPr>
            <p:cNvPr id="43" name="椭圆 116"/>
            <p:cNvSpPr>
              <a:spLocks noChangeArrowheads="1"/>
            </p:cNvSpPr>
            <p:nvPr/>
          </p:nvSpPr>
          <p:spPr bwMode="auto">
            <a:xfrm>
              <a:off x="165009" y="165009"/>
              <a:ext cx="144016" cy="144016"/>
            </a:xfrm>
            <a:prstGeom prst="ellipse">
              <a:avLst/>
            </a:prstGeom>
            <a:grpFill/>
            <a:ln w="12700">
              <a:noFill/>
              <a:round/>
            </a:ln>
          </p:spPr>
          <p:txBody>
            <a:bodyPr anchor="ctr"/>
            <a:lstStyle/>
            <a:p>
              <a:pPr algn="ctr" eaLnBrk="1" fontAlgn="auto" hangingPunct="1">
                <a:spcBef>
                  <a:spcPts val="0"/>
                </a:spcBef>
                <a:spcAft>
                  <a:spcPts val="0"/>
                </a:spcAft>
                <a:defRPr/>
              </a:pPr>
              <a:endParaRPr lang="zh-CN" altLang="zh-CN" sz="24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grpSp>
      <p:grpSp>
        <p:nvGrpSpPr>
          <p:cNvPr id="46" name="组合 54"/>
          <p:cNvGrpSpPr/>
          <p:nvPr/>
        </p:nvGrpSpPr>
        <p:grpSpPr bwMode="auto">
          <a:xfrm>
            <a:off x="5579508" y="2846892"/>
            <a:ext cx="171450" cy="269875"/>
            <a:chOff x="0" y="0"/>
            <a:chExt cx="474034" cy="743490"/>
          </a:xfrm>
          <a:solidFill>
            <a:srgbClr val="CF5B6E"/>
          </a:solidFill>
        </p:grpSpPr>
        <p:grpSp>
          <p:nvGrpSpPr>
            <p:cNvPr id="47" name="组合 55"/>
            <p:cNvGrpSpPr/>
            <p:nvPr/>
          </p:nvGrpSpPr>
          <p:grpSpPr bwMode="auto">
            <a:xfrm>
              <a:off x="0" y="0"/>
              <a:ext cx="474034" cy="743490"/>
              <a:chOff x="0" y="0"/>
              <a:chExt cx="474034" cy="743490"/>
            </a:xfrm>
            <a:grpFill/>
          </p:grpSpPr>
          <p:sp>
            <p:nvSpPr>
              <p:cNvPr id="49" name="同心圆 57"/>
              <p:cNvSpPr>
                <a:spLocks noChangeArrowheads="1"/>
              </p:cNvSpPr>
              <p:nvPr/>
            </p:nvSpPr>
            <p:spPr bwMode="auto">
              <a:xfrm>
                <a:off x="0" y="0"/>
                <a:ext cx="474034" cy="474034"/>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grpFill/>
              <a:ln w="12700" cap="flat" cmpd="sng">
                <a:noFill/>
                <a:bevel/>
              </a:ln>
            </p:spPr>
            <p:txBody>
              <a:bodyPr anchor="ctr"/>
              <a:lstStyle/>
              <a:p>
                <a:pPr algn="ctr" eaLnBrk="1" fontAlgn="auto" hangingPunct="1">
                  <a:spcBef>
                    <a:spcPts val="0"/>
                  </a:spcBef>
                  <a:spcAft>
                    <a:spcPts val="0"/>
                  </a:spcAft>
                  <a:defRPr/>
                </a:pPr>
                <a:endParaRPr lang="zh-CN" altLang="zh-CN" sz="2400">
                  <a:latin typeface="宋体" panose="02010600030101010101" pitchFamily="2" charset="-122"/>
                  <a:ea typeface="宋体" panose="02010600030101010101" pitchFamily="2" charset="-122"/>
                  <a:sym typeface="宋体" panose="02010600030101010101" pitchFamily="2" charset="-122"/>
                </a:endParaRPr>
              </a:p>
            </p:txBody>
          </p:sp>
          <p:sp>
            <p:nvSpPr>
              <p:cNvPr id="50" name="等腰三角形 58"/>
              <p:cNvSpPr>
                <a:spLocks noChangeArrowheads="1"/>
              </p:cNvSpPr>
              <p:nvPr/>
            </p:nvSpPr>
            <p:spPr bwMode="auto">
              <a:xfrm rot="10800000">
                <a:off x="28216" y="351576"/>
                <a:ext cx="417601" cy="391914"/>
              </a:xfrm>
              <a:prstGeom prst="triangle">
                <a:avLst>
                  <a:gd name="adj" fmla="val 50000"/>
                </a:avLst>
              </a:prstGeom>
              <a:grpFill/>
              <a:ln w="12700" cap="flat" cmpd="sng">
                <a:noFill/>
                <a:bevel/>
              </a:ln>
            </p:spPr>
            <p:txBody>
              <a:bodyPr anchor="ctr"/>
              <a:lstStyle/>
              <a:p>
                <a:pPr algn="ctr" eaLnBrk="1" fontAlgn="auto" hangingPunct="1">
                  <a:spcBef>
                    <a:spcPts val="0"/>
                  </a:spcBef>
                  <a:spcAft>
                    <a:spcPts val="0"/>
                  </a:spcAft>
                  <a:defRPr/>
                </a:pPr>
                <a:endParaRPr lang="zh-CN" altLang="zh-CN" sz="24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grpSp>
        <p:sp>
          <p:nvSpPr>
            <p:cNvPr id="48" name="椭圆 56"/>
            <p:cNvSpPr>
              <a:spLocks noChangeArrowheads="1"/>
            </p:cNvSpPr>
            <p:nvPr/>
          </p:nvSpPr>
          <p:spPr bwMode="auto">
            <a:xfrm>
              <a:off x="165009" y="165009"/>
              <a:ext cx="144016" cy="144016"/>
            </a:xfrm>
            <a:prstGeom prst="ellipse">
              <a:avLst/>
            </a:prstGeom>
            <a:grpFill/>
            <a:ln w="12700" cap="flat" cmpd="sng">
              <a:noFill/>
              <a:bevel/>
            </a:ln>
          </p:spPr>
          <p:txBody>
            <a:bodyPr anchor="ctr"/>
            <a:lstStyle/>
            <a:p>
              <a:pPr algn="ctr" eaLnBrk="1" fontAlgn="auto" hangingPunct="1">
                <a:spcBef>
                  <a:spcPts val="0"/>
                </a:spcBef>
                <a:spcAft>
                  <a:spcPts val="0"/>
                </a:spcAft>
                <a:defRPr/>
              </a:pPr>
              <a:endParaRPr lang="zh-CN" altLang="zh-CN" sz="24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grpSp>
      <p:grpSp>
        <p:nvGrpSpPr>
          <p:cNvPr id="51" name="组合 54"/>
          <p:cNvGrpSpPr/>
          <p:nvPr/>
        </p:nvGrpSpPr>
        <p:grpSpPr bwMode="auto">
          <a:xfrm>
            <a:off x="4969908" y="3061381"/>
            <a:ext cx="171450" cy="269875"/>
            <a:chOff x="0" y="0"/>
            <a:chExt cx="474034" cy="743490"/>
          </a:xfrm>
          <a:solidFill>
            <a:srgbClr val="CF5B6E"/>
          </a:solidFill>
        </p:grpSpPr>
        <p:grpSp>
          <p:nvGrpSpPr>
            <p:cNvPr id="52" name="组合 55"/>
            <p:cNvGrpSpPr/>
            <p:nvPr/>
          </p:nvGrpSpPr>
          <p:grpSpPr bwMode="auto">
            <a:xfrm>
              <a:off x="0" y="0"/>
              <a:ext cx="474034" cy="743490"/>
              <a:chOff x="0" y="0"/>
              <a:chExt cx="474034" cy="743490"/>
            </a:xfrm>
            <a:grpFill/>
          </p:grpSpPr>
          <p:sp>
            <p:nvSpPr>
              <p:cNvPr id="54" name="同心圆 57"/>
              <p:cNvSpPr>
                <a:spLocks noChangeArrowheads="1"/>
              </p:cNvSpPr>
              <p:nvPr/>
            </p:nvSpPr>
            <p:spPr bwMode="auto">
              <a:xfrm>
                <a:off x="0" y="0"/>
                <a:ext cx="474034" cy="474034"/>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grpFill/>
              <a:ln w="12700" cap="flat" cmpd="sng">
                <a:noFill/>
                <a:bevel/>
              </a:ln>
            </p:spPr>
            <p:txBody>
              <a:bodyPr anchor="ctr"/>
              <a:lstStyle/>
              <a:p>
                <a:pPr algn="ctr" eaLnBrk="1" fontAlgn="auto" hangingPunct="1">
                  <a:spcBef>
                    <a:spcPts val="0"/>
                  </a:spcBef>
                  <a:spcAft>
                    <a:spcPts val="0"/>
                  </a:spcAft>
                  <a:defRPr/>
                </a:pPr>
                <a:endParaRPr lang="zh-CN" altLang="zh-CN" sz="2400">
                  <a:latin typeface="宋体" panose="02010600030101010101" pitchFamily="2" charset="-122"/>
                  <a:ea typeface="宋体" panose="02010600030101010101" pitchFamily="2" charset="-122"/>
                  <a:sym typeface="宋体" panose="02010600030101010101" pitchFamily="2" charset="-122"/>
                </a:endParaRPr>
              </a:p>
            </p:txBody>
          </p:sp>
          <p:sp>
            <p:nvSpPr>
              <p:cNvPr id="55" name="等腰三角形 58"/>
              <p:cNvSpPr>
                <a:spLocks noChangeArrowheads="1"/>
              </p:cNvSpPr>
              <p:nvPr/>
            </p:nvSpPr>
            <p:spPr bwMode="auto">
              <a:xfrm rot="10800000">
                <a:off x="28216" y="351576"/>
                <a:ext cx="417601" cy="391914"/>
              </a:xfrm>
              <a:prstGeom prst="triangle">
                <a:avLst>
                  <a:gd name="adj" fmla="val 50000"/>
                </a:avLst>
              </a:prstGeom>
              <a:grpFill/>
              <a:ln w="12700" cap="flat" cmpd="sng">
                <a:noFill/>
                <a:bevel/>
              </a:ln>
            </p:spPr>
            <p:txBody>
              <a:bodyPr anchor="ctr"/>
              <a:lstStyle/>
              <a:p>
                <a:pPr algn="ctr" eaLnBrk="1" fontAlgn="auto" hangingPunct="1">
                  <a:spcBef>
                    <a:spcPts val="0"/>
                  </a:spcBef>
                  <a:spcAft>
                    <a:spcPts val="0"/>
                  </a:spcAft>
                  <a:defRPr/>
                </a:pPr>
                <a:endParaRPr lang="zh-CN" altLang="zh-CN" sz="24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grpSp>
        <p:sp>
          <p:nvSpPr>
            <p:cNvPr id="53" name="椭圆 56"/>
            <p:cNvSpPr>
              <a:spLocks noChangeArrowheads="1"/>
            </p:cNvSpPr>
            <p:nvPr/>
          </p:nvSpPr>
          <p:spPr bwMode="auto">
            <a:xfrm>
              <a:off x="165009" y="165009"/>
              <a:ext cx="144016" cy="144016"/>
            </a:xfrm>
            <a:prstGeom prst="ellipse">
              <a:avLst/>
            </a:prstGeom>
            <a:grpFill/>
            <a:ln w="12700" cap="flat" cmpd="sng">
              <a:noFill/>
              <a:bevel/>
            </a:ln>
          </p:spPr>
          <p:txBody>
            <a:bodyPr anchor="ctr"/>
            <a:lstStyle/>
            <a:p>
              <a:pPr algn="ctr" eaLnBrk="1" fontAlgn="auto" hangingPunct="1">
                <a:spcBef>
                  <a:spcPts val="0"/>
                </a:spcBef>
                <a:spcAft>
                  <a:spcPts val="0"/>
                </a:spcAft>
                <a:defRPr/>
              </a:pPr>
              <a:endParaRPr lang="zh-CN" altLang="zh-CN" sz="24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grpSp>
      <p:grpSp>
        <p:nvGrpSpPr>
          <p:cNvPr id="56" name="组合 54"/>
          <p:cNvGrpSpPr/>
          <p:nvPr/>
        </p:nvGrpSpPr>
        <p:grpSpPr bwMode="auto">
          <a:xfrm>
            <a:off x="5184397" y="3546803"/>
            <a:ext cx="171450" cy="269875"/>
            <a:chOff x="0" y="0"/>
            <a:chExt cx="474034" cy="743490"/>
          </a:xfrm>
          <a:solidFill>
            <a:srgbClr val="CF5B6E"/>
          </a:solidFill>
        </p:grpSpPr>
        <p:grpSp>
          <p:nvGrpSpPr>
            <p:cNvPr id="57" name="组合 55"/>
            <p:cNvGrpSpPr/>
            <p:nvPr/>
          </p:nvGrpSpPr>
          <p:grpSpPr bwMode="auto">
            <a:xfrm>
              <a:off x="0" y="0"/>
              <a:ext cx="474034" cy="743490"/>
              <a:chOff x="0" y="0"/>
              <a:chExt cx="474034" cy="743490"/>
            </a:xfrm>
            <a:grpFill/>
          </p:grpSpPr>
          <p:sp>
            <p:nvSpPr>
              <p:cNvPr id="59" name="同心圆 57"/>
              <p:cNvSpPr>
                <a:spLocks noChangeArrowheads="1"/>
              </p:cNvSpPr>
              <p:nvPr/>
            </p:nvSpPr>
            <p:spPr bwMode="auto">
              <a:xfrm>
                <a:off x="0" y="0"/>
                <a:ext cx="474034" cy="474034"/>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grpFill/>
              <a:ln w="12700" cap="flat" cmpd="sng">
                <a:noFill/>
                <a:bevel/>
              </a:ln>
            </p:spPr>
            <p:txBody>
              <a:bodyPr anchor="ctr"/>
              <a:lstStyle/>
              <a:p>
                <a:pPr algn="ctr" eaLnBrk="1" fontAlgn="auto" hangingPunct="1">
                  <a:spcBef>
                    <a:spcPts val="0"/>
                  </a:spcBef>
                  <a:spcAft>
                    <a:spcPts val="0"/>
                  </a:spcAft>
                  <a:defRPr/>
                </a:pPr>
                <a:endParaRPr lang="zh-CN" altLang="zh-CN" sz="2400">
                  <a:latin typeface="宋体" panose="02010600030101010101" pitchFamily="2" charset="-122"/>
                  <a:ea typeface="宋体" panose="02010600030101010101" pitchFamily="2" charset="-122"/>
                  <a:sym typeface="宋体" panose="02010600030101010101" pitchFamily="2" charset="-122"/>
                </a:endParaRPr>
              </a:p>
            </p:txBody>
          </p:sp>
          <p:sp>
            <p:nvSpPr>
              <p:cNvPr id="60" name="等腰三角形 58"/>
              <p:cNvSpPr>
                <a:spLocks noChangeArrowheads="1"/>
              </p:cNvSpPr>
              <p:nvPr/>
            </p:nvSpPr>
            <p:spPr bwMode="auto">
              <a:xfrm rot="10800000">
                <a:off x="28216" y="351576"/>
                <a:ext cx="417601" cy="391914"/>
              </a:xfrm>
              <a:prstGeom prst="triangle">
                <a:avLst>
                  <a:gd name="adj" fmla="val 50000"/>
                </a:avLst>
              </a:prstGeom>
              <a:grpFill/>
              <a:ln w="12700" cap="flat" cmpd="sng">
                <a:noFill/>
                <a:bevel/>
              </a:ln>
            </p:spPr>
            <p:txBody>
              <a:bodyPr anchor="ctr"/>
              <a:lstStyle/>
              <a:p>
                <a:pPr algn="ctr" eaLnBrk="1" fontAlgn="auto" hangingPunct="1">
                  <a:spcBef>
                    <a:spcPts val="0"/>
                  </a:spcBef>
                  <a:spcAft>
                    <a:spcPts val="0"/>
                  </a:spcAft>
                  <a:defRPr/>
                </a:pPr>
                <a:endParaRPr lang="zh-CN" altLang="zh-CN" sz="24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grpSp>
        <p:sp>
          <p:nvSpPr>
            <p:cNvPr id="58" name="椭圆 57"/>
            <p:cNvSpPr>
              <a:spLocks noChangeArrowheads="1"/>
            </p:cNvSpPr>
            <p:nvPr/>
          </p:nvSpPr>
          <p:spPr bwMode="auto">
            <a:xfrm>
              <a:off x="165009" y="165009"/>
              <a:ext cx="144016" cy="144016"/>
            </a:xfrm>
            <a:prstGeom prst="ellipse">
              <a:avLst/>
            </a:prstGeom>
            <a:grpFill/>
            <a:ln w="12700" cap="flat" cmpd="sng">
              <a:noFill/>
              <a:bevel/>
            </a:ln>
          </p:spPr>
          <p:txBody>
            <a:bodyPr anchor="ctr"/>
            <a:lstStyle/>
            <a:p>
              <a:pPr algn="ctr" eaLnBrk="1" fontAlgn="auto" hangingPunct="1">
                <a:spcBef>
                  <a:spcPts val="0"/>
                </a:spcBef>
                <a:spcAft>
                  <a:spcPts val="0"/>
                </a:spcAft>
                <a:defRPr/>
              </a:pPr>
              <a:endParaRPr lang="zh-CN" altLang="zh-CN" sz="24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grpSp>
      <p:grpSp>
        <p:nvGrpSpPr>
          <p:cNvPr id="61" name="组合 54"/>
          <p:cNvGrpSpPr/>
          <p:nvPr/>
        </p:nvGrpSpPr>
        <p:grpSpPr bwMode="auto">
          <a:xfrm>
            <a:off x="4631241" y="3490359"/>
            <a:ext cx="171450" cy="269875"/>
            <a:chOff x="0" y="0"/>
            <a:chExt cx="474034" cy="743490"/>
          </a:xfrm>
          <a:solidFill>
            <a:srgbClr val="CF5B6E"/>
          </a:solidFill>
        </p:grpSpPr>
        <p:grpSp>
          <p:nvGrpSpPr>
            <p:cNvPr id="62" name="组合 55"/>
            <p:cNvGrpSpPr/>
            <p:nvPr/>
          </p:nvGrpSpPr>
          <p:grpSpPr bwMode="auto">
            <a:xfrm>
              <a:off x="0" y="0"/>
              <a:ext cx="474034" cy="743490"/>
              <a:chOff x="0" y="0"/>
              <a:chExt cx="474034" cy="743490"/>
            </a:xfrm>
            <a:grpFill/>
          </p:grpSpPr>
          <p:sp>
            <p:nvSpPr>
              <p:cNvPr id="64" name="同心圆 57"/>
              <p:cNvSpPr>
                <a:spLocks noChangeArrowheads="1"/>
              </p:cNvSpPr>
              <p:nvPr/>
            </p:nvSpPr>
            <p:spPr bwMode="auto">
              <a:xfrm>
                <a:off x="0" y="0"/>
                <a:ext cx="474034" cy="474034"/>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grpFill/>
              <a:ln w="12700" cap="flat" cmpd="sng">
                <a:noFill/>
                <a:bevel/>
              </a:ln>
            </p:spPr>
            <p:txBody>
              <a:bodyPr anchor="ctr"/>
              <a:lstStyle/>
              <a:p>
                <a:pPr algn="ctr" eaLnBrk="1" fontAlgn="auto" hangingPunct="1">
                  <a:spcBef>
                    <a:spcPts val="0"/>
                  </a:spcBef>
                  <a:spcAft>
                    <a:spcPts val="0"/>
                  </a:spcAft>
                  <a:defRPr/>
                </a:pPr>
                <a:endParaRPr lang="zh-CN" altLang="zh-CN" sz="2400">
                  <a:latin typeface="宋体" panose="02010600030101010101" pitchFamily="2" charset="-122"/>
                  <a:ea typeface="宋体" panose="02010600030101010101" pitchFamily="2" charset="-122"/>
                  <a:sym typeface="宋体" panose="02010600030101010101" pitchFamily="2" charset="-122"/>
                </a:endParaRPr>
              </a:p>
            </p:txBody>
          </p:sp>
          <p:sp>
            <p:nvSpPr>
              <p:cNvPr id="65" name="等腰三角形 58"/>
              <p:cNvSpPr>
                <a:spLocks noChangeArrowheads="1"/>
              </p:cNvSpPr>
              <p:nvPr/>
            </p:nvSpPr>
            <p:spPr bwMode="auto">
              <a:xfrm rot="10800000">
                <a:off x="28216" y="351576"/>
                <a:ext cx="417601" cy="391914"/>
              </a:xfrm>
              <a:prstGeom prst="triangle">
                <a:avLst>
                  <a:gd name="adj" fmla="val 50000"/>
                </a:avLst>
              </a:prstGeom>
              <a:grpFill/>
              <a:ln w="12700" cap="flat" cmpd="sng">
                <a:noFill/>
                <a:bevel/>
              </a:ln>
            </p:spPr>
            <p:txBody>
              <a:bodyPr anchor="ctr"/>
              <a:lstStyle/>
              <a:p>
                <a:pPr algn="ctr" eaLnBrk="1" fontAlgn="auto" hangingPunct="1">
                  <a:spcBef>
                    <a:spcPts val="0"/>
                  </a:spcBef>
                  <a:spcAft>
                    <a:spcPts val="0"/>
                  </a:spcAft>
                  <a:defRPr/>
                </a:pPr>
                <a:endParaRPr lang="zh-CN" altLang="zh-CN" sz="24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grpSp>
        <p:sp>
          <p:nvSpPr>
            <p:cNvPr id="63" name="椭圆 56"/>
            <p:cNvSpPr>
              <a:spLocks noChangeArrowheads="1"/>
            </p:cNvSpPr>
            <p:nvPr/>
          </p:nvSpPr>
          <p:spPr bwMode="auto">
            <a:xfrm>
              <a:off x="165009" y="165009"/>
              <a:ext cx="144016" cy="144016"/>
            </a:xfrm>
            <a:prstGeom prst="ellipse">
              <a:avLst/>
            </a:prstGeom>
            <a:grpFill/>
            <a:ln w="12700" cap="flat" cmpd="sng">
              <a:noFill/>
              <a:bevel/>
            </a:ln>
          </p:spPr>
          <p:txBody>
            <a:bodyPr anchor="ctr"/>
            <a:lstStyle/>
            <a:p>
              <a:pPr algn="ctr" eaLnBrk="1" fontAlgn="auto" hangingPunct="1">
                <a:spcBef>
                  <a:spcPts val="0"/>
                </a:spcBef>
                <a:spcAft>
                  <a:spcPts val="0"/>
                </a:spcAft>
                <a:defRPr/>
              </a:pPr>
              <a:endParaRPr lang="zh-CN" altLang="zh-CN" sz="24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grpSp>
      <p:grpSp>
        <p:nvGrpSpPr>
          <p:cNvPr id="66" name="组合 54"/>
          <p:cNvGrpSpPr/>
          <p:nvPr/>
        </p:nvGrpSpPr>
        <p:grpSpPr bwMode="auto">
          <a:xfrm>
            <a:off x="4303864" y="3874181"/>
            <a:ext cx="171450" cy="269875"/>
            <a:chOff x="0" y="0"/>
            <a:chExt cx="474034" cy="743490"/>
          </a:xfrm>
          <a:solidFill>
            <a:srgbClr val="CF5B6E"/>
          </a:solidFill>
        </p:grpSpPr>
        <p:grpSp>
          <p:nvGrpSpPr>
            <p:cNvPr id="67" name="组合 55"/>
            <p:cNvGrpSpPr/>
            <p:nvPr/>
          </p:nvGrpSpPr>
          <p:grpSpPr bwMode="auto">
            <a:xfrm>
              <a:off x="0" y="0"/>
              <a:ext cx="474034" cy="743490"/>
              <a:chOff x="0" y="0"/>
              <a:chExt cx="474034" cy="743490"/>
            </a:xfrm>
            <a:grpFill/>
          </p:grpSpPr>
          <p:sp>
            <p:nvSpPr>
              <p:cNvPr id="69" name="同心圆 57"/>
              <p:cNvSpPr>
                <a:spLocks noChangeArrowheads="1"/>
              </p:cNvSpPr>
              <p:nvPr/>
            </p:nvSpPr>
            <p:spPr bwMode="auto">
              <a:xfrm>
                <a:off x="0" y="0"/>
                <a:ext cx="474034" cy="474034"/>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grpFill/>
              <a:ln w="12700" cap="flat" cmpd="sng">
                <a:noFill/>
                <a:bevel/>
              </a:ln>
            </p:spPr>
            <p:txBody>
              <a:bodyPr anchor="ctr"/>
              <a:lstStyle/>
              <a:p>
                <a:pPr algn="ctr" eaLnBrk="1" fontAlgn="auto" hangingPunct="1">
                  <a:spcBef>
                    <a:spcPts val="0"/>
                  </a:spcBef>
                  <a:spcAft>
                    <a:spcPts val="0"/>
                  </a:spcAft>
                  <a:defRPr/>
                </a:pPr>
                <a:endParaRPr lang="zh-CN" altLang="zh-CN" sz="2400">
                  <a:latin typeface="宋体" panose="02010600030101010101" pitchFamily="2" charset="-122"/>
                  <a:ea typeface="宋体" panose="02010600030101010101" pitchFamily="2" charset="-122"/>
                  <a:sym typeface="宋体" panose="02010600030101010101" pitchFamily="2" charset="-122"/>
                </a:endParaRPr>
              </a:p>
            </p:txBody>
          </p:sp>
          <p:sp>
            <p:nvSpPr>
              <p:cNvPr id="70" name="等腰三角形 58"/>
              <p:cNvSpPr>
                <a:spLocks noChangeArrowheads="1"/>
              </p:cNvSpPr>
              <p:nvPr/>
            </p:nvSpPr>
            <p:spPr bwMode="auto">
              <a:xfrm rot="10800000">
                <a:off x="28216" y="351576"/>
                <a:ext cx="417601" cy="391914"/>
              </a:xfrm>
              <a:prstGeom prst="triangle">
                <a:avLst>
                  <a:gd name="adj" fmla="val 50000"/>
                </a:avLst>
              </a:prstGeom>
              <a:grpFill/>
              <a:ln w="12700" cap="flat" cmpd="sng">
                <a:noFill/>
                <a:bevel/>
              </a:ln>
            </p:spPr>
            <p:txBody>
              <a:bodyPr anchor="ctr"/>
              <a:lstStyle/>
              <a:p>
                <a:pPr algn="ctr" eaLnBrk="1" fontAlgn="auto" hangingPunct="1">
                  <a:spcBef>
                    <a:spcPts val="0"/>
                  </a:spcBef>
                  <a:spcAft>
                    <a:spcPts val="0"/>
                  </a:spcAft>
                  <a:defRPr/>
                </a:pPr>
                <a:endParaRPr lang="zh-CN" altLang="zh-CN" sz="24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grpSp>
        <p:sp>
          <p:nvSpPr>
            <p:cNvPr id="68" name="椭圆 56"/>
            <p:cNvSpPr>
              <a:spLocks noChangeArrowheads="1"/>
            </p:cNvSpPr>
            <p:nvPr/>
          </p:nvSpPr>
          <p:spPr bwMode="auto">
            <a:xfrm>
              <a:off x="165009" y="165009"/>
              <a:ext cx="144016" cy="144016"/>
            </a:xfrm>
            <a:prstGeom prst="ellipse">
              <a:avLst/>
            </a:prstGeom>
            <a:grpFill/>
            <a:ln w="12700" cap="flat" cmpd="sng">
              <a:noFill/>
              <a:bevel/>
            </a:ln>
          </p:spPr>
          <p:txBody>
            <a:bodyPr anchor="ctr"/>
            <a:lstStyle/>
            <a:p>
              <a:pPr algn="ctr" eaLnBrk="1" fontAlgn="auto" hangingPunct="1">
                <a:spcBef>
                  <a:spcPts val="0"/>
                </a:spcBef>
                <a:spcAft>
                  <a:spcPts val="0"/>
                </a:spcAft>
                <a:defRPr/>
              </a:pPr>
              <a:endParaRPr lang="zh-CN" altLang="zh-CN" sz="24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grpSp>
      <p:grpSp>
        <p:nvGrpSpPr>
          <p:cNvPr id="71" name="组合 54"/>
          <p:cNvGrpSpPr/>
          <p:nvPr/>
        </p:nvGrpSpPr>
        <p:grpSpPr bwMode="auto">
          <a:xfrm>
            <a:off x="3784575" y="4314448"/>
            <a:ext cx="171450" cy="269875"/>
            <a:chOff x="0" y="0"/>
            <a:chExt cx="474034" cy="743490"/>
          </a:xfrm>
          <a:solidFill>
            <a:srgbClr val="CF5B6E"/>
          </a:solidFill>
        </p:grpSpPr>
        <p:grpSp>
          <p:nvGrpSpPr>
            <p:cNvPr id="72" name="组合 55"/>
            <p:cNvGrpSpPr/>
            <p:nvPr/>
          </p:nvGrpSpPr>
          <p:grpSpPr bwMode="auto">
            <a:xfrm>
              <a:off x="0" y="0"/>
              <a:ext cx="474034" cy="743490"/>
              <a:chOff x="0" y="0"/>
              <a:chExt cx="474034" cy="743490"/>
            </a:xfrm>
            <a:grpFill/>
          </p:grpSpPr>
          <p:sp>
            <p:nvSpPr>
              <p:cNvPr id="74" name="同心圆 57"/>
              <p:cNvSpPr>
                <a:spLocks noChangeArrowheads="1"/>
              </p:cNvSpPr>
              <p:nvPr/>
            </p:nvSpPr>
            <p:spPr bwMode="auto">
              <a:xfrm>
                <a:off x="0" y="0"/>
                <a:ext cx="474034" cy="474034"/>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grpFill/>
              <a:ln w="12700" cap="flat" cmpd="sng">
                <a:noFill/>
                <a:bevel/>
              </a:ln>
            </p:spPr>
            <p:txBody>
              <a:bodyPr anchor="ctr"/>
              <a:lstStyle/>
              <a:p>
                <a:pPr algn="ctr" eaLnBrk="1" fontAlgn="auto" hangingPunct="1">
                  <a:spcBef>
                    <a:spcPts val="0"/>
                  </a:spcBef>
                  <a:spcAft>
                    <a:spcPts val="0"/>
                  </a:spcAft>
                  <a:defRPr/>
                </a:pPr>
                <a:endParaRPr lang="zh-CN" altLang="zh-CN" sz="2400">
                  <a:latin typeface="宋体" panose="02010600030101010101" pitchFamily="2" charset="-122"/>
                  <a:ea typeface="宋体" panose="02010600030101010101" pitchFamily="2" charset="-122"/>
                  <a:sym typeface="宋体" panose="02010600030101010101" pitchFamily="2" charset="-122"/>
                </a:endParaRPr>
              </a:p>
            </p:txBody>
          </p:sp>
          <p:sp>
            <p:nvSpPr>
              <p:cNvPr id="75" name="等腰三角形 58"/>
              <p:cNvSpPr>
                <a:spLocks noChangeArrowheads="1"/>
              </p:cNvSpPr>
              <p:nvPr/>
            </p:nvSpPr>
            <p:spPr bwMode="auto">
              <a:xfrm rot="10800000">
                <a:off x="28216" y="351576"/>
                <a:ext cx="417601" cy="391914"/>
              </a:xfrm>
              <a:prstGeom prst="triangle">
                <a:avLst>
                  <a:gd name="adj" fmla="val 50000"/>
                </a:avLst>
              </a:prstGeom>
              <a:grpFill/>
              <a:ln w="12700" cap="flat" cmpd="sng">
                <a:noFill/>
                <a:bevel/>
              </a:ln>
            </p:spPr>
            <p:txBody>
              <a:bodyPr anchor="ctr"/>
              <a:lstStyle/>
              <a:p>
                <a:pPr algn="ctr" eaLnBrk="1" fontAlgn="auto" hangingPunct="1">
                  <a:spcBef>
                    <a:spcPts val="0"/>
                  </a:spcBef>
                  <a:spcAft>
                    <a:spcPts val="0"/>
                  </a:spcAft>
                  <a:defRPr/>
                </a:pPr>
                <a:endParaRPr lang="zh-CN" altLang="zh-CN" sz="24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grpSp>
        <p:sp>
          <p:nvSpPr>
            <p:cNvPr id="73" name="椭圆 56"/>
            <p:cNvSpPr>
              <a:spLocks noChangeArrowheads="1"/>
            </p:cNvSpPr>
            <p:nvPr/>
          </p:nvSpPr>
          <p:spPr bwMode="auto">
            <a:xfrm>
              <a:off x="165009" y="165009"/>
              <a:ext cx="144016" cy="144016"/>
            </a:xfrm>
            <a:prstGeom prst="ellipse">
              <a:avLst/>
            </a:prstGeom>
            <a:grpFill/>
            <a:ln w="12700" cap="flat" cmpd="sng">
              <a:noFill/>
              <a:bevel/>
            </a:ln>
          </p:spPr>
          <p:txBody>
            <a:bodyPr anchor="ctr"/>
            <a:lstStyle/>
            <a:p>
              <a:pPr algn="ctr" eaLnBrk="1" fontAlgn="auto" hangingPunct="1">
                <a:spcBef>
                  <a:spcPts val="0"/>
                </a:spcBef>
                <a:spcAft>
                  <a:spcPts val="0"/>
                </a:spcAft>
                <a:defRPr/>
              </a:pPr>
              <a:endParaRPr lang="zh-CN" altLang="zh-CN" sz="24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grpSp>
      <p:grpSp>
        <p:nvGrpSpPr>
          <p:cNvPr id="76" name="组合 54"/>
          <p:cNvGrpSpPr/>
          <p:nvPr/>
        </p:nvGrpSpPr>
        <p:grpSpPr bwMode="auto">
          <a:xfrm>
            <a:off x="4834442" y="5172403"/>
            <a:ext cx="171450" cy="269875"/>
            <a:chOff x="0" y="0"/>
            <a:chExt cx="474034" cy="743490"/>
          </a:xfrm>
          <a:solidFill>
            <a:srgbClr val="CF5B6E"/>
          </a:solidFill>
        </p:grpSpPr>
        <p:grpSp>
          <p:nvGrpSpPr>
            <p:cNvPr id="77" name="组合 55"/>
            <p:cNvGrpSpPr/>
            <p:nvPr/>
          </p:nvGrpSpPr>
          <p:grpSpPr bwMode="auto">
            <a:xfrm>
              <a:off x="0" y="0"/>
              <a:ext cx="474034" cy="743490"/>
              <a:chOff x="0" y="0"/>
              <a:chExt cx="474034" cy="743490"/>
            </a:xfrm>
            <a:grpFill/>
          </p:grpSpPr>
          <p:sp>
            <p:nvSpPr>
              <p:cNvPr id="79" name="同心圆 57"/>
              <p:cNvSpPr>
                <a:spLocks noChangeArrowheads="1"/>
              </p:cNvSpPr>
              <p:nvPr/>
            </p:nvSpPr>
            <p:spPr bwMode="auto">
              <a:xfrm>
                <a:off x="0" y="0"/>
                <a:ext cx="474034" cy="474034"/>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grpFill/>
              <a:ln w="12700" cap="flat" cmpd="sng">
                <a:noFill/>
                <a:bevel/>
              </a:ln>
            </p:spPr>
            <p:txBody>
              <a:bodyPr anchor="ctr"/>
              <a:lstStyle/>
              <a:p>
                <a:pPr algn="ctr" eaLnBrk="1" fontAlgn="auto" hangingPunct="1">
                  <a:spcBef>
                    <a:spcPts val="0"/>
                  </a:spcBef>
                  <a:spcAft>
                    <a:spcPts val="0"/>
                  </a:spcAft>
                  <a:defRPr/>
                </a:pPr>
                <a:endParaRPr lang="zh-CN" altLang="zh-CN" sz="2400">
                  <a:latin typeface="宋体" panose="02010600030101010101" pitchFamily="2" charset="-122"/>
                  <a:ea typeface="宋体" panose="02010600030101010101" pitchFamily="2" charset="-122"/>
                  <a:sym typeface="宋体" panose="02010600030101010101" pitchFamily="2" charset="-122"/>
                </a:endParaRPr>
              </a:p>
            </p:txBody>
          </p:sp>
          <p:sp>
            <p:nvSpPr>
              <p:cNvPr id="80" name="等腰三角形 58"/>
              <p:cNvSpPr>
                <a:spLocks noChangeArrowheads="1"/>
              </p:cNvSpPr>
              <p:nvPr/>
            </p:nvSpPr>
            <p:spPr bwMode="auto">
              <a:xfrm rot="10800000">
                <a:off x="28216" y="351576"/>
                <a:ext cx="417601" cy="391914"/>
              </a:xfrm>
              <a:prstGeom prst="triangle">
                <a:avLst>
                  <a:gd name="adj" fmla="val 50000"/>
                </a:avLst>
              </a:prstGeom>
              <a:grpFill/>
              <a:ln w="12700" cap="flat" cmpd="sng">
                <a:noFill/>
                <a:bevel/>
              </a:ln>
            </p:spPr>
            <p:txBody>
              <a:bodyPr anchor="ctr"/>
              <a:lstStyle/>
              <a:p>
                <a:pPr algn="ctr" eaLnBrk="1" fontAlgn="auto" hangingPunct="1">
                  <a:spcBef>
                    <a:spcPts val="0"/>
                  </a:spcBef>
                  <a:spcAft>
                    <a:spcPts val="0"/>
                  </a:spcAft>
                  <a:defRPr/>
                </a:pPr>
                <a:endParaRPr lang="zh-CN" altLang="zh-CN" sz="24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grpSp>
        <p:sp>
          <p:nvSpPr>
            <p:cNvPr id="78" name="椭圆 56"/>
            <p:cNvSpPr>
              <a:spLocks noChangeArrowheads="1"/>
            </p:cNvSpPr>
            <p:nvPr/>
          </p:nvSpPr>
          <p:spPr bwMode="auto">
            <a:xfrm>
              <a:off x="165009" y="165009"/>
              <a:ext cx="144016" cy="144016"/>
            </a:xfrm>
            <a:prstGeom prst="ellipse">
              <a:avLst/>
            </a:prstGeom>
            <a:grpFill/>
            <a:ln w="12700" cap="flat" cmpd="sng">
              <a:noFill/>
              <a:bevel/>
            </a:ln>
          </p:spPr>
          <p:txBody>
            <a:bodyPr anchor="ctr"/>
            <a:lstStyle/>
            <a:p>
              <a:pPr algn="ctr" eaLnBrk="1" fontAlgn="auto" hangingPunct="1">
                <a:spcBef>
                  <a:spcPts val="0"/>
                </a:spcBef>
                <a:spcAft>
                  <a:spcPts val="0"/>
                </a:spcAft>
                <a:defRPr/>
              </a:pPr>
              <a:endParaRPr lang="zh-CN" altLang="zh-CN" sz="24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grpSp>
      <p:grpSp>
        <p:nvGrpSpPr>
          <p:cNvPr id="81" name="组合 54"/>
          <p:cNvGrpSpPr/>
          <p:nvPr/>
        </p:nvGrpSpPr>
        <p:grpSpPr bwMode="auto">
          <a:xfrm>
            <a:off x="5297286" y="4878892"/>
            <a:ext cx="171450" cy="269875"/>
            <a:chOff x="0" y="0"/>
            <a:chExt cx="474034" cy="743490"/>
          </a:xfrm>
          <a:solidFill>
            <a:srgbClr val="CF5B6E"/>
          </a:solidFill>
        </p:grpSpPr>
        <p:grpSp>
          <p:nvGrpSpPr>
            <p:cNvPr id="82" name="组合 55"/>
            <p:cNvGrpSpPr/>
            <p:nvPr/>
          </p:nvGrpSpPr>
          <p:grpSpPr bwMode="auto">
            <a:xfrm>
              <a:off x="0" y="0"/>
              <a:ext cx="474034" cy="743490"/>
              <a:chOff x="0" y="0"/>
              <a:chExt cx="474034" cy="743490"/>
            </a:xfrm>
            <a:grpFill/>
          </p:grpSpPr>
          <p:sp>
            <p:nvSpPr>
              <p:cNvPr id="84" name="同心圆 57"/>
              <p:cNvSpPr>
                <a:spLocks noChangeArrowheads="1"/>
              </p:cNvSpPr>
              <p:nvPr/>
            </p:nvSpPr>
            <p:spPr bwMode="auto">
              <a:xfrm>
                <a:off x="0" y="0"/>
                <a:ext cx="474034" cy="474034"/>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grpFill/>
              <a:ln w="12700" cap="flat" cmpd="sng">
                <a:noFill/>
                <a:bevel/>
              </a:ln>
            </p:spPr>
            <p:txBody>
              <a:bodyPr anchor="ctr"/>
              <a:lstStyle/>
              <a:p>
                <a:pPr algn="ctr" eaLnBrk="1" fontAlgn="auto" hangingPunct="1">
                  <a:spcBef>
                    <a:spcPts val="0"/>
                  </a:spcBef>
                  <a:spcAft>
                    <a:spcPts val="0"/>
                  </a:spcAft>
                  <a:defRPr/>
                </a:pPr>
                <a:endParaRPr lang="zh-CN" altLang="zh-CN" sz="2400">
                  <a:latin typeface="宋体" panose="02010600030101010101" pitchFamily="2" charset="-122"/>
                  <a:ea typeface="宋体" panose="02010600030101010101" pitchFamily="2" charset="-122"/>
                  <a:sym typeface="宋体" panose="02010600030101010101" pitchFamily="2" charset="-122"/>
                </a:endParaRPr>
              </a:p>
            </p:txBody>
          </p:sp>
          <p:sp>
            <p:nvSpPr>
              <p:cNvPr id="85" name="等腰三角形 58"/>
              <p:cNvSpPr>
                <a:spLocks noChangeArrowheads="1"/>
              </p:cNvSpPr>
              <p:nvPr/>
            </p:nvSpPr>
            <p:spPr bwMode="auto">
              <a:xfrm rot="10800000">
                <a:off x="28216" y="351576"/>
                <a:ext cx="417601" cy="391914"/>
              </a:xfrm>
              <a:prstGeom prst="triangle">
                <a:avLst>
                  <a:gd name="adj" fmla="val 50000"/>
                </a:avLst>
              </a:prstGeom>
              <a:grpFill/>
              <a:ln w="12700" cap="flat" cmpd="sng">
                <a:noFill/>
                <a:bevel/>
              </a:ln>
            </p:spPr>
            <p:txBody>
              <a:bodyPr anchor="ctr"/>
              <a:lstStyle/>
              <a:p>
                <a:pPr algn="ctr" eaLnBrk="1" fontAlgn="auto" hangingPunct="1">
                  <a:spcBef>
                    <a:spcPts val="0"/>
                  </a:spcBef>
                  <a:spcAft>
                    <a:spcPts val="0"/>
                  </a:spcAft>
                  <a:defRPr/>
                </a:pPr>
                <a:endParaRPr lang="zh-CN" altLang="zh-CN" sz="24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grpSp>
        <p:sp>
          <p:nvSpPr>
            <p:cNvPr id="83" name="椭圆 56"/>
            <p:cNvSpPr>
              <a:spLocks noChangeArrowheads="1"/>
            </p:cNvSpPr>
            <p:nvPr/>
          </p:nvSpPr>
          <p:spPr bwMode="auto">
            <a:xfrm>
              <a:off x="165009" y="165009"/>
              <a:ext cx="144016" cy="144016"/>
            </a:xfrm>
            <a:prstGeom prst="ellipse">
              <a:avLst/>
            </a:prstGeom>
            <a:grpFill/>
            <a:ln w="12700" cap="flat" cmpd="sng">
              <a:noFill/>
              <a:bevel/>
            </a:ln>
          </p:spPr>
          <p:txBody>
            <a:bodyPr anchor="ctr"/>
            <a:lstStyle/>
            <a:p>
              <a:pPr algn="ctr" eaLnBrk="1" fontAlgn="auto" hangingPunct="1">
                <a:spcBef>
                  <a:spcPts val="0"/>
                </a:spcBef>
                <a:spcAft>
                  <a:spcPts val="0"/>
                </a:spcAft>
                <a:defRPr/>
              </a:pPr>
              <a:endParaRPr lang="zh-CN" altLang="zh-CN" sz="24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grpSp>
      <p:grpSp>
        <p:nvGrpSpPr>
          <p:cNvPr id="86" name="组合 54"/>
          <p:cNvGrpSpPr/>
          <p:nvPr/>
        </p:nvGrpSpPr>
        <p:grpSpPr bwMode="auto">
          <a:xfrm>
            <a:off x="5523064" y="4427337"/>
            <a:ext cx="171450" cy="269875"/>
            <a:chOff x="0" y="0"/>
            <a:chExt cx="474034" cy="743490"/>
          </a:xfrm>
          <a:solidFill>
            <a:srgbClr val="CF5B6E"/>
          </a:solidFill>
        </p:grpSpPr>
        <p:grpSp>
          <p:nvGrpSpPr>
            <p:cNvPr id="87" name="组合 55"/>
            <p:cNvGrpSpPr/>
            <p:nvPr/>
          </p:nvGrpSpPr>
          <p:grpSpPr bwMode="auto">
            <a:xfrm>
              <a:off x="0" y="0"/>
              <a:ext cx="474034" cy="743490"/>
              <a:chOff x="0" y="0"/>
              <a:chExt cx="474034" cy="743490"/>
            </a:xfrm>
            <a:grpFill/>
          </p:grpSpPr>
          <p:sp>
            <p:nvSpPr>
              <p:cNvPr id="89" name="同心圆 57"/>
              <p:cNvSpPr>
                <a:spLocks noChangeArrowheads="1"/>
              </p:cNvSpPr>
              <p:nvPr/>
            </p:nvSpPr>
            <p:spPr bwMode="auto">
              <a:xfrm>
                <a:off x="0" y="0"/>
                <a:ext cx="474034" cy="474034"/>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grpFill/>
              <a:ln w="12700" cap="flat" cmpd="sng">
                <a:noFill/>
                <a:bevel/>
              </a:ln>
            </p:spPr>
            <p:txBody>
              <a:bodyPr anchor="ctr"/>
              <a:lstStyle/>
              <a:p>
                <a:pPr algn="ctr" eaLnBrk="1" fontAlgn="auto" hangingPunct="1">
                  <a:spcBef>
                    <a:spcPts val="0"/>
                  </a:spcBef>
                  <a:spcAft>
                    <a:spcPts val="0"/>
                  </a:spcAft>
                  <a:defRPr/>
                </a:pPr>
                <a:endParaRPr lang="zh-CN" altLang="zh-CN" sz="2400">
                  <a:latin typeface="宋体" panose="02010600030101010101" pitchFamily="2" charset="-122"/>
                  <a:ea typeface="宋体" panose="02010600030101010101" pitchFamily="2" charset="-122"/>
                  <a:sym typeface="宋体" panose="02010600030101010101" pitchFamily="2" charset="-122"/>
                </a:endParaRPr>
              </a:p>
            </p:txBody>
          </p:sp>
          <p:sp>
            <p:nvSpPr>
              <p:cNvPr id="90" name="等腰三角形 58"/>
              <p:cNvSpPr>
                <a:spLocks noChangeArrowheads="1"/>
              </p:cNvSpPr>
              <p:nvPr/>
            </p:nvSpPr>
            <p:spPr bwMode="auto">
              <a:xfrm rot="10800000">
                <a:off x="28216" y="351576"/>
                <a:ext cx="417601" cy="391914"/>
              </a:xfrm>
              <a:prstGeom prst="triangle">
                <a:avLst>
                  <a:gd name="adj" fmla="val 50000"/>
                </a:avLst>
              </a:prstGeom>
              <a:grpFill/>
              <a:ln w="12700" cap="flat" cmpd="sng">
                <a:noFill/>
                <a:bevel/>
              </a:ln>
            </p:spPr>
            <p:txBody>
              <a:bodyPr anchor="ctr"/>
              <a:lstStyle/>
              <a:p>
                <a:pPr algn="ctr" eaLnBrk="1" fontAlgn="auto" hangingPunct="1">
                  <a:spcBef>
                    <a:spcPts val="0"/>
                  </a:spcBef>
                  <a:spcAft>
                    <a:spcPts val="0"/>
                  </a:spcAft>
                  <a:defRPr/>
                </a:pPr>
                <a:endParaRPr lang="zh-CN" altLang="zh-CN" sz="24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grpSp>
        <p:sp>
          <p:nvSpPr>
            <p:cNvPr id="88" name="椭圆 56"/>
            <p:cNvSpPr>
              <a:spLocks noChangeArrowheads="1"/>
            </p:cNvSpPr>
            <p:nvPr/>
          </p:nvSpPr>
          <p:spPr bwMode="auto">
            <a:xfrm>
              <a:off x="165009" y="165009"/>
              <a:ext cx="144016" cy="144016"/>
            </a:xfrm>
            <a:prstGeom prst="ellipse">
              <a:avLst/>
            </a:prstGeom>
            <a:grpFill/>
            <a:ln w="12700" cap="flat" cmpd="sng">
              <a:noFill/>
              <a:bevel/>
            </a:ln>
          </p:spPr>
          <p:txBody>
            <a:bodyPr anchor="ctr"/>
            <a:lstStyle/>
            <a:p>
              <a:pPr algn="ctr" eaLnBrk="1" fontAlgn="auto" hangingPunct="1">
                <a:spcBef>
                  <a:spcPts val="0"/>
                </a:spcBef>
                <a:spcAft>
                  <a:spcPts val="0"/>
                </a:spcAft>
                <a:defRPr/>
              </a:pPr>
              <a:endParaRPr lang="zh-CN" altLang="zh-CN" sz="24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grpSp>
      <p:grpSp>
        <p:nvGrpSpPr>
          <p:cNvPr id="91" name="组合 54"/>
          <p:cNvGrpSpPr/>
          <p:nvPr/>
        </p:nvGrpSpPr>
        <p:grpSpPr bwMode="auto">
          <a:xfrm>
            <a:off x="5376309" y="4303160"/>
            <a:ext cx="171450" cy="269875"/>
            <a:chOff x="0" y="0"/>
            <a:chExt cx="474034" cy="743490"/>
          </a:xfrm>
          <a:solidFill>
            <a:srgbClr val="CF5B6E"/>
          </a:solidFill>
        </p:grpSpPr>
        <p:grpSp>
          <p:nvGrpSpPr>
            <p:cNvPr id="92" name="组合 55"/>
            <p:cNvGrpSpPr/>
            <p:nvPr/>
          </p:nvGrpSpPr>
          <p:grpSpPr bwMode="auto">
            <a:xfrm>
              <a:off x="0" y="0"/>
              <a:ext cx="474034" cy="743490"/>
              <a:chOff x="0" y="0"/>
              <a:chExt cx="474034" cy="743490"/>
            </a:xfrm>
            <a:grpFill/>
          </p:grpSpPr>
          <p:sp>
            <p:nvSpPr>
              <p:cNvPr id="94" name="同心圆 57"/>
              <p:cNvSpPr>
                <a:spLocks noChangeArrowheads="1"/>
              </p:cNvSpPr>
              <p:nvPr/>
            </p:nvSpPr>
            <p:spPr bwMode="auto">
              <a:xfrm>
                <a:off x="0" y="0"/>
                <a:ext cx="474034" cy="474034"/>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grpFill/>
              <a:ln w="12700" cap="flat" cmpd="sng">
                <a:noFill/>
                <a:bevel/>
              </a:ln>
            </p:spPr>
            <p:txBody>
              <a:bodyPr anchor="ctr"/>
              <a:lstStyle/>
              <a:p>
                <a:pPr algn="ctr" eaLnBrk="1" fontAlgn="auto" hangingPunct="1">
                  <a:spcBef>
                    <a:spcPts val="0"/>
                  </a:spcBef>
                  <a:spcAft>
                    <a:spcPts val="0"/>
                  </a:spcAft>
                  <a:defRPr/>
                </a:pPr>
                <a:endParaRPr lang="zh-CN" altLang="zh-CN" sz="2400">
                  <a:latin typeface="宋体" panose="02010600030101010101" pitchFamily="2" charset="-122"/>
                  <a:ea typeface="宋体" panose="02010600030101010101" pitchFamily="2" charset="-122"/>
                  <a:sym typeface="宋体" panose="02010600030101010101" pitchFamily="2" charset="-122"/>
                </a:endParaRPr>
              </a:p>
            </p:txBody>
          </p:sp>
          <p:sp>
            <p:nvSpPr>
              <p:cNvPr id="95" name="等腰三角形 58"/>
              <p:cNvSpPr>
                <a:spLocks noChangeArrowheads="1"/>
              </p:cNvSpPr>
              <p:nvPr/>
            </p:nvSpPr>
            <p:spPr bwMode="auto">
              <a:xfrm rot="10800000">
                <a:off x="28216" y="351576"/>
                <a:ext cx="417601" cy="391914"/>
              </a:xfrm>
              <a:prstGeom prst="triangle">
                <a:avLst>
                  <a:gd name="adj" fmla="val 50000"/>
                </a:avLst>
              </a:prstGeom>
              <a:grpFill/>
              <a:ln w="12700" cap="flat" cmpd="sng">
                <a:noFill/>
                <a:bevel/>
              </a:ln>
            </p:spPr>
            <p:txBody>
              <a:bodyPr anchor="ctr"/>
              <a:lstStyle/>
              <a:p>
                <a:pPr algn="ctr" eaLnBrk="1" fontAlgn="auto" hangingPunct="1">
                  <a:spcBef>
                    <a:spcPts val="0"/>
                  </a:spcBef>
                  <a:spcAft>
                    <a:spcPts val="0"/>
                  </a:spcAft>
                  <a:defRPr/>
                </a:pPr>
                <a:endParaRPr lang="zh-CN" altLang="zh-CN" sz="24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grpSp>
        <p:sp>
          <p:nvSpPr>
            <p:cNvPr id="93" name="椭圆 56"/>
            <p:cNvSpPr>
              <a:spLocks noChangeArrowheads="1"/>
            </p:cNvSpPr>
            <p:nvPr/>
          </p:nvSpPr>
          <p:spPr bwMode="auto">
            <a:xfrm>
              <a:off x="165009" y="165009"/>
              <a:ext cx="144016" cy="144016"/>
            </a:xfrm>
            <a:prstGeom prst="ellipse">
              <a:avLst/>
            </a:prstGeom>
            <a:grpFill/>
            <a:ln w="12700" cap="flat" cmpd="sng">
              <a:noFill/>
              <a:bevel/>
            </a:ln>
          </p:spPr>
          <p:txBody>
            <a:bodyPr anchor="ctr"/>
            <a:lstStyle/>
            <a:p>
              <a:pPr algn="ctr" eaLnBrk="1" fontAlgn="auto" hangingPunct="1">
                <a:spcBef>
                  <a:spcPts val="0"/>
                </a:spcBef>
                <a:spcAft>
                  <a:spcPts val="0"/>
                </a:spcAft>
                <a:defRPr/>
              </a:pPr>
              <a:endParaRPr lang="zh-CN" altLang="zh-CN" sz="24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grpSp>
      <p:grpSp>
        <p:nvGrpSpPr>
          <p:cNvPr id="96" name="组合 54"/>
          <p:cNvGrpSpPr/>
          <p:nvPr/>
        </p:nvGrpSpPr>
        <p:grpSpPr bwMode="auto">
          <a:xfrm>
            <a:off x="5410175" y="4009649"/>
            <a:ext cx="171450" cy="269875"/>
            <a:chOff x="0" y="0"/>
            <a:chExt cx="474034" cy="743490"/>
          </a:xfrm>
          <a:solidFill>
            <a:srgbClr val="CF5B6E"/>
          </a:solidFill>
        </p:grpSpPr>
        <p:grpSp>
          <p:nvGrpSpPr>
            <p:cNvPr id="97" name="组合 55"/>
            <p:cNvGrpSpPr/>
            <p:nvPr/>
          </p:nvGrpSpPr>
          <p:grpSpPr bwMode="auto">
            <a:xfrm>
              <a:off x="0" y="0"/>
              <a:ext cx="474034" cy="743490"/>
              <a:chOff x="0" y="0"/>
              <a:chExt cx="474034" cy="743490"/>
            </a:xfrm>
            <a:grpFill/>
          </p:grpSpPr>
          <p:sp>
            <p:nvSpPr>
              <p:cNvPr id="99" name="同心圆 57"/>
              <p:cNvSpPr>
                <a:spLocks noChangeArrowheads="1"/>
              </p:cNvSpPr>
              <p:nvPr/>
            </p:nvSpPr>
            <p:spPr bwMode="auto">
              <a:xfrm>
                <a:off x="0" y="0"/>
                <a:ext cx="474034" cy="474034"/>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grpFill/>
              <a:ln w="12700" cap="flat" cmpd="sng">
                <a:noFill/>
                <a:bevel/>
              </a:ln>
            </p:spPr>
            <p:txBody>
              <a:bodyPr anchor="ctr"/>
              <a:lstStyle/>
              <a:p>
                <a:pPr algn="ctr" eaLnBrk="1" fontAlgn="auto" hangingPunct="1">
                  <a:spcBef>
                    <a:spcPts val="0"/>
                  </a:spcBef>
                  <a:spcAft>
                    <a:spcPts val="0"/>
                  </a:spcAft>
                  <a:defRPr/>
                </a:pPr>
                <a:endParaRPr lang="zh-CN" altLang="zh-CN" sz="2400">
                  <a:latin typeface="宋体" panose="02010600030101010101" pitchFamily="2" charset="-122"/>
                  <a:ea typeface="宋体" panose="02010600030101010101" pitchFamily="2" charset="-122"/>
                  <a:sym typeface="宋体" panose="02010600030101010101" pitchFamily="2" charset="-122"/>
                </a:endParaRPr>
              </a:p>
            </p:txBody>
          </p:sp>
          <p:sp>
            <p:nvSpPr>
              <p:cNvPr id="100" name="等腰三角形 58"/>
              <p:cNvSpPr>
                <a:spLocks noChangeArrowheads="1"/>
              </p:cNvSpPr>
              <p:nvPr/>
            </p:nvSpPr>
            <p:spPr bwMode="auto">
              <a:xfrm rot="10800000">
                <a:off x="28216" y="351576"/>
                <a:ext cx="417601" cy="391914"/>
              </a:xfrm>
              <a:prstGeom prst="triangle">
                <a:avLst>
                  <a:gd name="adj" fmla="val 50000"/>
                </a:avLst>
              </a:prstGeom>
              <a:grpFill/>
              <a:ln w="12700" cap="flat" cmpd="sng">
                <a:noFill/>
                <a:bevel/>
              </a:ln>
            </p:spPr>
            <p:txBody>
              <a:bodyPr anchor="ctr"/>
              <a:lstStyle/>
              <a:p>
                <a:pPr algn="ctr" eaLnBrk="1" fontAlgn="auto" hangingPunct="1">
                  <a:spcBef>
                    <a:spcPts val="0"/>
                  </a:spcBef>
                  <a:spcAft>
                    <a:spcPts val="0"/>
                  </a:spcAft>
                  <a:defRPr/>
                </a:pPr>
                <a:endParaRPr lang="zh-CN" altLang="zh-CN" sz="24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grpSp>
        <p:sp>
          <p:nvSpPr>
            <p:cNvPr id="98" name="椭圆 56"/>
            <p:cNvSpPr>
              <a:spLocks noChangeArrowheads="1"/>
            </p:cNvSpPr>
            <p:nvPr/>
          </p:nvSpPr>
          <p:spPr bwMode="auto">
            <a:xfrm>
              <a:off x="165009" y="165009"/>
              <a:ext cx="144016" cy="144016"/>
            </a:xfrm>
            <a:prstGeom prst="ellipse">
              <a:avLst/>
            </a:prstGeom>
            <a:grpFill/>
            <a:ln w="12700" cap="flat" cmpd="sng">
              <a:noFill/>
              <a:bevel/>
            </a:ln>
          </p:spPr>
          <p:txBody>
            <a:bodyPr anchor="ctr"/>
            <a:lstStyle/>
            <a:p>
              <a:pPr algn="ctr" eaLnBrk="1" fontAlgn="auto" hangingPunct="1">
                <a:spcBef>
                  <a:spcPts val="0"/>
                </a:spcBef>
                <a:spcAft>
                  <a:spcPts val="0"/>
                </a:spcAft>
                <a:defRPr/>
              </a:pPr>
              <a:endParaRPr lang="zh-CN" altLang="zh-CN" sz="24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grpSp>
      <p:grpSp>
        <p:nvGrpSpPr>
          <p:cNvPr id="101" name="组合 54"/>
          <p:cNvGrpSpPr/>
          <p:nvPr/>
        </p:nvGrpSpPr>
        <p:grpSpPr bwMode="auto">
          <a:xfrm>
            <a:off x="4766708" y="3930627"/>
            <a:ext cx="171450" cy="269875"/>
            <a:chOff x="0" y="0"/>
            <a:chExt cx="474034" cy="743490"/>
          </a:xfrm>
          <a:solidFill>
            <a:srgbClr val="CF5B6E"/>
          </a:solidFill>
        </p:grpSpPr>
        <p:grpSp>
          <p:nvGrpSpPr>
            <p:cNvPr id="102" name="组合 55"/>
            <p:cNvGrpSpPr/>
            <p:nvPr/>
          </p:nvGrpSpPr>
          <p:grpSpPr bwMode="auto">
            <a:xfrm>
              <a:off x="0" y="0"/>
              <a:ext cx="474034" cy="743490"/>
              <a:chOff x="0" y="0"/>
              <a:chExt cx="474034" cy="743490"/>
            </a:xfrm>
            <a:grpFill/>
          </p:grpSpPr>
          <p:sp>
            <p:nvSpPr>
              <p:cNvPr id="104" name="同心圆 57"/>
              <p:cNvSpPr>
                <a:spLocks noChangeArrowheads="1"/>
              </p:cNvSpPr>
              <p:nvPr/>
            </p:nvSpPr>
            <p:spPr bwMode="auto">
              <a:xfrm>
                <a:off x="0" y="0"/>
                <a:ext cx="474034" cy="474034"/>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grpFill/>
              <a:ln w="12700" cap="flat" cmpd="sng">
                <a:noFill/>
                <a:bevel/>
              </a:ln>
            </p:spPr>
            <p:txBody>
              <a:bodyPr anchor="ctr"/>
              <a:lstStyle/>
              <a:p>
                <a:pPr algn="ctr" eaLnBrk="1" fontAlgn="auto" hangingPunct="1">
                  <a:spcBef>
                    <a:spcPts val="0"/>
                  </a:spcBef>
                  <a:spcAft>
                    <a:spcPts val="0"/>
                  </a:spcAft>
                  <a:defRPr/>
                </a:pPr>
                <a:endParaRPr lang="zh-CN" altLang="zh-CN" sz="2400">
                  <a:latin typeface="宋体" panose="02010600030101010101" pitchFamily="2" charset="-122"/>
                  <a:ea typeface="宋体" panose="02010600030101010101" pitchFamily="2" charset="-122"/>
                  <a:sym typeface="宋体" panose="02010600030101010101" pitchFamily="2" charset="-122"/>
                </a:endParaRPr>
              </a:p>
            </p:txBody>
          </p:sp>
          <p:sp>
            <p:nvSpPr>
              <p:cNvPr id="105" name="等腰三角形 58"/>
              <p:cNvSpPr>
                <a:spLocks noChangeArrowheads="1"/>
              </p:cNvSpPr>
              <p:nvPr/>
            </p:nvSpPr>
            <p:spPr bwMode="auto">
              <a:xfrm rot="10800000">
                <a:off x="28216" y="351576"/>
                <a:ext cx="417601" cy="391914"/>
              </a:xfrm>
              <a:prstGeom prst="triangle">
                <a:avLst>
                  <a:gd name="adj" fmla="val 50000"/>
                </a:avLst>
              </a:prstGeom>
              <a:grpFill/>
              <a:ln w="12700" cap="flat" cmpd="sng">
                <a:noFill/>
                <a:bevel/>
              </a:ln>
            </p:spPr>
            <p:txBody>
              <a:bodyPr anchor="ctr"/>
              <a:lstStyle/>
              <a:p>
                <a:pPr algn="ctr" eaLnBrk="1" fontAlgn="auto" hangingPunct="1">
                  <a:spcBef>
                    <a:spcPts val="0"/>
                  </a:spcBef>
                  <a:spcAft>
                    <a:spcPts val="0"/>
                  </a:spcAft>
                  <a:defRPr/>
                </a:pPr>
                <a:endParaRPr lang="zh-CN" altLang="zh-CN" sz="24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grpSp>
        <p:sp>
          <p:nvSpPr>
            <p:cNvPr id="103" name="椭圆 56"/>
            <p:cNvSpPr>
              <a:spLocks noChangeArrowheads="1"/>
            </p:cNvSpPr>
            <p:nvPr/>
          </p:nvSpPr>
          <p:spPr bwMode="auto">
            <a:xfrm>
              <a:off x="165009" y="165009"/>
              <a:ext cx="144016" cy="144016"/>
            </a:xfrm>
            <a:prstGeom prst="ellipse">
              <a:avLst/>
            </a:prstGeom>
            <a:grpFill/>
            <a:ln w="12700" cap="flat" cmpd="sng">
              <a:noFill/>
              <a:bevel/>
            </a:ln>
          </p:spPr>
          <p:txBody>
            <a:bodyPr anchor="ctr"/>
            <a:lstStyle/>
            <a:p>
              <a:pPr algn="ctr" eaLnBrk="1" fontAlgn="auto" hangingPunct="1">
                <a:spcBef>
                  <a:spcPts val="0"/>
                </a:spcBef>
                <a:spcAft>
                  <a:spcPts val="0"/>
                </a:spcAft>
                <a:defRPr/>
              </a:pPr>
              <a:endParaRPr lang="zh-CN" altLang="zh-CN" sz="240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grpSp>
      <p:grpSp>
        <p:nvGrpSpPr>
          <p:cNvPr id="2" name="组合 1"/>
          <p:cNvGrpSpPr/>
          <p:nvPr/>
        </p:nvGrpSpPr>
        <p:grpSpPr bwMode="auto">
          <a:xfrm>
            <a:off x="7267575" y="1903413"/>
            <a:ext cx="3932238" cy="3600450"/>
            <a:chOff x="7267575" y="1903413"/>
            <a:chExt cx="3932238" cy="3600450"/>
          </a:xfrm>
        </p:grpSpPr>
        <p:cxnSp>
          <p:nvCxnSpPr>
            <p:cNvPr id="107" name="直线连接符 106"/>
            <p:cNvCxnSpPr/>
            <p:nvPr/>
          </p:nvCxnSpPr>
          <p:spPr>
            <a:xfrm>
              <a:off x="7399338" y="2622550"/>
              <a:ext cx="3514725" cy="0"/>
            </a:xfrm>
            <a:prstGeom prst="line">
              <a:avLst/>
            </a:prstGeom>
            <a:ln>
              <a:solidFill>
                <a:schemeClr val="bg2">
                  <a:lumMod val="90000"/>
                </a:schemeClr>
              </a:solidFill>
            </a:ln>
          </p:spPr>
          <p:style>
            <a:lnRef idx="1">
              <a:schemeClr val="accent1"/>
            </a:lnRef>
            <a:fillRef idx="0">
              <a:schemeClr val="accent1"/>
            </a:fillRef>
            <a:effectRef idx="0">
              <a:schemeClr val="accent1"/>
            </a:effectRef>
            <a:fontRef idx="minor">
              <a:schemeClr val="tx1"/>
            </a:fontRef>
          </p:style>
        </p:cxnSp>
        <p:sp>
          <p:nvSpPr>
            <p:cNvPr id="109" name="文本框 108"/>
            <p:cNvSpPr txBox="1"/>
            <p:nvPr/>
          </p:nvSpPr>
          <p:spPr>
            <a:xfrm>
              <a:off x="7267575" y="2825750"/>
              <a:ext cx="3668713" cy="2678113"/>
            </a:xfrm>
            <a:prstGeom prst="rect">
              <a:avLst/>
            </a:prstGeom>
            <a:noFill/>
          </p:spPr>
          <p:txBody>
            <a:bodyPr>
              <a:spAutoFit/>
            </a:bodyPr>
            <a:lstStyle/>
            <a:p>
              <a:pPr defTabSz="1216025" eaLnBrk="1" fontAlgn="auto" hangingPunct="1">
                <a:lnSpc>
                  <a:spcPct val="150000"/>
                </a:lnSpc>
                <a:spcBef>
                  <a:spcPct val="20000"/>
                </a:spcBef>
                <a:spcAft>
                  <a:spcPts val="0"/>
                </a:spcAft>
                <a:defRPr/>
              </a:pPr>
              <a:r>
                <a:rPr lang="zh-CN" altLang="en-US" sz="1600" dirty="0">
                  <a:solidFill>
                    <a:schemeClr val="tx1">
                      <a:lumMod val="75000"/>
                      <a:lumOff val="25000"/>
                    </a:schemeClr>
                  </a:solidFill>
                  <a:latin typeface="隶书" panose="02010509060101010101" pitchFamily="49" charset="-122"/>
                  <a:ea typeface="隶书" panose="02010509060101010101" pitchFamily="49" charset="-122"/>
                  <a:sym typeface="Arial" panose="020B0604020202020204" pitchFamily="34" charset="0"/>
                </a:rPr>
                <a:t>点击添加文本信息点击添加文本信息点击添加文本信息</a:t>
              </a:r>
              <a:r>
                <a:rPr lang="zh-CN" altLang="en-US" sz="1600" dirty="0">
                  <a:solidFill>
                    <a:schemeClr val="tx1">
                      <a:lumMod val="85000"/>
                      <a:lumOff val="15000"/>
                    </a:schemeClr>
                  </a:solidFill>
                  <a:latin typeface="隶书" panose="02010509060101010101" pitchFamily="49" charset="-122"/>
                  <a:ea typeface="隶书" panose="02010509060101010101" pitchFamily="49" charset="-122"/>
                  <a:cs typeface="Open Sans Light" panose="020B0306030504020204" pitchFamily="34" charset="0"/>
                </a:rPr>
                <a:t>点击添加文本信息点击添加文本信息点击添加文本信息点击添加文本信息点击添加文本信息</a:t>
              </a:r>
              <a:r>
                <a:rPr lang="zh-CN" altLang="en-US" sz="1600" dirty="0">
                  <a:solidFill>
                    <a:schemeClr val="tx1">
                      <a:lumMod val="75000"/>
                      <a:lumOff val="25000"/>
                    </a:schemeClr>
                  </a:solidFill>
                  <a:latin typeface="隶书" panose="02010509060101010101" pitchFamily="49" charset="-122"/>
                  <a:ea typeface="隶书" panose="02010509060101010101" pitchFamily="49" charset="-122"/>
                  <a:sym typeface="Arial" panose="020B0604020202020204" pitchFamily="34" charset="0"/>
                </a:rPr>
                <a:t>点击添加文本信息点击添加文本信息点击添加文本信息</a:t>
              </a:r>
              <a:r>
                <a:rPr lang="zh-CN" altLang="en-US" sz="1600" dirty="0">
                  <a:solidFill>
                    <a:schemeClr val="tx1">
                      <a:lumMod val="85000"/>
                      <a:lumOff val="15000"/>
                    </a:schemeClr>
                  </a:solidFill>
                  <a:latin typeface="隶书" panose="02010509060101010101" pitchFamily="49" charset="-122"/>
                  <a:ea typeface="隶书" panose="02010509060101010101" pitchFamily="49" charset="-122"/>
                  <a:cs typeface="Open Sans Light" panose="020B0306030504020204" pitchFamily="34" charset="0"/>
                </a:rPr>
                <a:t>点击添加文本信息点击添加文本信息点击添加文本信息</a:t>
              </a:r>
              <a:endParaRPr lang="en-US" altLang="zh-CN" sz="1600" dirty="0">
                <a:solidFill>
                  <a:schemeClr val="tx1">
                    <a:lumMod val="85000"/>
                    <a:lumOff val="15000"/>
                  </a:schemeClr>
                </a:solidFill>
                <a:latin typeface="隶书" panose="02010509060101010101" pitchFamily="49" charset="-122"/>
                <a:ea typeface="隶书" panose="02010509060101010101" pitchFamily="49" charset="-122"/>
                <a:cs typeface="Open Sans Light" panose="020B0306030504020204" pitchFamily="34" charset="0"/>
              </a:endParaRPr>
            </a:p>
          </p:txBody>
        </p:sp>
        <p:sp>
          <p:nvSpPr>
            <p:cNvPr id="25620" name="文本框 109"/>
            <p:cNvSpPr txBox="1">
              <a:spLocks noChangeArrowheads="1"/>
            </p:cNvSpPr>
            <p:nvPr/>
          </p:nvSpPr>
          <p:spPr bwMode="auto">
            <a:xfrm>
              <a:off x="8045450" y="1903413"/>
              <a:ext cx="315436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等线" panose="02010600030101010101" pitchFamily="2" charset="-122"/>
                  <a:ea typeface="等线"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等线" panose="02010600030101010101" pitchFamily="2" charset="-122"/>
                  <a:ea typeface="等线"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等线" panose="02010600030101010101" pitchFamily="2" charset="-122"/>
                  <a:ea typeface="等线"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9pPr>
            </a:lstStyle>
            <a:p>
              <a:pPr eaLnBrk="1" hangingPunct="1">
                <a:lnSpc>
                  <a:spcPct val="100000"/>
                </a:lnSpc>
                <a:spcBef>
                  <a:spcPct val="0"/>
                </a:spcBef>
                <a:buFontTx/>
                <a:buNone/>
              </a:pPr>
              <a:r>
                <a:rPr kumimoji="1" lang="zh-CN" altLang="en-US" sz="3600">
                  <a:latin typeface="隶书" panose="02010509060101010101" pitchFamily="49" charset="-122"/>
                  <a:ea typeface="隶书" panose="02010509060101010101" pitchFamily="49" charset="-122"/>
                  <a:cs typeface="微软雅黑" panose="020B0503020204020204" pitchFamily="34" charset="-122"/>
                </a:rPr>
                <a:t>点击添加标题</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par>
                                <p:cTn id="8" presetID="22" presetClass="entr" presetSubtype="4" fill="hold" nodeType="withEffect">
                                  <p:stCondLst>
                                    <p:cond delay="0"/>
                                  </p:stCondLst>
                                  <p:childTnLst>
                                    <p:set>
                                      <p:cBhvr>
                                        <p:cTn id="9" dur="1" fill="hold">
                                          <p:stCondLst>
                                            <p:cond delay="0"/>
                                          </p:stCondLst>
                                        </p:cTn>
                                        <p:tgtEl>
                                          <p:spTgt spid="36"/>
                                        </p:tgtEl>
                                        <p:attrNameLst>
                                          <p:attrName>style.visibility</p:attrName>
                                        </p:attrNameLst>
                                      </p:cBhvr>
                                      <p:to>
                                        <p:strVal val="visible"/>
                                      </p:to>
                                    </p:set>
                                    <p:animEffect transition="in" filter="wipe(down)">
                                      <p:cBhvr>
                                        <p:cTn id="10" dur="500"/>
                                        <p:tgtEl>
                                          <p:spTgt spid="36"/>
                                        </p:tgtEl>
                                      </p:cBhvr>
                                    </p:animEffect>
                                  </p:childTnLst>
                                </p:cTn>
                              </p:par>
                              <p:par>
                                <p:cTn id="11" presetID="22" presetClass="entr" presetSubtype="4" fill="hold" nodeType="withEffect">
                                  <p:stCondLst>
                                    <p:cond delay="0"/>
                                  </p:stCondLst>
                                  <p:childTnLst>
                                    <p:set>
                                      <p:cBhvr>
                                        <p:cTn id="12" dur="1" fill="hold">
                                          <p:stCondLst>
                                            <p:cond delay="0"/>
                                          </p:stCondLst>
                                        </p:cTn>
                                        <p:tgtEl>
                                          <p:spTgt spid="41"/>
                                        </p:tgtEl>
                                        <p:attrNameLst>
                                          <p:attrName>style.visibility</p:attrName>
                                        </p:attrNameLst>
                                      </p:cBhvr>
                                      <p:to>
                                        <p:strVal val="visible"/>
                                      </p:to>
                                    </p:set>
                                    <p:animEffect transition="in" filter="wipe(down)">
                                      <p:cBhvr>
                                        <p:cTn id="13" dur="500"/>
                                        <p:tgtEl>
                                          <p:spTgt spid="41"/>
                                        </p:tgtEl>
                                      </p:cBhvr>
                                    </p:animEffect>
                                  </p:childTnLst>
                                </p:cTn>
                              </p:par>
                              <p:par>
                                <p:cTn id="14" presetID="22" presetClass="entr" presetSubtype="4" fill="hold" nodeType="withEffect">
                                  <p:stCondLst>
                                    <p:cond delay="0"/>
                                  </p:stCondLst>
                                  <p:childTnLst>
                                    <p:set>
                                      <p:cBhvr>
                                        <p:cTn id="15" dur="1" fill="hold">
                                          <p:stCondLst>
                                            <p:cond delay="0"/>
                                          </p:stCondLst>
                                        </p:cTn>
                                        <p:tgtEl>
                                          <p:spTgt spid="46"/>
                                        </p:tgtEl>
                                        <p:attrNameLst>
                                          <p:attrName>style.visibility</p:attrName>
                                        </p:attrNameLst>
                                      </p:cBhvr>
                                      <p:to>
                                        <p:strVal val="visible"/>
                                      </p:to>
                                    </p:set>
                                    <p:animEffect transition="in" filter="wipe(down)">
                                      <p:cBhvr>
                                        <p:cTn id="16" dur="500"/>
                                        <p:tgtEl>
                                          <p:spTgt spid="46"/>
                                        </p:tgtEl>
                                      </p:cBhvr>
                                    </p:animEffect>
                                  </p:childTnLst>
                                </p:cTn>
                              </p:par>
                              <p:par>
                                <p:cTn id="17" presetID="22" presetClass="entr" presetSubtype="4" fill="hold" nodeType="withEffect">
                                  <p:stCondLst>
                                    <p:cond delay="0"/>
                                  </p:stCondLst>
                                  <p:childTnLst>
                                    <p:set>
                                      <p:cBhvr>
                                        <p:cTn id="18" dur="1" fill="hold">
                                          <p:stCondLst>
                                            <p:cond delay="0"/>
                                          </p:stCondLst>
                                        </p:cTn>
                                        <p:tgtEl>
                                          <p:spTgt spid="51"/>
                                        </p:tgtEl>
                                        <p:attrNameLst>
                                          <p:attrName>style.visibility</p:attrName>
                                        </p:attrNameLst>
                                      </p:cBhvr>
                                      <p:to>
                                        <p:strVal val="visible"/>
                                      </p:to>
                                    </p:set>
                                    <p:animEffect transition="in" filter="wipe(down)">
                                      <p:cBhvr>
                                        <p:cTn id="19" dur="500"/>
                                        <p:tgtEl>
                                          <p:spTgt spid="51"/>
                                        </p:tgtEl>
                                      </p:cBhvr>
                                    </p:animEffect>
                                  </p:childTnLst>
                                </p:cTn>
                              </p:par>
                              <p:par>
                                <p:cTn id="20" presetID="22" presetClass="entr" presetSubtype="4" fill="hold" nodeType="withEffect">
                                  <p:stCondLst>
                                    <p:cond delay="0"/>
                                  </p:stCondLst>
                                  <p:childTnLst>
                                    <p:set>
                                      <p:cBhvr>
                                        <p:cTn id="21" dur="1" fill="hold">
                                          <p:stCondLst>
                                            <p:cond delay="0"/>
                                          </p:stCondLst>
                                        </p:cTn>
                                        <p:tgtEl>
                                          <p:spTgt spid="56"/>
                                        </p:tgtEl>
                                        <p:attrNameLst>
                                          <p:attrName>style.visibility</p:attrName>
                                        </p:attrNameLst>
                                      </p:cBhvr>
                                      <p:to>
                                        <p:strVal val="visible"/>
                                      </p:to>
                                    </p:set>
                                    <p:animEffect transition="in" filter="wipe(down)">
                                      <p:cBhvr>
                                        <p:cTn id="22" dur="500"/>
                                        <p:tgtEl>
                                          <p:spTgt spid="56"/>
                                        </p:tgtEl>
                                      </p:cBhvr>
                                    </p:animEffect>
                                  </p:childTnLst>
                                </p:cTn>
                              </p:par>
                              <p:par>
                                <p:cTn id="23" presetID="22" presetClass="entr" presetSubtype="4" fill="hold" nodeType="withEffect">
                                  <p:stCondLst>
                                    <p:cond delay="0"/>
                                  </p:stCondLst>
                                  <p:childTnLst>
                                    <p:set>
                                      <p:cBhvr>
                                        <p:cTn id="24" dur="1" fill="hold">
                                          <p:stCondLst>
                                            <p:cond delay="0"/>
                                          </p:stCondLst>
                                        </p:cTn>
                                        <p:tgtEl>
                                          <p:spTgt spid="61"/>
                                        </p:tgtEl>
                                        <p:attrNameLst>
                                          <p:attrName>style.visibility</p:attrName>
                                        </p:attrNameLst>
                                      </p:cBhvr>
                                      <p:to>
                                        <p:strVal val="visible"/>
                                      </p:to>
                                    </p:set>
                                    <p:animEffect transition="in" filter="wipe(down)">
                                      <p:cBhvr>
                                        <p:cTn id="25" dur="500"/>
                                        <p:tgtEl>
                                          <p:spTgt spid="61"/>
                                        </p:tgtEl>
                                      </p:cBhvr>
                                    </p:animEffect>
                                  </p:childTnLst>
                                </p:cTn>
                              </p:par>
                              <p:par>
                                <p:cTn id="26" presetID="22" presetClass="entr" presetSubtype="4" fill="hold" nodeType="withEffect">
                                  <p:stCondLst>
                                    <p:cond delay="0"/>
                                  </p:stCondLst>
                                  <p:childTnLst>
                                    <p:set>
                                      <p:cBhvr>
                                        <p:cTn id="27" dur="1" fill="hold">
                                          <p:stCondLst>
                                            <p:cond delay="0"/>
                                          </p:stCondLst>
                                        </p:cTn>
                                        <p:tgtEl>
                                          <p:spTgt spid="66"/>
                                        </p:tgtEl>
                                        <p:attrNameLst>
                                          <p:attrName>style.visibility</p:attrName>
                                        </p:attrNameLst>
                                      </p:cBhvr>
                                      <p:to>
                                        <p:strVal val="visible"/>
                                      </p:to>
                                    </p:set>
                                    <p:animEffect transition="in" filter="wipe(down)">
                                      <p:cBhvr>
                                        <p:cTn id="28" dur="500"/>
                                        <p:tgtEl>
                                          <p:spTgt spid="66"/>
                                        </p:tgtEl>
                                      </p:cBhvr>
                                    </p:animEffect>
                                  </p:childTnLst>
                                </p:cTn>
                              </p:par>
                              <p:par>
                                <p:cTn id="29" presetID="22" presetClass="entr" presetSubtype="4" fill="hold" nodeType="withEffect">
                                  <p:stCondLst>
                                    <p:cond delay="0"/>
                                  </p:stCondLst>
                                  <p:childTnLst>
                                    <p:set>
                                      <p:cBhvr>
                                        <p:cTn id="30" dur="1" fill="hold">
                                          <p:stCondLst>
                                            <p:cond delay="0"/>
                                          </p:stCondLst>
                                        </p:cTn>
                                        <p:tgtEl>
                                          <p:spTgt spid="71"/>
                                        </p:tgtEl>
                                        <p:attrNameLst>
                                          <p:attrName>style.visibility</p:attrName>
                                        </p:attrNameLst>
                                      </p:cBhvr>
                                      <p:to>
                                        <p:strVal val="visible"/>
                                      </p:to>
                                    </p:set>
                                    <p:animEffect transition="in" filter="wipe(down)">
                                      <p:cBhvr>
                                        <p:cTn id="31" dur="500"/>
                                        <p:tgtEl>
                                          <p:spTgt spid="71"/>
                                        </p:tgtEl>
                                      </p:cBhvr>
                                    </p:animEffect>
                                  </p:childTnLst>
                                </p:cTn>
                              </p:par>
                              <p:par>
                                <p:cTn id="32" presetID="22" presetClass="entr" presetSubtype="4" fill="hold" nodeType="withEffect">
                                  <p:stCondLst>
                                    <p:cond delay="0"/>
                                  </p:stCondLst>
                                  <p:childTnLst>
                                    <p:set>
                                      <p:cBhvr>
                                        <p:cTn id="33" dur="1" fill="hold">
                                          <p:stCondLst>
                                            <p:cond delay="0"/>
                                          </p:stCondLst>
                                        </p:cTn>
                                        <p:tgtEl>
                                          <p:spTgt spid="76"/>
                                        </p:tgtEl>
                                        <p:attrNameLst>
                                          <p:attrName>style.visibility</p:attrName>
                                        </p:attrNameLst>
                                      </p:cBhvr>
                                      <p:to>
                                        <p:strVal val="visible"/>
                                      </p:to>
                                    </p:set>
                                    <p:animEffect transition="in" filter="wipe(down)">
                                      <p:cBhvr>
                                        <p:cTn id="34" dur="500"/>
                                        <p:tgtEl>
                                          <p:spTgt spid="76"/>
                                        </p:tgtEl>
                                      </p:cBhvr>
                                    </p:animEffect>
                                  </p:childTnLst>
                                </p:cTn>
                              </p:par>
                              <p:par>
                                <p:cTn id="35" presetID="22" presetClass="entr" presetSubtype="4" fill="hold" nodeType="withEffect">
                                  <p:stCondLst>
                                    <p:cond delay="0"/>
                                  </p:stCondLst>
                                  <p:childTnLst>
                                    <p:set>
                                      <p:cBhvr>
                                        <p:cTn id="36" dur="1" fill="hold">
                                          <p:stCondLst>
                                            <p:cond delay="0"/>
                                          </p:stCondLst>
                                        </p:cTn>
                                        <p:tgtEl>
                                          <p:spTgt spid="81"/>
                                        </p:tgtEl>
                                        <p:attrNameLst>
                                          <p:attrName>style.visibility</p:attrName>
                                        </p:attrNameLst>
                                      </p:cBhvr>
                                      <p:to>
                                        <p:strVal val="visible"/>
                                      </p:to>
                                    </p:set>
                                    <p:animEffect transition="in" filter="wipe(down)">
                                      <p:cBhvr>
                                        <p:cTn id="37" dur="500"/>
                                        <p:tgtEl>
                                          <p:spTgt spid="81"/>
                                        </p:tgtEl>
                                      </p:cBhvr>
                                    </p:animEffect>
                                  </p:childTnLst>
                                </p:cTn>
                              </p:par>
                              <p:par>
                                <p:cTn id="38" presetID="22" presetClass="entr" presetSubtype="4" fill="hold" nodeType="withEffect">
                                  <p:stCondLst>
                                    <p:cond delay="0"/>
                                  </p:stCondLst>
                                  <p:childTnLst>
                                    <p:set>
                                      <p:cBhvr>
                                        <p:cTn id="39" dur="1" fill="hold">
                                          <p:stCondLst>
                                            <p:cond delay="0"/>
                                          </p:stCondLst>
                                        </p:cTn>
                                        <p:tgtEl>
                                          <p:spTgt spid="86"/>
                                        </p:tgtEl>
                                        <p:attrNameLst>
                                          <p:attrName>style.visibility</p:attrName>
                                        </p:attrNameLst>
                                      </p:cBhvr>
                                      <p:to>
                                        <p:strVal val="visible"/>
                                      </p:to>
                                    </p:set>
                                    <p:animEffect transition="in" filter="wipe(down)">
                                      <p:cBhvr>
                                        <p:cTn id="40" dur="500"/>
                                        <p:tgtEl>
                                          <p:spTgt spid="86"/>
                                        </p:tgtEl>
                                      </p:cBhvr>
                                    </p:animEffect>
                                  </p:childTnLst>
                                </p:cTn>
                              </p:par>
                              <p:par>
                                <p:cTn id="41" presetID="22" presetClass="entr" presetSubtype="4" fill="hold" nodeType="withEffect">
                                  <p:stCondLst>
                                    <p:cond delay="0"/>
                                  </p:stCondLst>
                                  <p:childTnLst>
                                    <p:set>
                                      <p:cBhvr>
                                        <p:cTn id="42" dur="1" fill="hold">
                                          <p:stCondLst>
                                            <p:cond delay="0"/>
                                          </p:stCondLst>
                                        </p:cTn>
                                        <p:tgtEl>
                                          <p:spTgt spid="91"/>
                                        </p:tgtEl>
                                        <p:attrNameLst>
                                          <p:attrName>style.visibility</p:attrName>
                                        </p:attrNameLst>
                                      </p:cBhvr>
                                      <p:to>
                                        <p:strVal val="visible"/>
                                      </p:to>
                                    </p:set>
                                    <p:animEffect transition="in" filter="wipe(down)">
                                      <p:cBhvr>
                                        <p:cTn id="43" dur="500"/>
                                        <p:tgtEl>
                                          <p:spTgt spid="91"/>
                                        </p:tgtEl>
                                      </p:cBhvr>
                                    </p:animEffect>
                                  </p:childTnLst>
                                </p:cTn>
                              </p:par>
                              <p:par>
                                <p:cTn id="44" presetID="22" presetClass="entr" presetSubtype="4" fill="hold" nodeType="withEffect">
                                  <p:stCondLst>
                                    <p:cond delay="0"/>
                                  </p:stCondLst>
                                  <p:childTnLst>
                                    <p:set>
                                      <p:cBhvr>
                                        <p:cTn id="45" dur="1" fill="hold">
                                          <p:stCondLst>
                                            <p:cond delay="0"/>
                                          </p:stCondLst>
                                        </p:cTn>
                                        <p:tgtEl>
                                          <p:spTgt spid="96"/>
                                        </p:tgtEl>
                                        <p:attrNameLst>
                                          <p:attrName>style.visibility</p:attrName>
                                        </p:attrNameLst>
                                      </p:cBhvr>
                                      <p:to>
                                        <p:strVal val="visible"/>
                                      </p:to>
                                    </p:set>
                                    <p:animEffect transition="in" filter="wipe(down)">
                                      <p:cBhvr>
                                        <p:cTn id="46" dur="500"/>
                                        <p:tgtEl>
                                          <p:spTgt spid="96"/>
                                        </p:tgtEl>
                                      </p:cBhvr>
                                    </p:animEffect>
                                  </p:childTnLst>
                                </p:cTn>
                              </p:par>
                              <p:par>
                                <p:cTn id="47" presetID="22" presetClass="entr" presetSubtype="4" fill="hold" nodeType="withEffect">
                                  <p:stCondLst>
                                    <p:cond delay="0"/>
                                  </p:stCondLst>
                                  <p:childTnLst>
                                    <p:set>
                                      <p:cBhvr>
                                        <p:cTn id="48" dur="1" fill="hold">
                                          <p:stCondLst>
                                            <p:cond delay="0"/>
                                          </p:stCondLst>
                                        </p:cTn>
                                        <p:tgtEl>
                                          <p:spTgt spid="101"/>
                                        </p:tgtEl>
                                        <p:attrNameLst>
                                          <p:attrName>style.visibility</p:attrName>
                                        </p:attrNameLst>
                                      </p:cBhvr>
                                      <p:to>
                                        <p:strVal val="visible"/>
                                      </p:to>
                                    </p:set>
                                    <p:animEffect transition="in" filter="wipe(down)">
                                      <p:cBhvr>
                                        <p:cTn id="49" dur="500"/>
                                        <p:tgtEl>
                                          <p:spTgt spid="101"/>
                                        </p:tgtEl>
                                      </p:cBhvr>
                                    </p:animEffect>
                                  </p:childTnLst>
                                </p:cTn>
                              </p:par>
                            </p:childTnLst>
                          </p:cTn>
                        </p:par>
                        <p:par>
                          <p:cTn id="50" fill="hold">
                            <p:stCondLst>
                              <p:cond delay="500"/>
                            </p:stCondLst>
                            <p:childTnLst>
                              <p:par>
                                <p:cTn id="51" presetID="22" presetClass="entr" presetSubtype="4" fill="hold" nodeType="afterEffect">
                                  <p:stCondLst>
                                    <p:cond delay="0"/>
                                  </p:stCondLst>
                                  <p:childTnLst>
                                    <p:set>
                                      <p:cBhvr>
                                        <p:cTn id="52" dur="1" fill="hold">
                                          <p:stCondLst>
                                            <p:cond delay="0"/>
                                          </p:stCondLst>
                                        </p:cTn>
                                        <p:tgtEl>
                                          <p:spTgt spid="2"/>
                                        </p:tgtEl>
                                        <p:attrNameLst>
                                          <p:attrName>style.visibility</p:attrName>
                                        </p:attrNameLst>
                                      </p:cBhvr>
                                      <p:to>
                                        <p:strVal val="visible"/>
                                      </p:to>
                                    </p:set>
                                    <p:animEffect transition="in" filter="wipe(down)">
                                      <p:cBhvr>
                                        <p:cTn id="5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组合 10"/>
          <p:cNvGrpSpPr/>
          <p:nvPr/>
        </p:nvGrpSpPr>
        <p:grpSpPr bwMode="auto">
          <a:xfrm>
            <a:off x="1531938" y="4149725"/>
            <a:ext cx="2416175" cy="1343025"/>
            <a:chOff x="1531938" y="4149725"/>
            <a:chExt cx="2416175" cy="1343025"/>
          </a:xfrm>
        </p:grpSpPr>
        <p:sp>
          <p:nvSpPr>
            <p:cNvPr id="27675" name="文本框 7"/>
            <p:cNvSpPr txBox="1">
              <a:spLocks noChangeArrowheads="1"/>
            </p:cNvSpPr>
            <p:nvPr/>
          </p:nvSpPr>
          <p:spPr bwMode="auto">
            <a:xfrm>
              <a:off x="1646238" y="4149725"/>
              <a:ext cx="212566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等线" panose="02010600030101010101" pitchFamily="2" charset="-122"/>
                  <a:ea typeface="等线"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等线" panose="02010600030101010101" pitchFamily="2" charset="-122"/>
                  <a:ea typeface="等线"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等线" panose="02010600030101010101" pitchFamily="2" charset="-122"/>
                  <a:ea typeface="等线"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9pPr>
            </a:lstStyle>
            <a:p>
              <a:pPr>
                <a:lnSpc>
                  <a:spcPct val="100000"/>
                </a:lnSpc>
                <a:spcBef>
                  <a:spcPct val="0"/>
                </a:spcBef>
                <a:buFontTx/>
                <a:buNone/>
              </a:pPr>
              <a:r>
                <a:rPr lang="zh-CN" altLang="en-US" sz="2400" b="1">
                  <a:latin typeface="隶书" panose="02010509060101010101" pitchFamily="49" charset="-122"/>
                  <a:ea typeface="隶书" panose="02010509060101010101" pitchFamily="49" charset="-122"/>
                </a:rPr>
                <a:t>点击添加标题</a:t>
              </a:r>
              <a:endParaRPr lang="en-US" altLang="zh-CN" sz="2400" b="1">
                <a:latin typeface="隶书" panose="02010509060101010101" pitchFamily="49" charset="-122"/>
                <a:ea typeface="隶书" panose="02010509060101010101" pitchFamily="49" charset="-122"/>
              </a:endParaRPr>
            </a:p>
          </p:txBody>
        </p:sp>
        <p:sp>
          <p:nvSpPr>
            <p:cNvPr id="27676" name="文本框 8"/>
            <p:cNvSpPr txBox="1">
              <a:spLocks noChangeArrowheads="1"/>
            </p:cNvSpPr>
            <p:nvPr/>
          </p:nvSpPr>
          <p:spPr bwMode="auto">
            <a:xfrm>
              <a:off x="1531938" y="4570413"/>
              <a:ext cx="2416175"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等线" panose="02010600030101010101" pitchFamily="2" charset="-122"/>
                  <a:ea typeface="等线"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等线" panose="02010600030101010101" pitchFamily="2" charset="-122"/>
                  <a:ea typeface="等线"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等线" panose="02010600030101010101" pitchFamily="2" charset="-122"/>
                  <a:ea typeface="等线"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9pPr>
            </a:lstStyle>
            <a:p>
              <a:pPr algn="just" eaLnBrk="1" hangingPunct="1">
                <a:lnSpc>
                  <a:spcPct val="150000"/>
                </a:lnSpc>
                <a:spcBef>
                  <a:spcPct val="0"/>
                </a:spcBef>
                <a:buFontTx/>
                <a:buNone/>
              </a:pPr>
              <a:r>
                <a:rPr lang="zh-CN" altLang="en-US" sz="1200">
                  <a:latin typeface="隶书" panose="02010509060101010101" pitchFamily="49" charset="-122"/>
                  <a:ea typeface="隶书" panose="02010509060101010101" pitchFamily="49" charset="-122"/>
                </a:rPr>
                <a:t>单击此处添加段落文本单击此处添加段落文本单击此处添加段落文本单击此处添加段落文本</a:t>
              </a:r>
              <a:endParaRPr lang="zh-CN" altLang="en-US" sz="1200" b="1">
                <a:latin typeface="隶书" panose="02010509060101010101" pitchFamily="49" charset="-122"/>
                <a:ea typeface="隶书" panose="02010509060101010101" pitchFamily="49" charset="-122"/>
              </a:endParaRPr>
            </a:p>
          </p:txBody>
        </p:sp>
      </p:grpSp>
      <p:grpSp>
        <p:nvGrpSpPr>
          <p:cNvPr id="9" name="组合 8"/>
          <p:cNvGrpSpPr/>
          <p:nvPr/>
        </p:nvGrpSpPr>
        <p:grpSpPr bwMode="auto">
          <a:xfrm>
            <a:off x="3405188" y="2025650"/>
            <a:ext cx="2417762" cy="1298575"/>
            <a:chOff x="3405188" y="2025650"/>
            <a:chExt cx="2417762" cy="1298575"/>
          </a:xfrm>
        </p:grpSpPr>
        <p:sp>
          <p:nvSpPr>
            <p:cNvPr id="27673" name="文本框 9"/>
            <p:cNvSpPr txBox="1">
              <a:spLocks noChangeArrowheads="1"/>
            </p:cNvSpPr>
            <p:nvPr/>
          </p:nvSpPr>
          <p:spPr bwMode="auto">
            <a:xfrm>
              <a:off x="3405188" y="2025650"/>
              <a:ext cx="213201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等线" panose="02010600030101010101" pitchFamily="2" charset="-122"/>
                  <a:ea typeface="等线"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等线" panose="02010600030101010101" pitchFamily="2" charset="-122"/>
                  <a:ea typeface="等线"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等线" panose="02010600030101010101" pitchFamily="2" charset="-122"/>
                  <a:ea typeface="等线"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9pPr>
            </a:lstStyle>
            <a:p>
              <a:pPr>
                <a:lnSpc>
                  <a:spcPct val="100000"/>
                </a:lnSpc>
                <a:spcBef>
                  <a:spcPct val="0"/>
                </a:spcBef>
                <a:buFontTx/>
                <a:buNone/>
              </a:pPr>
              <a:r>
                <a:rPr lang="zh-CN" altLang="en-US" sz="2400" b="1">
                  <a:latin typeface="隶书" panose="02010509060101010101" pitchFamily="49" charset="-122"/>
                  <a:ea typeface="隶书" panose="02010509060101010101" pitchFamily="49" charset="-122"/>
                </a:rPr>
                <a:t>点击添加标题</a:t>
              </a:r>
              <a:endParaRPr lang="en-US" altLang="zh-CN" sz="2400" b="1">
                <a:latin typeface="隶书" panose="02010509060101010101" pitchFamily="49" charset="-122"/>
                <a:ea typeface="隶书" panose="02010509060101010101" pitchFamily="49" charset="-122"/>
              </a:endParaRPr>
            </a:p>
          </p:txBody>
        </p:sp>
        <p:sp>
          <p:nvSpPr>
            <p:cNvPr id="27674" name="文本框 10"/>
            <p:cNvSpPr txBox="1">
              <a:spLocks noChangeArrowheads="1"/>
            </p:cNvSpPr>
            <p:nvPr/>
          </p:nvSpPr>
          <p:spPr bwMode="auto">
            <a:xfrm>
              <a:off x="3405188" y="2400300"/>
              <a:ext cx="2417762"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等线" panose="02010600030101010101" pitchFamily="2" charset="-122"/>
                  <a:ea typeface="等线"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等线" panose="02010600030101010101" pitchFamily="2" charset="-122"/>
                  <a:ea typeface="等线"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等线" panose="02010600030101010101" pitchFamily="2" charset="-122"/>
                  <a:ea typeface="等线"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9pPr>
            </a:lstStyle>
            <a:p>
              <a:pPr algn="just" eaLnBrk="1" hangingPunct="1">
                <a:lnSpc>
                  <a:spcPct val="150000"/>
                </a:lnSpc>
                <a:spcBef>
                  <a:spcPct val="0"/>
                </a:spcBef>
                <a:buFontTx/>
                <a:buNone/>
              </a:pPr>
              <a:r>
                <a:rPr lang="zh-CN" altLang="en-US" sz="1200">
                  <a:latin typeface="隶书" panose="02010509060101010101" pitchFamily="49" charset="-122"/>
                  <a:ea typeface="隶书" panose="02010509060101010101" pitchFamily="49" charset="-122"/>
                </a:rPr>
                <a:t>单击此处添加段落文本单击此处添加段落文本单击此处添加段落文本单击此处添加段落文本</a:t>
              </a:r>
              <a:endParaRPr lang="zh-CN" altLang="en-US" sz="1200" b="1">
                <a:latin typeface="隶书" panose="02010509060101010101" pitchFamily="49" charset="-122"/>
                <a:ea typeface="隶书" panose="02010509060101010101" pitchFamily="49" charset="-122"/>
              </a:endParaRPr>
            </a:p>
          </p:txBody>
        </p:sp>
      </p:grpSp>
      <p:grpSp>
        <p:nvGrpSpPr>
          <p:cNvPr id="12" name="组合 11"/>
          <p:cNvGrpSpPr/>
          <p:nvPr/>
        </p:nvGrpSpPr>
        <p:grpSpPr bwMode="auto">
          <a:xfrm>
            <a:off x="4951413" y="4200525"/>
            <a:ext cx="2416175" cy="1292225"/>
            <a:chOff x="4951413" y="4200525"/>
            <a:chExt cx="2416175" cy="1292225"/>
          </a:xfrm>
        </p:grpSpPr>
        <p:sp>
          <p:nvSpPr>
            <p:cNvPr id="27671" name="文本框 11"/>
            <p:cNvSpPr txBox="1">
              <a:spLocks noChangeArrowheads="1"/>
            </p:cNvSpPr>
            <p:nvPr/>
          </p:nvSpPr>
          <p:spPr bwMode="auto">
            <a:xfrm>
              <a:off x="4978400" y="4200525"/>
              <a:ext cx="21256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等线" panose="02010600030101010101" pitchFamily="2" charset="-122"/>
                  <a:ea typeface="等线"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等线" panose="02010600030101010101" pitchFamily="2" charset="-122"/>
                  <a:ea typeface="等线"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等线" panose="02010600030101010101" pitchFamily="2" charset="-122"/>
                  <a:ea typeface="等线"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9pPr>
            </a:lstStyle>
            <a:p>
              <a:pPr>
                <a:lnSpc>
                  <a:spcPct val="100000"/>
                </a:lnSpc>
                <a:spcBef>
                  <a:spcPct val="0"/>
                </a:spcBef>
                <a:buFontTx/>
                <a:buNone/>
              </a:pPr>
              <a:r>
                <a:rPr lang="zh-CN" altLang="en-US" sz="2400" b="1">
                  <a:latin typeface="隶书" panose="02010509060101010101" pitchFamily="49" charset="-122"/>
                  <a:ea typeface="隶书" panose="02010509060101010101" pitchFamily="49" charset="-122"/>
                </a:rPr>
                <a:t>点击添加标题</a:t>
              </a:r>
              <a:endParaRPr lang="en-US" altLang="zh-CN" sz="2400" b="1">
                <a:latin typeface="隶书" panose="02010509060101010101" pitchFamily="49" charset="-122"/>
                <a:ea typeface="隶书" panose="02010509060101010101" pitchFamily="49" charset="-122"/>
              </a:endParaRPr>
            </a:p>
          </p:txBody>
        </p:sp>
        <p:sp>
          <p:nvSpPr>
            <p:cNvPr id="27672" name="文本框 12"/>
            <p:cNvSpPr txBox="1">
              <a:spLocks noChangeArrowheads="1"/>
            </p:cNvSpPr>
            <p:nvPr/>
          </p:nvSpPr>
          <p:spPr bwMode="auto">
            <a:xfrm>
              <a:off x="4951413" y="4570413"/>
              <a:ext cx="2416175"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等线" panose="02010600030101010101" pitchFamily="2" charset="-122"/>
                  <a:ea typeface="等线"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等线" panose="02010600030101010101" pitchFamily="2" charset="-122"/>
                  <a:ea typeface="等线"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等线" panose="02010600030101010101" pitchFamily="2" charset="-122"/>
                  <a:ea typeface="等线"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9pPr>
            </a:lstStyle>
            <a:p>
              <a:pPr algn="just" eaLnBrk="1" hangingPunct="1">
                <a:lnSpc>
                  <a:spcPct val="150000"/>
                </a:lnSpc>
                <a:spcBef>
                  <a:spcPct val="0"/>
                </a:spcBef>
                <a:buFontTx/>
                <a:buNone/>
              </a:pPr>
              <a:r>
                <a:rPr lang="zh-CN" altLang="en-US" sz="1200">
                  <a:latin typeface="隶书" panose="02010509060101010101" pitchFamily="49" charset="-122"/>
                  <a:ea typeface="隶书" panose="02010509060101010101" pitchFamily="49" charset="-122"/>
                </a:rPr>
                <a:t>单击此处添加段落文本单击此处添加段落文本单击此处添加段落文本单击此处添加段落文本</a:t>
              </a:r>
              <a:endParaRPr lang="zh-CN" altLang="en-US" sz="1200" b="1">
                <a:latin typeface="隶书" panose="02010509060101010101" pitchFamily="49" charset="-122"/>
                <a:ea typeface="隶书" panose="02010509060101010101" pitchFamily="49" charset="-122"/>
              </a:endParaRPr>
            </a:p>
          </p:txBody>
        </p:sp>
      </p:grpSp>
      <p:grpSp>
        <p:nvGrpSpPr>
          <p:cNvPr id="10" name="组合 9"/>
          <p:cNvGrpSpPr/>
          <p:nvPr/>
        </p:nvGrpSpPr>
        <p:grpSpPr bwMode="auto">
          <a:xfrm>
            <a:off x="7016750" y="1993900"/>
            <a:ext cx="2465388" cy="1306513"/>
            <a:chOff x="6383338" y="1993900"/>
            <a:chExt cx="2465387" cy="1306513"/>
          </a:xfrm>
        </p:grpSpPr>
        <p:sp>
          <p:nvSpPr>
            <p:cNvPr id="27669" name="文本框 13"/>
            <p:cNvSpPr txBox="1">
              <a:spLocks noChangeArrowheads="1"/>
            </p:cNvSpPr>
            <p:nvPr/>
          </p:nvSpPr>
          <p:spPr bwMode="auto">
            <a:xfrm>
              <a:off x="6383338" y="1993900"/>
              <a:ext cx="213042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等线" panose="02010600030101010101" pitchFamily="2" charset="-122"/>
                  <a:ea typeface="等线"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等线" panose="02010600030101010101" pitchFamily="2" charset="-122"/>
                  <a:ea typeface="等线"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等线" panose="02010600030101010101" pitchFamily="2" charset="-122"/>
                  <a:ea typeface="等线"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9pPr>
            </a:lstStyle>
            <a:p>
              <a:pPr>
                <a:lnSpc>
                  <a:spcPct val="100000"/>
                </a:lnSpc>
                <a:spcBef>
                  <a:spcPct val="0"/>
                </a:spcBef>
                <a:buFontTx/>
                <a:buNone/>
              </a:pPr>
              <a:r>
                <a:rPr lang="zh-CN" altLang="en-US" sz="2400" b="1">
                  <a:latin typeface="隶书" panose="02010509060101010101" pitchFamily="49" charset="-122"/>
                  <a:ea typeface="隶书" panose="02010509060101010101" pitchFamily="49" charset="-122"/>
                </a:rPr>
                <a:t>点击添加标题</a:t>
              </a:r>
              <a:endParaRPr lang="en-US" altLang="zh-CN" sz="2400" b="1">
                <a:latin typeface="隶书" panose="02010509060101010101" pitchFamily="49" charset="-122"/>
                <a:ea typeface="隶书" panose="02010509060101010101" pitchFamily="49" charset="-122"/>
              </a:endParaRPr>
            </a:p>
          </p:txBody>
        </p:sp>
        <p:sp>
          <p:nvSpPr>
            <p:cNvPr id="27670" name="文本框 14"/>
            <p:cNvSpPr txBox="1">
              <a:spLocks noChangeArrowheads="1"/>
            </p:cNvSpPr>
            <p:nvPr/>
          </p:nvSpPr>
          <p:spPr bwMode="auto">
            <a:xfrm>
              <a:off x="6430963" y="2376488"/>
              <a:ext cx="2417762"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等线" panose="02010600030101010101" pitchFamily="2" charset="-122"/>
                  <a:ea typeface="等线"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等线" panose="02010600030101010101" pitchFamily="2" charset="-122"/>
                  <a:ea typeface="等线"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等线" panose="02010600030101010101" pitchFamily="2" charset="-122"/>
                  <a:ea typeface="等线"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9pPr>
            </a:lstStyle>
            <a:p>
              <a:pPr algn="just" eaLnBrk="1" hangingPunct="1">
                <a:lnSpc>
                  <a:spcPct val="150000"/>
                </a:lnSpc>
                <a:spcBef>
                  <a:spcPct val="0"/>
                </a:spcBef>
                <a:buFontTx/>
                <a:buNone/>
              </a:pPr>
              <a:r>
                <a:rPr lang="zh-CN" altLang="en-US" sz="1200">
                  <a:latin typeface="隶书" panose="02010509060101010101" pitchFamily="49" charset="-122"/>
                  <a:ea typeface="隶书" panose="02010509060101010101" pitchFamily="49" charset="-122"/>
                </a:rPr>
                <a:t>单击此处添加段落文本单击此处添加段落文本单击此处添加段落文本单击此处添加段落文本</a:t>
              </a:r>
              <a:endParaRPr lang="zh-CN" altLang="en-US" sz="1200" b="1">
                <a:latin typeface="隶书" panose="02010509060101010101" pitchFamily="49" charset="-122"/>
                <a:ea typeface="隶书" panose="02010509060101010101" pitchFamily="49" charset="-122"/>
              </a:endParaRPr>
            </a:p>
          </p:txBody>
        </p:sp>
      </p:grpSp>
      <p:grpSp>
        <p:nvGrpSpPr>
          <p:cNvPr id="13" name="组合 12"/>
          <p:cNvGrpSpPr/>
          <p:nvPr/>
        </p:nvGrpSpPr>
        <p:grpSpPr bwMode="auto">
          <a:xfrm>
            <a:off x="8304213" y="4189413"/>
            <a:ext cx="2420937" cy="1330325"/>
            <a:chOff x="8304213" y="4189413"/>
            <a:chExt cx="2420937" cy="1330325"/>
          </a:xfrm>
        </p:grpSpPr>
        <p:sp>
          <p:nvSpPr>
            <p:cNvPr id="27667" name="文本框 15"/>
            <p:cNvSpPr txBox="1">
              <a:spLocks noChangeArrowheads="1"/>
            </p:cNvSpPr>
            <p:nvPr/>
          </p:nvSpPr>
          <p:spPr bwMode="auto">
            <a:xfrm>
              <a:off x="8304213" y="4189413"/>
              <a:ext cx="20970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等线" panose="02010600030101010101" pitchFamily="2" charset="-122"/>
                  <a:ea typeface="等线"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等线" panose="02010600030101010101" pitchFamily="2" charset="-122"/>
                  <a:ea typeface="等线"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等线" panose="02010600030101010101" pitchFamily="2" charset="-122"/>
                  <a:ea typeface="等线"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9pPr>
            </a:lstStyle>
            <a:p>
              <a:pPr>
                <a:lnSpc>
                  <a:spcPct val="100000"/>
                </a:lnSpc>
                <a:spcBef>
                  <a:spcPct val="0"/>
                </a:spcBef>
                <a:buFontTx/>
                <a:buNone/>
              </a:pPr>
              <a:r>
                <a:rPr lang="zh-CN" altLang="en-US" sz="2400" b="1">
                  <a:latin typeface="隶书" panose="02010509060101010101" pitchFamily="49" charset="-122"/>
                  <a:ea typeface="隶书" panose="02010509060101010101" pitchFamily="49" charset="-122"/>
                </a:rPr>
                <a:t>点击添加标题</a:t>
              </a:r>
              <a:endParaRPr lang="en-US" altLang="zh-CN" sz="2400" b="1">
                <a:latin typeface="隶书" panose="02010509060101010101" pitchFamily="49" charset="-122"/>
                <a:ea typeface="隶书" panose="02010509060101010101" pitchFamily="49" charset="-122"/>
              </a:endParaRPr>
            </a:p>
          </p:txBody>
        </p:sp>
        <p:sp>
          <p:nvSpPr>
            <p:cNvPr id="27668" name="文本框 16"/>
            <p:cNvSpPr txBox="1">
              <a:spLocks noChangeArrowheads="1"/>
            </p:cNvSpPr>
            <p:nvPr/>
          </p:nvSpPr>
          <p:spPr bwMode="auto">
            <a:xfrm>
              <a:off x="8307388" y="4595813"/>
              <a:ext cx="2417762"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等线" panose="02010600030101010101" pitchFamily="2" charset="-122"/>
                  <a:ea typeface="等线"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等线" panose="02010600030101010101" pitchFamily="2" charset="-122"/>
                  <a:ea typeface="等线"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等线" panose="02010600030101010101" pitchFamily="2" charset="-122"/>
                  <a:ea typeface="等线"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9pPr>
            </a:lstStyle>
            <a:p>
              <a:pPr algn="just" eaLnBrk="1" hangingPunct="1">
                <a:lnSpc>
                  <a:spcPct val="150000"/>
                </a:lnSpc>
                <a:spcBef>
                  <a:spcPct val="0"/>
                </a:spcBef>
                <a:buFontTx/>
                <a:buNone/>
              </a:pPr>
              <a:r>
                <a:rPr lang="zh-CN" altLang="en-US" sz="1200">
                  <a:latin typeface="隶书" panose="02010509060101010101" pitchFamily="49" charset="-122"/>
                  <a:ea typeface="隶书" panose="02010509060101010101" pitchFamily="49" charset="-122"/>
                </a:rPr>
                <a:t>单击此处添加段落文本单击此处添加段落文本单击此处添加段落文本单击此处添加段落文本</a:t>
              </a:r>
              <a:endParaRPr lang="zh-CN" altLang="en-US" sz="1200" b="1">
                <a:latin typeface="隶书" panose="02010509060101010101" pitchFamily="49" charset="-122"/>
                <a:ea typeface="隶书" panose="02010509060101010101" pitchFamily="49" charset="-122"/>
              </a:endParaRPr>
            </a:p>
          </p:txBody>
        </p:sp>
      </p:grpSp>
      <p:grpSp>
        <p:nvGrpSpPr>
          <p:cNvPr id="8" name="组合 7"/>
          <p:cNvGrpSpPr/>
          <p:nvPr/>
        </p:nvGrpSpPr>
        <p:grpSpPr bwMode="auto">
          <a:xfrm>
            <a:off x="2047875" y="3184525"/>
            <a:ext cx="8158163" cy="993775"/>
            <a:chOff x="2047875" y="3184525"/>
            <a:chExt cx="8158163" cy="993775"/>
          </a:xfrm>
        </p:grpSpPr>
        <p:cxnSp>
          <p:nvCxnSpPr>
            <p:cNvPr id="2" name="直接连接符 1"/>
            <p:cNvCxnSpPr/>
            <p:nvPr/>
          </p:nvCxnSpPr>
          <p:spPr>
            <a:xfrm>
              <a:off x="2047875" y="3692525"/>
              <a:ext cx="8158163" cy="0"/>
            </a:xfrm>
            <a:prstGeom prst="line">
              <a:avLst/>
            </a:prstGeom>
            <a:ln w="104775">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3" name="椭圆 2"/>
            <p:cNvSpPr/>
            <p:nvPr/>
          </p:nvSpPr>
          <p:spPr>
            <a:xfrm>
              <a:off x="2560638" y="3546475"/>
              <a:ext cx="290512" cy="290513"/>
            </a:xfrm>
            <a:prstGeom prst="ellipse">
              <a:avLst/>
            </a:prstGeom>
            <a:solidFill>
              <a:srgbClr val="CF5B6E"/>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solidFill>
                  <a:schemeClr val="tx1"/>
                </a:solidFill>
              </a:endParaRPr>
            </a:p>
          </p:txBody>
        </p:sp>
        <p:sp>
          <p:nvSpPr>
            <p:cNvPr id="4" name="椭圆 3"/>
            <p:cNvSpPr/>
            <p:nvPr/>
          </p:nvSpPr>
          <p:spPr>
            <a:xfrm>
              <a:off x="4460875" y="3546475"/>
              <a:ext cx="290513" cy="290513"/>
            </a:xfrm>
            <a:prstGeom prst="ellipse">
              <a:avLst/>
            </a:prstGeom>
            <a:solidFill>
              <a:srgbClr val="CF5B6E"/>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solidFill>
                  <a:schemeClr val="tx1"/>
                </a:solidFill>
              </a:endParaRPr>
            </a:p>
          </p:txBody>
        </p:sp>
        <p:sp>
          <p:nvSpPr>
            <p:cNvPr id="5" name="椭圆 4"/>
            <p:cNvSpPr/>
            <p:nvPr/>
          </p:nvSpPr>
          <p:spPr>
            <a:xfrm>
              <a:off x="5946775" y="3546475"/>
              <a:ext cx="290513" cy="290513"/>
            </a:xfrm>
            <a:prstGeom prst="ellipse">
              <a:avLst/>
            </a:prstGeom>
            <a:solidFill>
              <a:srgbClr val="CF5B6E"/>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solidFill>
                  <a:schemeClr val="tx1"/>
                </a:solidFill>
              </a:endParaRPr>
            </a:p>
          </p:txBody>
        </p:sp>
        <p:sp>
          <p:nvSpPr>
            <p:cNvPr id="6" name="椭圆 5"/>
            <p:cNvSpPr/>
            <p:nvPr/>
          </p:nvSpPr>
          <p:spPr>
            <a:xfrm>
              <a:off x="7494588" y="3546475"/>
              <a:ext cx="290512" cy="290513"/>
            </a:xfrm>
            <a:prstGeom prst="ellipse">
              <a:avLst/>
            </a:prstGeom>
            <a:solidFill>
              <a:srgbClr val="CF5B6E"/>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solidFill>
                  <a:schemeClr val="tx1"/>
                </a:solidFill>
              </a:endParaRPr>
            </a:p>
          </p:txBody>
        </p:sp>
        <p:sp>
          <p:nvSpPr>
            <p:cNvPr id="7" name="椭圆 6"/>
            <p:cNvSpPr/>
            <p:nvPr/>
          </p:nvSpPr>
          <p:spPr>
            <a:xfrm>
              <a:off x="9398000" y="3546475"/>
              <a:ext cx="288925" cy="290513"/>
            </a:xfrm>
            <a:prstGeom prst="ellipse">
              <a:avLst/>
            </a:prstGeom>
            <a:solidFill>
              <a:srgbClr val="CF5B6E"/>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solidFill>
                  <a:schemeClr val="tx1"/>
                </a:solidFill>
              </a:endParaRPr>
            </a:p>
          </p:txBody>
        </p:sp>
        <p:sp>
          <p:nvSpPr>
            <p:cNvPr id="27662" name="文本框 17"/>
            <p:cNvSpPr txBox="1">
              <a:spLocks noChangeArrowheads="1"/>
            </p:cNvSpPr>
            <p:nvPr/>
          </p:nvSpPr>
          <p:spPr bwMode="auto">
            <a:xfrm>
              <a:off x="2392363" y="3184525"/>
              <a:ext cx="6715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等线" panose="02010600030101010101" pitchFamily="2" charset="-122"/>
                  <a:ea typeface="等线"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等线" panose="02010600030101010101" pitchFamily="2" charset="-122"/>
                  <a:ea typeface="等线"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等线" panose="02010600030101010101" pitchFamily="2" charset="-122"/>
                  <a:ea typeface="等线"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9pPr>
            </a:lstStyle>
            <a:p>
              <a:pPr eaLnBrk="1" hangingPunct="1">
                <a:lnSpc>
                  <a:spcPct val="100000"/>
                </a:lnSpc>
                <a:spcBef>
                  <a:spcPct val="0"/>
                </a:spcBef>
                <a:buFontTx/>
                <a:buNone/>
              </a:pPr>
              <a:r>
                <a:rPr lang="en-US" altLang="zh-CN" sz="1800"/>
                <a:t>2013</a:t>
              </a:r>
              <a:endParaRPr lang="zh-CN" altLang="en-US" sz="1800"/>
            </a:p>
          </p:txBody>
        </p:sp>
        <p:sp>
          <p:nvSpPr>
            <p:cNvPr id="27663" name="文本框 18"/>
            <p:cNvSpPr txBox="1">
              <a:spLocks noChangeArrowheads="1"/>
            </p:cNvSpPr>
            <p:nvPr/>
          </p:nvSpPr>
          <p:spPr bwMode="auto">
            <a:xfrm>
              <a:off x="4271963" y="3765550"/>
              <a:ext cx="6715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等线" panose="02010600030101010101" pitchFamily="2" charset="-122"/>
                  <a:ea typeface="等线"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等线" panose="02010600030101010101" pitchFamily="2" charset="-122"/>
                  <a:ea typeface="等线"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等线" panose="02010600030101010101" pitchFamily="2" charset="-122"/>
                  <a:ea typeface="等线"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9pPr>
            </a:lstStyle>
            <a:p>
              <a:pPr eaLnBrk="1" hangingPunct="1">
                <a:lnSpc>
                  <a:spcPct val="100000"/>
                </a:lnSpc>
                <a:spcBef>
                  <a:spcPct val="0"/>
                </a:spcBef>
                <a:buFontTx/>
                <a:buNone/>
              </a:pPr>
              <a:r>
                <a:rPr lang="en-US" altLang="zh-CN" sz="1800"/>
                <a:t>2014</a:t>
              </a:r>
              <a:endParaRPr lang="zh-CN" altLang="en-US" sz="1800"/>
            </a:p>
          </p:txBody>
        </p:sp>
        <p:sp>
          <p:nvSpPr>
            <p:cNvPr id="27664" name="文本框 19"/>
            <p:cNvSpPr txBox="1">
              <a:spLocks noChangeArrowheads="1"/>
            </p:cNvSpPr>
            <p:nvPr/>
          </p:nvSpPr>
          <p:spPr bwMode="auto">
            <a:xfrm>
              <a:off x="7305675" y="3808413"/>
              <a:ext cx="6715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等线" panose="02010600030101010101" pitchFamily="2" charset="-122"/>
                  <a:ea typeface="等线"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等线" panose="02010600030101010101" pitchFamily="2" charset="-122"/>
                  <a:ea typeface="等线"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等线" panose="02010600030101010101" pitchFamily="2" charset="-122"/>
                  <a:ea typeface="等线"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9pPr>
            </a:lstStyle>
            <a:p>
              <a:pPr eaLnBrk="1" hangingPunct="1">
                <a:lnSpc>
                  <a:spcPct val="100000"/>
                </a:lnSpc>
                <a:spcBef>
                  <a:spcPct val="0"/>
                </a:spcBef>
                <a:buFontTx/>
                <a:buNone/>
              </a:pPr>
              <a:r>
                <a:rPr lang="en-US" altLang="zh-CN" sz="1800"/>
                <a:t>2016</a:t>
              </a:r>
              <a:endParaRPr lang="zh-CN" altLang="en-US" sz="1800"/>
            </a:p>
          </p:txBody>
        </p:sp>
        <p:sp>
          <p:nvSpPr>
            <p:cNvPr id="27665" name="文本框 20"/>
            <p:cNvSpPr txBox="1">
              <a:spLocks noChangeArrowheads="1"/>
            </p:cNvSpPr>
            <p:nvPr/>
          </p:nvSpPr>
          <p:spPr bwMode="auto">
            <a:xfrm>
              <a:off x="9263063" y="3195638"/>
              <a:ext cx="6731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等线" panose="02010600030101010101" pitchFamily="2" charset="-122"/>
                  <a:ea typeface="等线"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等线" panose="02010600030101010101" pitchFamily="2" charset="-122"/>
                  <a:ea typeface="等线"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等线" panose="02010600030101010101" pitchFamily="2" charset="-122"/>
                  <a:ea typeface="等线"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9pPr>
            </a:lstStyle>
            <a:p>
              <a:pPr eaLnBrk="1" hangingPunct="1">
                <a:lnSpc>
                  <a:spcPct val="100000"/>
                </a:lnSpc>
                <a:spcBef>
                  <a:spcPct val="0"/>
                </a:spcBef>
                <a:buFontTx/>
                <a:buNone/>
              </a:pPr>
              <a:r>
                <a:rPr lang="en-US" altLang="zh-CN" sz="1800"/>
                <a:t>2017</a:t>
              </a:r>
              <a:endParaRPr lang="zh-CN" altLang="en-US" sz="1800"/>
            </a:p>
          </p:txBody>
        </p:sp>
        <p:sp>
          <p:nvSpPr>
            <p:cNvPr id="27666" name="文本框 21"/>
            <p:cNvSpPr txBox="1">
              <a:spLocks noChangeArrowheads="1"/>
            </p:cNvSpPr>
            <p:nvPr/>
          </p:nvSpPr>
          <p:spPr bwMode="auto">
            <a:xfrm>
              <a:off x="5764213" y="3195638"/>
              <a:ext cx="6731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等线" panose="02010600030101010101" pitchFamily="2" charset="-122"/>
                  <a:ea typeface="等线"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等线" panose="02010600030101010101" pitchFamily="2" charset="-122"/>
                  <a:ea typeface="等线"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等线" panose="02010600030101010101" pitchFamily="2" charset="-122"/>
                  <a:ea typeface="等线"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9pPr>
            </a:lstStyle>
            <a:p>
              <a:pPr eaLnBrk="1" hangingPunct="1">
                <a:lnSpc>
                  <a:spcPct val="100000"/>
                </a:lnSpc>
                <a:spcBef>
                  <a:spcPct val="0"/>
                </a:spcBef>
                <a:buFontTx/>
                <a:buNone/>
              </a:pPr>
              <a:r>
                <a:rPr lang="en-US" altLang="zh-CN" sz="1800"/>
                <a:t>2015</a:t>
              </a:r>
              <a:endParaRPr lang="zh-CN" altLang="en-US" sz="1800"/>
            </a:p>
          </p:txBody>
        </p:sp>
      </p:grpSp>
    </p:spTree>
  </p:cSld>
  <p:clrMapOvr>
    <a:masterClrMapping/>
  </p:clrMapOvr>
  <p:transition spd="slow" advClick="0" advTm="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down)">
                                      <p:cBhvr>
                                        <p:cTn id="15" dur="500"/>
                                        <p:tgtEl>
                                          <p:spTgt spid="9"/>
                                        </p:tgtEl>
                                      </p:cBhvr>
                                    </p:animEffect>
                                  </p:childTnLst>
                                </p:cTn>
                              </p:par>
                            </p:childTnLst>
                          </p:cTn>
                        </p:par>
                        <p:par>
                          <p:cTn id="16" fill="hold">
                            <p:stCondLst>
                              <p:cond delay="1500"/>
                            </p:stCondLst>
                            <p:childTnLst>
                              <p:par>
                                <p:cTn id="17" presetID="22" presetClass="entr" presetSubtype="4" fill="hold"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ipe(down)">
                                      <p:cBhvr>
                                        <p:cTn id="19" dur="500"/>
                                        <p:tgtEl>
                                          <p:spTgt spid="12"/>
                                        </p:tgtEl>
                                      </p:cBhvr>
                                    </p:animEffect>
                                  </p:childTnLst>
                                </p:cTn>
                              </p:par>
                            </p:childTnLst>
                          </p:cTn>
                        </p:par>
                        <p:par>
                          <p:cTn id="20" fill="hold">
                            <p:stCondLst>
                              <p:cond delay="2000"/>
                            </p:stCondLst>
                            <p:childTnLst>
                              <p:par>
                                <p:cTn id="21" presetID="22" presetClass="entr" presetSubtype="4" fill="hold"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down)">
                                      <p:cBhvr>
                                        <p:cTn id="23" dur="500"/>
                                        <p:tgtEl>
                                          <p:spTgt spid="10"/>
                                        </p:tgtEl>
                                      </p:cBhvr>
                                    </p:animEffect>
                                  </p:childTnLst>
                                </p:cTn>
                              </p:par>
                            </p:childTnLst>
                          </p:cTn>
                        </p:par>
                        <p:par>
                          <p:cTn id="24" fill="hold">
                            <p:stCondLst>
                              <p:cond delay="2500"/>
                            </p:stCondLst>
                            <p:childTnLst>
                              <p:par>
                                <p:cTn id="25" presetID="22" presetClass="entr" presetSubtype="4" fill="hold" nodeType="after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down)">
                                      <p:cBhvr>
                                        <p:cTn id="2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3048000" y="2122488"/>
            <a:ext cx="6096000" cy="2154237"/>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7" name="文本框 6"/>
          <p:cNvSpPr txBox="1"/>
          <p:nvPr/>
        </p:nvSpPr>
        <p:spPr>
          <a:xfrm>
            <a:off x="4095640" y="2481509"/>
            <a:ext cx="4000720" cy="769441"/>
          </a:xfrm>
          <a:prstGeom prst="rect">
            <a:avLst/>
          </a:prstGeom>
          <a:noFill/>
        </p:spPr>
        <p:txBody>
          <a:bodyPr>
            <a:spAutoFit/>
            <a:scene3d>
              <a:camera prst="orthographicFront"/>
              <a:lightRig rig="threePt" dir="t"/>
            </a:scene3d>
            <a:sp3d contourW="12700"/>
          </a:bodyPr>
          <a:lstStyle/>
          <a:p>
            <a:pPr algn="ctr" eaLnBrk="1" fontAlgn="auto" hangingPunct="1">
              <a:spcBef>
                <a:spcPts val="0"/>
              </a:spcBef>
              <a:spcAft>
                <a:spcPts val="0"/>
              </a:spcAft>
              <a:defRPr/>
            </a:pPr>
            <a:r>
              <a:rPr lang="zh-CN" altLang="en-US" sz="4400" dirty="0">
                <a:solidFill>
                  <a:srgbClr val="3F3F3F"/>
                </a:solidFill>
                <a:latin typeface="TypeLand 康熙字典體試用版" pitchFamily="50" charset="-120"/>
                <a:ea typeface="TypeLand 康熙字典體試用版" pitchFamily="50" charset="-120"/>
              </a:rPr>
              <a:t>多肉的世界</a:t>
            </a:r>
          </a:p>
        </p:txBody>
      </p:sp>
      <p:sp>
        <p:nvSpPr>
          <p:cNvPr id="8" name="矩形 7"/>
          <p:cNvSpPr/>
          <p:nvPr/>
        </p:nvSpPr>
        <p:spPr>
          <a:xfrm>
            <a:off x="3521075" y="3190875"/>
            <a:ext cx="5149850" cy="688975"/>
          </a:xfrm>
          <a:prstGeom prst="rect">
            <a:avLst/>
          </a:prstGeom>
        </p:spPr>
        <p:txBody>
          <a:bodyPr>
            <a:spAutoFit/>
          </a:bodyPr>
          <a:lstStyle/>
          <a:p>
            <a:pPr algn="ctr" eaLnBrk="1" fontAlgn="auto" hangingPunct="1">
              <a:lnSpc>
                <a:spcPct val="150000"/>
              </a:lnSpc>
              <a:spcBef>
                <a:spcPts val="790"/>
              </a:spcBef>
              <a:spcAft>
                <a:spcPts val="0"/>
              </a:spcAft>
              <a:defRPr/>
            </a:pPr>
            <a:r>
              <a:rPr lang="zh-CN" altLang="en-US" sz="1400" dirty="0">
                <a:solidFill>
                  <a:schemeClr val="bg2">
                    <a:lumMod val="25000"/>
                  </a:schemeClr>
                </a:solidFill>
                <a:latin typeface="隶书" panose="02010509060101010101" pitchFamily="49" charset="-122"/>
                <a:ea typeface="隶书" panose="02010509060101010101" pitchFamily="49" charset="-122"/>
                <a:cs typeface="Hiragino Sans GB W3" charset="-122"/>
              </a:rPr>
              <a:t>点击添加文本信息点击添加文本信息点击添加文本信息点击添加文本信息点击添加文本信息点击添加文本信息  </a:t>
            </a:r>
            <a:endParaRPr lang="en-US" altLang="zh-CN" sz="1400" dirty="0">
              <a:solidFill>
                <a:schemeClr val="bg2">
                  <a:lumMod val="25000"/>
                </a:schemeClr>
              </a:solidFill>
              <a:latin typeface="隶书" panose="02010509060101010101" pitchFamily="49" charset="-122"/>
              <a:ea typeface="隶书" panose="02010509060101010101" pitchFamily="49" charset="-122"/>
              <a:cs typeface="Hiragino Sans GB W3"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down)">
                                      <p:cBhvr>
                                        <p:cTn id="11" dur="500"/>
                                        <p:tgtEl>
                                          <p:spTgt spid="8"/>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down)">
                                      <p:cBhvr>
                                        <p:cTn id="15" dur="500"/>
                                        <p:tgtEl>
                                          <p:spTgt spid="6"/>
                                        </p:tgtEl>
                                      </p:cBhvr>
                                    </p:animEffect>
                                  </p:childTnLst>
                                </p:cTn>
                              </p:par>
                            </p:childTnLst>
                          </p:cTn>
                        </p:par>
                        <p:par>
                          <p:cTn id="16" fill="hold">
                            <p:stCondLst>
                              <p:cond delay="1500"/>
                            </p:stCondLst>
                            <p:childTnLst>
                              <p:par>
                                <p:cTn id="17" presetID="22" presetClass="entr" presetSubtype="4" fill="hold" nodeType="after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animEffect transition="in" filter="wipe(down)">
                                      <p:cBhvr>
                                        <p:cTn id="19"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3048000" y="2122488"/>
            <a:ext cx="6096000" cy="2154237"/>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7" name="文本框 6"/>
          <p:cNvSpPr txBox="1"/>
          <p:nvPr/>
        </p:nvSpPr>
        <p:spPr>
          <a:xfrm>
            <a:off x="4095640" y="2481509"/>
            <a:ext cx="4000720" cy="769441"/>
          </a:xfrm>
          <a:prstGeom prst="rect">
            <a:avLst/>
          </a:prstGeom>
          <a:noFill/>
        </p:spPr>
        <p:txBody>
          <a:bodyPr>
            <a:spAutoFit/>
            <a:scene3d>
              <a:camera prst="orthographicFront"/>
              <a:lightRig rig="threePt" dir="t"/>
            </a:scene3d>
            <a:sp3d contourW="12700"/>
          </a:bodyPr>
          <a:lstStyle/>
          <a:p>
            <a:pPr algn="ctr" eaLnBrk="1" fontAlgn="auto" hangingPunct="1">
              <a:spcBef>
                <a:spcPts val="0"/>
              </a:spcBef>
              <a:spcAft>
                <a:spcPts val="0"/>
              </a:spcAft>
              <a:defRPr/>
            </a:pPr>
            <a:r>
              <a:rPr lang="zh-CN" altLang="en-US" sz="4400" dirty="0">
                <a:solidFill>
                  <a:srgbClr val="3F3F3F"/>
                </a:solidFill>
                <a:latin typeface="TypeLand 康熙字典體試用版" pitchFamily="50" charset="-120"/>
                <a:ea typeface="TypeLand 康熙字典體試用版" pitchFamily="50" charset="-120"/>
              </a:rPr>
              <a:t>多肉的世界</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down)">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bwMode="auto">
          <a:xfrm>
            <a:off x="5940425" y="1985963"/>
            <a:ext cx="5086350" cy="522287"/>
            <a:chOff x="5941158" y="1986378"/>
            <a:chExt cx="5084982" cy="522507"/>
          </a:xfrm>
        </p:grpSpPr>
        <p:sp>
          <p:nvSpPr>
            <p:cNvPr id="4" name="椭圆 3"/>
            <p:cNvSpPr/>
            <p:nvPr/>
          </p:nvSpPr>
          <p:spPr>
            <a:xfrm>
              <a:off x="5941158" y="1986378"/>
              <a:ext cx="522148" cy="522507"/>
            </a:xfrm>
            <a:prstGeom prst="ellipse">
              <a:avLst/>
            </a:prstGeom>
            <a:solidFill>
              <a:srgbClr val="CF5B6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000" b="1" dirty="0">
                  <a:solidFill>
                    <a:schemeClr val="bg1"/>
                  </a:solidFill>
                  <a:latin typeface="微软雅黑" panose="020B0503020204020204" pitchFamily="34" charset="-122"/>
                  <a:ea typeface="微软雅黑" panose="020B0503020204020204" pitchFamily="34" charset="-122"/>
                </a:rPr>
                <a:t>1</a:t>
              </a:r>
              <a:endParaRPr lang="zh-CN" altLang="en-US" sz="2000" b="1" dirty="0">
                <a:solidFill>
                  <a:schemeClr val="bg1"/>
                </a:solidFill>
                <a:latin typeface="微软雅黑" panose="020B0503020204020204" pitchFamily="34" charset="-122"/>
                <a:ea typeface="微软雅黑" panose="020B0503020204020204" pitchFamily="34" charset="-122"/>
              </a:endParaRPr>
            </a:p>
          </p:txBody>
        </p:sp>
        <p:sp>
          <p:nvSpPr>
            <p:cNvPr id="9232" name="文本框 7"/>
            <p:cNvSpPr txBox="1">
              <a:spLocks noChangeArrowheads="1"/>
            </p:cNvSpPr>
            <p:nvPr/>
          </p:nvSpPr>
          <p:spPr bwMode="auto">
            <a:xfrm>
              <a:off x="6644640" y="2062965"/>
              <a:ext cx="43815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r>
                <a:rPr lang="zh-CN" altLang="en-US">
                  <a:latin typeface="文悦古典明朝体 (非商业使用) W5"/>
                  <a:ea typeface="文悦古典明朝体 (非商业使用) W5"/>
                  <a:cs typeface="文悦古典明朝体 (非商业使用) W5"/>
                </a:rPr>
                <a:t>第一章节</a:t>
              </a:r>
              <a:r>
                <a:rPr lang="en-US" altLang="zh-CN">
                  <a:latin typeface="文悦古典明朝体 (非商业使用) W5"/>
                  <a:ea typeface="文悦古典明朝体 (非商业使用) W5"/>
                  <a:cs typeface="文悦古典明朝体 (非商业使用) W5"/>
                </a:rPr>
                <a:t>………………………………02</a:t>
              </a:r>
              <a:endParaRPr lang="zh-CN" altLang="en-US">
                <a:latin typeface="文悦古典明朝体 (非商业使用) W5"/>
                <a:ea typeface="文悦古典明朝体 (非商业使用) W5"/>
                <a:cs typeface="文悦古典明朝体 (非商业使用) W5"/>
              </a:endParaRPr>
            </a:p>
          </p:txBody>
        </p:sp>
      </p:grpSp>
      <p:grpSp>
        <p:nvGrpSpPr>
          <p:cNvPr id="15" name="组合 14"/>
          <p:cNvGrpSpPr/>
          <p:nvPr/>
        </p:nvGrpSpPr>
        <p:grpSpPr bwMode="auto">
          <a:xfrm>
            <a:off x="5940425" y="2943225"/>
            <a:ext cx="5086350" cy="522288"/>
            <a:chOff x="5941158" y="2942957"/>
            <a:chExt cx="5084982" cy="522507"/>
          </a:xfrm>
        </p:grpSpPr>
        <p:sp>
          <p:nvSpPr>
            <p:cNvPr id="5" name="椭圆 4"/>
            <p:cNvSpPr/>
            <p:nvPr/>
          </p:nvSpPr>
          <p:spPr>
            <a:xfrm>
              <a:off x="5941158" y="2942957"/>
              <a:ext cx="522148" cy="522507"/>
            </a:xfrm>
            <a:prstGeom prst="ellipse">
              <a:avLst/>
            </a:prstGeom>
            <a:solidFill>
              <a:srgbClr val="CF5B6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000" b="1" dirty="0">
                  <a:solidFill>
                    <a:schemeClr val="bg1"/>
                  </a:solidFill>
                  <a:latin typeface="微软雅黑" panose="020B0503020204020204" pitchFamily="34" charset="-122"/>
                  <a:ea typeface="微软雅黑" panose="020B0503020204020204" pitchFamily="34" charset="-122"/>
                </a:rPr>
                <a:t>2</a:t>
              </a:r>
              <a:endParaRPr lang="zh-CN" altLang="en-US" sz="2000" b="1" dirty="0">
                <a:solidFill>
                  <a:schemeClr val="bg1"/>
                </a:solidFill>
                <a:latin typeface="微软雅黑" panose="020B0503020204020204" pitchFamily="34" charset="-122"/>
                <a:ea typeface="微软雅黑" panose="020B0503020204020204" pitchFamily="34" charset="-122"/>
              </a:endParaRPr>
            </a:p>
          </p:txBody>
        </p:sp>
        <p:sp>
          <p:nvSpPr>
            <p:cNvPr id="9230" name="文本框 8"/>
            <p:cNvSpPr txBox="1">
              <a:spLocks noChangeArrowheads="1"/>
            </p:cNvSpPr>
            <p:nvPr/>
          </p:nvSpPr>
          <p:spPr bwMode="auto">
            <a:xfrm>
              <a:off x="6644640" y="3019544"/>
              <a:ext cx="43815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r>
                <a:rPr lang="zh-CN" altLang="en-US">
                  <a:latin typeface="文悦古典明朝体 (非商业使用) W5"/>
                  <a:ea typeface="文悦古典明朝体 (非商业使用) W5"/>
                  <a:cs typeface="文悦古典明朝体 (非商业使用) W5"/>
                </a:rPr>
                <a:t>第二章节</a:t>
              </a:r>
              <a:r>
                <a:rPr lang="en-US" altLang="zh-CN">
                  <a:latin typeface="文悦古典明朝体 (非商业使用) W5"/>
                  <a:ea typeface="文悦古典明朝体 (非商业使用) W5"/>
                  <a:cs typeface="文悦古典明朝体 (非商业使用) W5"/>
                </a:rPr>
                <a:t>………………………………04</a:t>
              </a:r>
              <a:endParaRPr lang="zh-CN" altLang="en-US">
                <a:latin typeface="文悦古典明朝体 (非商业使用) W5"/>
                <a:ea typeface="文悦古典明朝体 (非商业使用) W5"/>
                <a:cs typeface="文悦古典明朝体 (非商业使用) W5"/>
              </a:endParaRPr>
            </a:p>
          </p:txBody>
        </p:sp>
      </p:grpSp>
      <p:grpSp>
        <p:nvGrpSpPr>
          <p:cNvPr id="16" name="组合 15"/>
          <p:cNvGrpSpPr/>
          <p:nvPr/>
        </p:nvGrpSpPr>
        <p:grpSpPr bwMode="auto">
          <a:xfrm>
            <a:off x="5940425" y="3898900"/>
            <a:ext cx="5086350" cy="523875"/>
            <a:chOff x="5941158" y="3899536"/>
            <a:chExt cx="5084982" cy="522507"/>
          </a:xfrm>
        </p:grpSpPr>
        <p:sp>
          <p:nvSpPr>
            <p:cNvPr id="6" name="椭圆 5"/>
            <p:cNvSpPr/>
            <p:nvPr/>
          </p:nvSpPr>
          <p:spPr>
            <a:xfrm>
              <a:off x="5941158" y="3899536"/>
              <a:ext cx="522148" cy="522507"/>
            </a:xfrm>
            <a:prstGeom prst="ellipse">
              <a:avLst/>
            </a:prstGeom>
            <a:solidFill>
              <a:srgbClr val="CF5B6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000" b="1" dirty="0">
                  <a:solidFill>
                    <a:schemeClr val="bg1"/>
                  </a:solidFill>
                  <a:latin typeface="微软雅黑" panose="020B0503020204020204" pitchFamily="34" charset="-122"/>
                  <a:ea typeface="微软雅黑" panose="020B0503020204020204" pitchFamily="34" charset="-122"/>
                </a:rPr>
                <a:t>3</a:t>
              </a:r>
              <a:endParaRPr lang="zh-CN" altLang="en-US" sz="2000" b="1" dirty="0">
                <a:solidFill>
                  <a:schemeClr val="bg1"/>
                </a:solidFill>
                <a:latin typeface="微软雅黑" panose="020B0503020204020204" pitchFamily="34" charset="-122"/>
                <a:ea typeface="微软雅黑" panose="020B0503020204020204" pitchFamily="34" charset="-122"/>
              </a:endParaRPr>
            </a:p>
          </p:txBody>
        </p:sp>
        <p:sp>
          <p:nvSpPr>
            <p:cNvPr id="9228" name="文本框 9"/>
            <p:cNvSpPr txBox="1">
              <a:spLocks noChangeArrowheads="1"/>
            </p:cNvSpPr>
            <p:nvPr/>
          </p:nvSpPr>
          <p:spPr bwMode="auto">
            <a:xfrm>
              <a:off x="6644640" y="3976123"/>
              <a:ext cx="43815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r>
                <a:rPr lang="zh-CN" altLang="en-US">
                  <a:latin typeface="文悦古典明朝体 (非商业使用) W5"/>
                  <a:ea typeface="文悦古典明朝体 (非商业使用) W5"/>
                  <a:cs typeface="文悦古典明朝体 (非商业使用) W5"/>
                </a:rPr>
                <a:t>第三章节</a:t>
              </a:r>
              <a:r>
                <a:rPr lang="en-US" altLang="zh-CN">
                  <a:latin typeface="文悦古典明朝体 (非商业使用) W5"/>
                  <a:ea typeface="文悦古典明朝体 (非商业使用) W5"/>
                  <a:cs typeface="文悦古典明朝体 (非商业使用) W5"/>
                </a:rPr>
                <a:t>………………………………06</a:t>
              </a:r>
              <a:endParaRPr lang="zh-CN" altLang="en-US">
                <a:latin typeface="文悦古典明朝体 (非商业使用) W5"/>
                <a:ea typeface="文悦古典明朝体 (非商业使用) W5"/>
                <a:cs typeface="文悦古典明朝体 (非商业使用) W5"/>
              </a:endParaRPr>
            </a:p>
          </p:txBody>
        </p:sp>
      </p:grpSp>
      <p:grpSp>
        <p:nvGrpSpPr>
          <p:cNvPr id="17" name="组合 16"/>
          <p:cNvGrpSpPr/>
          <p:nvPr/>
        </p:nvGrpSpPr>
        <p:grpSpPr bwMode="auto">
          <a:xfrm>
            <a:off x="5940425" y="4856163"/>
            <a:ext cx="5086350" cy="522287"/>
            <a:chOff x="5941158" y="4856115"/>
            <a:chExt cx="5084982" cy="522507"/>
          </a:xfrm>
        </p:grpSpPr>
        <p:sp>
          <p:nvSpPr>
            <p:cNvPr id="7" name="椭圆 6"/>
            <p:cNvSpPr/>
            <p:nvPr/>
          </p:nvSpPr>
          <p:spPr>
            <a:xfrm>
              <a:off x="5941158" y="4856115"/>
              <a:ext cx="522148" cy="522507"/>
            </a:xfrm>
            <a:prstGeom prst="ellipse">
              <a:avLst/>
            </a:prstGeom>
            <a:solidFill>
              <a:srgbClr val="CF5B6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000" b="1" dirty="0">
                  <a:solidFill>
                    <a:schemeClr val="bg1"/>
                  </a:solidFill>
                  <a:latin typeface="微软雅黑" panose="020B0503020204020204" pitchFamily="34" charset="-122"/>
                  <a:ea typeface="微软雅黑" panose="020B0503020204020204" pitchFamily="34" charset="-122"/>
                </a:rPr>
                <a:t>4</a:t>
              </a:r>
              <a:endParaRPr lang="zh-CN" altLang="en-US" sz="2000" b="1" dirty="0">
                <a:solidFill>
                  <a:schemeClr val="bg1"/>
                </a:solidFill>
                <a:latin typeface="微软雅黑" panose="020B0503020204020204" pitchFamily="34" charset="-122"/>
                <a:ea typeface="微软雅黑" panose="020B0503020204020204" pitchFamily="34" charset="-122"/>
              </a:endParaRPr>
            </a:p>
          </p:txBody>
        </p:sp>
        <p:sp>
          <p:nvSpPr>
            <p:cNvPr id="9226" name="文本框 10"/>
            <p:cNvSpPr txBox="1">
              <a:spLocks noChangeArrowheads="1"/>
            </p:cNvSpPr>
            <p:nvPr/>
          </p:nvSpPr>
          <p:spPr bwMode="auto">
            <a:xfrm>
              <a:off x="6644640" y="4932702"/>
              <a:ext cx="43815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r>
                <a:rPr lang="zh-CN" altLang="en-US">
                  <a:latin typeface="文悦古典明朝体 (非商业使用) W5"/>
                  <a:ea typeface="文悦古典明朝体 (非商业使用) W5"/>
                  <a:cs typeface="文悦古典明朝体 (非商业使用) W5"/>
                </a:rPr>
                <a:t>第四章节</a:t>
              </a:r>
              <a:r>
                <a:rPr lang="en-US" altLang="zh-CN">
                  <a:latin typeface="文悦古典明朝体 (非商业使用) W5"/>
                  <a:ea typeface="文悦古典明朝体 (非商业使用) W5"/>
                  <a:cs typeface="文悦古典明朝体 (非商业使用) W5"/>
                </a:rPr>
                <a:t>………………………………08</a:t>
              </a:r>
              <a:endParaRPr lang="zh-CN" altLang="en-US">
                <a:latin typeface="文悦古典明朝体 (非商业使用) W5"/>
                <a:ea typeface="文悦古典明朝体 (非商业使用) W5"/>
                <a:cs typeface="文悦古典明朝体 (非商业使用) W5"/>
              </a:endParaRPr>
            </a:p>
          </p:txBody>
        </p:sp>
      </p:grpSp>
      <p:grpSp>
        <p:nvGrpSpPr>
          <p:cNvPr id="2" name="组合 1"/>
          <p:cNvGrpSpPr/>
          <p:nvPr/>
        </p:nvGrpSpPr>
        <p:grpSpPr bwMode="auto">
          <a:xfrm>
            <a:off x="1165225" y="1985963"/>
            <a:ext cx="4124325" cy="3489325"/>
            <a:chOff x="1165860" y="1986378"/>
            <a:chExt cx="4123965" cy="3488716"/>
          </a:xfrm>
        </p:grpSpPr>
        <p:pic>
          <p:nvPicPr>
            <p:cNvPr id="9223" name="图片 6"/>
            <p:cNvPicPr>
              <a:picLocks noChangeAspect="1" noChangeArrowheads="1"/>
            </p:cNvPicPr>
            <p:nvPr/>
          </p:nvPicPr>
          <p:blipFill>
            <a:blip r:embed="rId2" cstate="email"/>
            <a:srcRect/>
            <a:stretch>
              <a:fillRect/>
            </a:stretch>
          </p:blipFill>
          <p:spPr bwMode="auto">
            <a:xfrm>
              <a:off x="1165860" y="1986378"/>
              <a:ext cx="4123965" cy="3488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4" name="矩形 12"/>
            <p:cNvSpPr>
              <a:spLocks noChangeArrowheads="1"/>
            </p:cNvSpPr>
            <p:nvPr/>
          </p:nvSpPr>
          <p:spPr bwMode="auto">
            <a:xfrm>
              <a:off x="2001524" y="2810610"/>
              <a:ext cx="223651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r>
                <a:rPr lang="zh-CN" altLang="en-US" sz="8000">
                  <a:latin typeface="隶书" panose="02010509060101010101" pitchFamily="49" charset="-122"/>
                  <a:ea typeface="隶书" panose="02010509060101010101" pitchFamily="49" charset="-122"/>
                </a:rPr>
                <a:t>目录</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down)">
                                      <p:cBhvr>
                                        <p:cTn id="11" dur="500"/>
                                        <p:tgtEl>
                                          <p:spTgt spid="3"/>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wipe(down)">
                                      <p:cBhvr>
                                        <p:cTn id="15" dur="500"/>
                                        <p:tgtEl>
                                          <p:spTgt spid="15"/>
                                        </p:tgtEl>
                                      </p:cBhvr>
                                    </p:animEffect>
                                  </p:childTnLst>
                                </p:cTn>
                              </p:par>
                            </p:childTnLst>
                          </p:cTn>
                        </p:par>
                        <p:par>
                          <p:cTn id="16" fill="hold">
                            <p:stCondLst>
                              <p:cond delay="1500"/>
                            </p:stCondLst>
                            <p:childTnLst>
                              <p:par>
                                <p:cTn id="17" presetID="22" presetClass="entr" presetSubtype="4" fill="hold" nodeType="after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wipe(down)">
                                      <p:cBhvr>
                                        <p:cTn id="19" dur="500"/>
                                        <p:tgtEl>
                                          <p:spTgt spid="16"/>
                                        </p:tgtEl>
                                      </p:cBhvr>
                                    </p:animEffect>
                                  </p:childTnLst>
                                </p:cTn>
                              </p:par>
                            </p:childTnLst>
                          </p:cTn>
                        </p:par>
                        <p:par>
                          <p:cTn id="20" fill="hold">
                            <p:stCondLst>
                              <p:cond delay="2000"/>
                            </p:stCondLst>
                            <p:childTnLst>
                              <p:par>
                                <p:cTn id="21" presetID="22" presetClass="entr" presetSubtype="4" fill="hold" nodeType="after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wipe(down)">
                                      <p:cBhvr>
                                        <p:cTn id="23"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3048000" y="2122488"/>
            <a:ext cx="6096000" cy="2154237"/>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7" name="文本框 6"/>
          <p:cNvSpPr txBox="1"/>
          <p:nvPr/>
        </p:nvSpPr>
        <p:spPr>
          <a:xfrm>
            <a:off x="4095640" y="2481509"/>
            <a:ext cx="4000720" cy="769441"/>
          </a:xfrm>
          <a:prstGeom prst="rect">
            <a:avLst/>
          </a:prstGeom>
          <a:noFill/>
        </p:spPr>
        <p:txBody>
          <a:bodyPr>
            <a:spAutoFit/>
            <a:scene3d>
              <a:camera prst="orthographicFront"/>
              <a:lightRig rig="threePt" dir="t"/>
            </a:scene3d>
            <a:sp3d contourW="12700"/>
          </a:bodyPr>
          <a:lstStyle/>
          <a:p>
            <a:pPr algn="ctr" eaLnBrk="1" fontAlgn="auto" hangingPunct="1">
              <a:spcBef>
                <a:spcPts val="0"/>
              </a:spcBef>
              <a:spcAft>
                <a:spcPts val="0"/>
              </a:spcAft>
              <a:defRPr/>
            </a:pPr>
            <a:r>
              <a:rPr lang="zh-CN" altLang="en-US" sz="4400" dirty="0">
                <a:solidFill>
                  <a:srgbClr val="3F3F3F"/>
                </a:solidFill>
                <a:latin typeface="TypeLand 康熙字典體試用版" pitchFamily="50" charset="-120"/>
                <a:ea typeface="TypeLand 康熙字典體試用版" pitchFamily="50" charset="-120"/>
              </a:rPr>
              <a:t>第一章标题</a:t>
            </a:r>
          </a:p>
        </p:txBody>
      </p:sp>
      <p:sp>
        <p:nvSpPr>
          <p:cNvPr id="8" name="矩形 7"/>
          <p:cNvSpPr/>
          <p:nvPr/>
        </p:nvSpPr>
        <p:spPr>
          <a:xfrm>
            <a:off x="3521075" y="3190875"/>
            <a:ext cx="5149850" cy="688975"/>
          </a:xfrm>
          <a:prstGeom prst="rect">
            <a:avLst/>
          </a:prstGeom>
        </p:spPr>
        <p:txBody>
          <a:bodyPr>
            <a:spAutoFit/>
          </a:bodyPr>
          <a:lstStyle/>
          <a:p>
            <a:pPr algn="ctr" eaLnBrk="1" fontAlgn="auto" hangingPunct="1">
              <a:lnSpc>
                <a:spcPct val="150000"/>
              </a:lnSpc>
              <a:spcBef>
                <a:spcPts val="790"/>
              </a:spcBef>
              <a:spcAft>
                <a:spcPts val="0"/>
              </a:spcAft>
              <a:defRPr/>
            </a:pPr>
            <a:r>
              <a:rPr lang="zh-CN" altLang="en-US" sz="1400" dirty="0">
                <a:solidFill>
                  <a:schemeClr val="bg2">
                    <a:lumMod val="25000"/>
                  </a:schemeClr>
                </a:solidFill>
                <a:latin typeface="隶书" panose="02010509060101010101" pitchFamily="49" charset="-122"/>
                <a:ea typeface="隶书" panose="02010509060101010101" pitchFamily="49" charset="-122"/>
                <a:cs typeface="Hiragino Sans GB W3" charset="-122"/>
              </a:rPr>
              <a:t>点击添加文本信息点击添加文本信息点击添加文本信息点击添加文本信息点击添加文本信息点击添加文本信息  </a:t>
            </a:r>
            <a:endParaRPr lang="en-US" altLang="zh-CN" sz="1400" dirty="0">
              <a:solidFill>
                <a:schemeClr val="bg2">
                  <a:lumMod val="25000"/>
                </a:schemeClr>
              </a:solidFill>
              <a:latin typeface="隶书" panose="02010509060101010101" pitchFamily="49" charset="-122"/>
              <a:ea typeface="隶书" panose="02010509060101010101" pitchFamily="49" charset="-122"/>
              <a:cs typeface="Hiragino Sans GB W3"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down)">
                                      <p:cBhvr>
                                        <p:cTn id="11" dur="500"/>
                                        <p:tgtEl>
                                          <p:spTgt spid="8"/>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down)">
                                      <p:cBhvr>
                                        <p:cTn id="15" dur="500"/>
                                        <p:tgtEl>
                                          <p:spTgt spid="6"/>
                                        </p:tgtEl>
                                      </p:cBhvr>
                                    </p:animEffect>
                                  </p:childTnLst>
                                </p:cTn>
                              </p:par>
                            </p:childTnLst>
                          </p:cTn>
                        </p:par>
                        <p:par>
                          <p:cTn id="16" fill="hold">
                            <p:stCondLst>
                              <p:cond delay="1500"/>
                            </p:stCondLst>
                            <p:childTnLst>
                              <p:par>
                                <p:cTn id="17" presetID="22" presetClass="entr" presetSubtype="4" fill="hold" nodeType="after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animEffect transition="in" filter="wipe(down)">
                                      <p:cBhvr>
                                        <p:cTn id="19"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833438" y="1798638"/>
            <a:ext cx="6107112" cy="4025900"/>
          </a:xfrm>
          <a:prstGeom prst="rect">
            <a:avLst/>
          </a:prstGeom>
          <a:blipFill dpi="0" rotWithShape="1">
            <a:blip r:embed="rId3" cstate="email"/>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lIns="65012" tIns="32506" rIns="65012" bIns="32506" anchor="ctr"/>
          <a:lstStyle/>
          <a:p>
            <a:pPr algn="ctr" eaLnBrk="1" fontAlgn="auto" hangingPunct="1">
              <a:lnSpc>
                <a:spcPct val="150000"/>
              </a:lnSpc>
              <a:spcBef>
                <a:spcPts val="0"/>
              </a:spcBef>
              <a:spcAft>
                <a:spcPts val="0"/>
              </a:spcAft>
              <a:defRPr/>
            </a:pPr>
            <a:endParaRPr lang="zh-CN" altLang="en-US" dirty="0">
              <a:latin typeface="Arial" panose="020B0604020202020204" pitchFamily="34" charset="0"/>
              <a:ea typeface="隶书" panose="02010509060101010101" pitchFamily="49" charset="-122"/>
              <a:sym typeface="Arial" panose="020B0604020202020204" pitchFamily="34" charset="0"/>
            </a:endParaRPr>
          </a:p>
        </p:txBody>
      </p:sp>
      <p:grpSp>
        <p:nvGrpSpPr>
          <p:cNvPr id="12" name="Group 111"/>
          <p:cNvGrpSpPr/>
          <p:nvPr/>
        </p:nvGrpSpPr>
        <p:grpSpPr bwMode="auto">
          <a:xfrm>
            <a:off x="7358063" y="1798638"/>
            <a:ext cx="4362450" cy="1120775"/>
            <a:chOff x="1259288" y="1968181"/>
            <a:chExt cx="4362326" cy="1121656"/>
          </a:xfrm>
        </p:grpSpPr>
        <p:grpSp>
          <p:nvGrpSpPr>
            <p:cNvPr id="11282" name="Group 112"/>
            <p:cNvGrpSpPr/>
            <p:nvPr/>
          </p:nvGrpSpPr>
          <p:grpSpPr bwMode="auto">
            <a:xfrm>
              <a:off x="2214861" y="1968181"/>
              <a:ext cx="3406753" cy="1121656"/>
              <a:chOff x="2214861" y="1479436"/>
              <a:chExt cx="3406753" cy="1121656"/>
            </a:xfrm>
          </p:grpSpPr>
          <p:sp>
            <p:nvSpPr>
              <p:cNvPr id="20" name="Text Placeholder 32"/>
              <p:cNvSpPr txBox="1"/>
              <p:nvPr/>
            </p:nvSpPr>
            <p:spPr>
              <a:xfrm>
                <a:off x="2229223" y="2114935"/>
                <a:ext cx="2908217" cy="486157"/>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defTabSz="1218565" fontAlgn="auto">
                  <a:lnSpc>
                    <a:spcPct val="150000"/>
                  </a:lnSpc>
                  <a:spcBef>
                    <a:spcPts val="1000"/>
                  </a:spcBef>
                  <a:spcAft>
                    <a:spcPts val="0"/>
                  </a:spcAft>
                  <a:buFont typeface="Arial" panose="020B0604020202020204" pitchFamily="34" charset="0"/>
                  <a:buNone/>
                  <a:defRPr/>
                </a:pPr>
                <a:r>
                  <a:rPr lang="zh-CN" altLang="en-US" sz="1050" dirty="0">
                    <a:latin typeface="隶书" panose="02010509060101010101" pitchFamily="49" charset="-122"/>
                    <a:ea typeface="隶书" panose="02010509060101010101" pitchFamily="49" charset="-122"/>
                    <a:cs typeface="宋体" panose="02010600030101010101" pitchFamily="2" charset="-122"/>
                  </a:rPr>
                  <a:t>单击此处添加段落</a:t>
                </a:r>
                <a:r>
                  <a:rPr lang="zh-CN" altLang="en-US" sz="1100" dirty="0">
                    <a:latin typeface="隶书" panose="02010509060101010101" pitchFamily="49" charset="-122"/>
                    <a:ea typeface="隶书" panose="02010509060101010101" pitchFamily="49" charset="-122"/>
                    <a:cs typeface="宋体" panose="02010600030101010101" pitchFamily="2" charset="-122"/>
                  </a:rPr>
                  <a:t>文本</a:t>
                </a:r>
                <a:r>
                  <a:rPr lang="zh-CN" altLang="en-US" sz="1050" dirty="0">
                    <a:latin typeface="隶书" panose="02010509060101010101" pitchFamily="49" charset="-122"/>
                    <a:ea typeface="隶书" panose="02010509060101010101" pitchFamily="49" charset="-122"/>
                    <a:cs typeface="宋体" panose="02010600030101010101" pitchFamily="2" charset="-122"/>
                  </a:rPr>
                  <a:t>单击此处添加段落文本单击此处添加段落文本单击此处添加段落文本</a:t>
                </a:r>
              </a:p>
              <a:p>
                <a:pPr defTabSz="1218565" fontAlgn="auto">
                  <a:lnSpc>
                    <a:spcPct val="150000"/>
                  </a:lnSpc>
                  <a:spcBef>
                    <a:spcPts val="1000"/>
                  </a:spcBef>
                  <a:spcAft>
                    <a:spcPts val="0"/>
                  </a:spcAft>
                  <a:defRPr/>
                </a:pPr>
                <a:endParaRPr lang="zh-CN" altLang="en-US" sz="1050" dirty="0">
                  <a:latin typeface="隶书" panose="02010509060101010101" pitchFamily="49" charset="-122"/>
                  <a:ea typeface="隶书" panose="02010509060101010101" pitchFamily="49" charset="-122"/>
                  <a:cs typeface="宋体" panose="02010600030101010101" pitchFamily="2" charset="-122"/>
                </a:endParaRPr>
              </a:p>
            </p:txBody>
          </p:sp>
          <p:sp>
            <p:nvSpPr>
              <p:cNvPr id="11287" name="Text Placeholder 33"/>
              <p:cNvSpPr txBox="1">
                <a:spLocks noChangeArrowheads="1"/>
              </p:cNvSpPr>
              <p:nvPr/>
            </p:nvSpPr>
            <p:spPr bwMode="auto">
              <a:xfrm>
                <a:off x="2214861" y="1479436"/>
                <a:ext cx="3406753" cy="425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685800">
                  <a:lnSpc>
                    <a:spcPct val="90000"/>
                  </a:lnSpc>
                  <a:spcBef>
                    <a:spcPts val="1000"/>
                  </a:spcBef>
                  <a:buFont typeface="Arial" panose="020B0604020202020204" pitchFamily="34" charset="0"/>
                  <a:buChar char="•"/>
                  <a:defRPr sz="2800">
                    <a:solidFill>
                      <a:schemeClr val="tx1"/>
                    </a:solidFill>
                    <a:latin typeface="等线" panose="02010600030101010101" pitchFamily="2" charset="-122"/>
                    <a:ea typeface="等线" panose="02010600030101010101" pitchFamily="2" charset="-122"/>
                  </a:defRPr>
                </a:lvl1pPr>
                <a:lvl2pPr marL="514350" indent="-171450" defTabSz="685800">
                  <a:lnSpc>
                    <a:spcPct val="90000"/>
                  </a:lnSpc>
                  <a:spcBef>
                    <a:spcPts val="500"/>
                  </a:spcBef>
                  <a:buFont typeface="Arial" panose="020B0604020202020204" pitchFamily="34" charset="0"/>
                  <a:buChar char="•"/>
                  <a:defRPr sz="2400">
                    <a:solidFill>
                      <a:schemeClr val="tx1"/>
                    </a:solidFill>
                    <a:latin typeface="等线" panose="02010600030101010101" pitchFamily="2" charset="-122"/>
                    <a:ea typeface="等线" panose="02010600030101010101" pitchFamily="2" charset="-122"/>
                  </a:defRPr>
                </a:lvl2pPr>
                <a:lvl3pPr marL="857250" indent="-171450" defTabSz="685800">
                  <a:lnSpc>
                    <a:spcPct val="90000"/>
                  </a:lnSpc>
                  <a:spcBef>
                    <a:spcPts val="500"/>
                  </a:spcBef>
                  <a:buFont typeface="Arial" panose="020B0604020202020204" pitchFamily="34" charset="0"/>
                  <a:buChar char="•"/>
                  <a:defRPr sz="2000">
                    <a:solidFill>
                      <a:schemeClr val="tx1"/>
                    </a:solidFill>
                    <a:latin typeface="等线" panose="02010600030101010101" pitchFamily="2" charset="-122"/>
                    <a:ea typeface="等线" panose="02010600030101010101" pitchFamily="2" charset="-122"/>
                  </a:defRPr>
                </a:lvl3pPr>
                <a:lvl4pPr marL="1200150" indent="-171450" defTabSz="685800">
                  <a:lnSpc>
                    <a:spcPct val="90000"/>
                  </a:lnSpc>
                  <a:spcBef>
                    <a:spcPts val="500"/>
                  </a:spcBef>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4pPr>
                <a:lvl5pPr marL="1543050" indent="-171450" defTabSz="685800">
                  <a:lnSpc>
                    <a:spcPct val="90000"/>
                  </a:lnSpc>
                  <a:spcBef>
                    <a:spcPts val="500"/>
                  </a:spcBef>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5pPr>
                <a:lvl6pPr marL="2000250" indent="-171450" defTabSz="6858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6pPr>
                <a:lvl7pPr marL="2457450" indent="-171450" defTabSz="6858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7pPr>
                <a:lvl8pPr marL="2914650" indent="-171450" defTabSz="6858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8pPr>
                <a:lvl9pPr marL="3371850" indent="-171450" defTabSz="6858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9pPr>
              </a:lstStyle>
              <a:p>
                <a:pPr eaLnBrk="1" hangingPunct="1">
                  <a:lnSpc>
                    <a:spcPct val="130000"/>
                  </a:lnSpc>
                  <a:spcBef>
                    <a:spcPct val="0"/>
                  </a:spcBef>
                  <a:buFont typeface="Arial" panose="020B0604020202020204" pitchFamily="34" charset="0"/>
                  <a:buNone/>
                </a:pPr>
                <a:r>
                  <a:rPr lang="zh-CN" altLang="en-US" b="1">
                    <a:latin typeface="隶书" panose="02010509060101010101" pitchFamily="49" charset="-122"/>
                    <a:ea typeface="隶书" panose="02010509060101010101" pitchFamily="49" charset="-122"/>
                    <a:cs typeface="Roboto Black"/>
                  </a:rPr>
                  <a:t>点击添加标题</a:t>
                </a:r>
                <a:endParaRPr lang="en-AU" altLang="zh-CN" b="1">
                  <a:latin typeface="隶书" panose="02010509060101010101" pitchFamily="49" charset="-122"/>
                  <a:ea typeface="隶书" panose="02010509060101010101" pitchFamily="49" charset="-122"/>
                  <a:cs typeface="Roboto Black"/>
                </a:endParaRPr>
              </a:p>
            </p:txBody>
          </p:sp>
        </p:grpSp>
        <p:grpSp>
          <p:nvGrpSpPr>
            <p:cNvPr id="11283" name="Group 113"/>
            <p:cNvGrpSpPr/>
            <p:nvPr/>
          </p:nvGrpSpPr>
          <p:grpSpPr bwMode="auto">
            <a:xfrm>
              <a:off x="1259288" y="2055815"/>
              <a:ext cx="656157" cy="604695"/>
              <a:chOff x="1259288" y="2055815"/>
              <a:chExt cx="656157" cy="604695"/>
            </a:xfrm>
          </p:grpSpPr>
          <p:sp>
            <p:nvSpPr>
              <p:cNvPr id="18" name="Freeform 114"/>
              <p:cNvSpPr/>
              <p:nvPr/>
            </p:nvSpPr>
            <p:spPr>
              <a:xfrm flipV="1">
                <a:off x="1259288" y="2055562"/>
                <a:ext cx="655618" cy="605313"/>
              </a:xfrm>
              <a:custGeom>
                <a:avLst/>
                <a:gdLst>
                  <a:gd name="connsiteX0" fmla="*/ 971829 w 2671591"/>
                  <a:gd name="connsiteY0" fmla="*/ 311 h 2234714"/>
                  <a:gd name="connsiteX1" fmla="*/ 1658132 w 2671591"/>
                  <a:gd name="connsiteY1" fmla="*/ 121675 h 2234714"/>
                  <a:gd name="connsiteX2" fmla="*/ 2391482 w 2671591"/>
                  <a:gd name="connsiteY2" fmla="*/ 570868 h 2234714"/>
                  <a:gd name="connsiteX3" fmla="*/ 2671591 w 2671591"/>
                  <a:gd name="connsiteY3" fmla="*/ 1127080 h 2234714"/>
                  <a:gd name="connsiteX4" fmla="*/ 2398520 w 2671591"/>
                  <a:gd name="connsiteY4" fmla="*/ 1555152 h 2234714"/>
                  <a:gd name="connsiteX5" fmla="*/ 1656724 w 2671591"/>
                  <a:gd name="connsiteY5" fmla="*/ 2040957 h 2234714"/>
                  <a:gd name="connsiteX6" fmla="*/ 436351 w 2671591"/>
                  <a:gd name="connsiteY6" fmla="*/ 2146567 h 2234714"/>
                  <a:gd name="connsiteX7" fmla="*/ 0 w 2671591"/>
                  <a:gd name="connsiteY7" fmla="*/ 1127080 h 2234714"/>
                  <a:gd name="connsiteX8" fmla="*/ 453241 w 2671591"/>
                  <a:gd name="connsiteY8" fmla="*/ 130124 h 2234714"/>
                  <a:gd name="connsiteX9" fmla="*/ 971829 w 2671591"/>
                  <a:gd name="connsiteY9" fmla="*/ 311 h 2234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671591" h="2234714">
                    <a:moveTo>
                      <a:pt x="971829" y="311"/>
                    </a:moveTo>
                    <a:cubicBezTo>
                      <a:pt x="1208558" y="-4512"/>
                      <a:pt x="1452273" y="47220"/>
                      <a:pt x="1658132" y="121675"/>
                    </a:cubicBezTo>
                    <a:cubicBezTo>
                      <a:pt x="1922757" y="217427"/>
                      <a:pt x="2191606" y="370914"/>
                      <a:pt x="2391482" y="570868"/>
                    </a:cubicBezTo>
                    <a:cubicBezTo>
                      <a:pt x="2536463" y="715906"/>
                      <a:pt x="2671591" y="914452"/>
                      <a:pt x="2671591" y="1127080"/>
                    </a:cubicBezTo>
                    <a:cubicBezTo>
                      <a:pt x="2671591" y="1267893"/>
                      <a:pt x="2492828" y="1465031"/>
                      <a:pt x="2398520" y="1555152"/>
                    </a:cubicBezTo>
                    <a:cubicBezTo>
                      <a:pt x="2188790" y="1755106"/>
                      <a:pt x="1919942" y="1922674"/>
                      <a:pt x="1656724" y="2040957"/>
                    </a:cubicBezTo>
                    <a:cubicBezTo>
                      <a:pt x="1309052" y="2194443"/>
                      <a:pt x="796691" y="2329623"/>
                      <a:pt x="436351" y="2146567"/>
                    </a:cubicBezTo>
                    <a:cubicBezTo>
                      <a:pt x="71787" y="1960693"/>
                      <a:pt x="0" y="1496010"/>
                      <a:pt x="0" y="1127080"/>
                    </a:cubicBezTo>
                    <a:cubicBezTo>
                      <a:pt x="0" y="742660"/>
                      <a:pt x="95716" y="334303"/>
                      <a:pt x="453241" y="130124"/>
                    </a:cubicBezTo>
                    <a:cubicBezTo>
                      <a:pt x="607811" y="42027"/>
                      <a:pt x="787708" y="4063"/>
                      <a:pt x="971829" y="311"/>
                    </a:cubicBezTo>
                    <a:close/>
                  </a:path>
                </a:pathLst>
              </a:custGeom>
              <a:solidFill>
                <a:srgbClr val="CF5B6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705" dirty="0">
                  <a:solidFill>
                    <a:schemeClr val="tx1"/>
                  </a:solidFill>
                </a:endParaRPr>
              </a:p>
            </p:txBody>
          </p:sp>
          <p:sp>
            <p:nvSpPr>
              <p:cNvPr id="19" name="Shape 2540"/>
              <p:cNvSpPr/>
              <p:nvPr/>
            </p:nvSpPr>
            <p:spPr>
              <a:xfrm>
                <a:off x="1429145" y="2227147"/>
                <a:ext cx="273042" cy="274854"/>
              </a:xfrm>
              <a:custGeom>
                <a:avLst/>
                <a:gdLst/>
                <a:ahLst/>
                <a:cxnLst>
                  <a:cxn ang="0">
                    <a:pos x="wd2" y="hd2"/>
                  </a:cxn>
                  <a:cxn ang="5400000">
                    <a:pos x="wd2" y="hd2"/>
                  </a:cxn>
                  <a:cxn ang="10800000">
                    <a:pos x="wd2" y="hd2"/>
                  </a:cxn>
                  <a:cxn ang="16200000">
                    <a:pos x="wd2" y="hd2"/>
                  </a:cxn>
                </a:cxnLst>
                <a:rect l="0" t="0" r="r" b="b"/>
                <a:pathLst>
                  <a:path w="21600" h="21600" extrusionOk="0">
                    <a:moveTo>
                      <a:pt x="20732" y="6661"/>
                    </a:moveTo>
                    <a:cubicBezTo>
                      <a:pt x="20540" y="6471"/>
                      <a:pt x="20228" y="6473"/>
                      <a:pt x="20038" y="6667"/>
                    </a:cubicBezTo>
                    <a:cubicBezTo>
                      <a:pt x="19903" y="6804"/>
                      <a:pt x="19870" y="7000"/>
                      <a:pt x="19929" y="7171"/>
                    </a:cubicBezTo>
                    <a:lnTo>
                      <a:pt x="19918" y="7175"/>
                    </a:lnTo>
                    <a:cubicBezTo>
                      <a:pt x="20365" y="8298"/>
                      <a:pt x="20618" y="9518"/>
                      <a:pt x="20618" y="10800"/>
                    </a:cubicBezTo>
                    <a:cubicBezTo>
                      <a:pt x="20618" y="16223"/>
                      <a:pt x="16223" y="20618"/>
                      <a:pt x="10800" y="20618"/>
                    </a:cubicBezTo>
                    <a:cubicBezTo>
                      <a:pt x="5378" y="20618"/>
                      <a:pt x="982" y="16223"/>
                      <a:pt x="982" y="10800"/>
                    </a:cubicBezTo>
                    <a:cubicBezTo>
                      <a:pt x="982" y="5377"/>
                      <a:pt x="5378" y="982"/>
                      <a:pt x="10800" y="982"/>
                    </a:cubicBezTo>
                    <a:cubicBezTo>
                      <a:pt x="13575" y="982"/>
                      <a:pt x="16077" y="2136"/>
                      <a:pt x="17862" y="3989"/>
                    </a:cubicBezTo>
                    <a:lnTo>
                      <a:pt x="17868" y="3982"/>
                    </a:lnTo>
                    <a:cubicBezTo>
                      <a:pt x="18062" y="4157"/>
                      <a:pt x="18359" y="4153"/>
                      <a:pt x="18544" y="3965"/>
                    </a:cubicBezTo>
                    <a:cubicBezTo>
                      <a:pt x="18734" y="3771"/>
                      <a:pt x="18732" y="3461"/>
                      <a:pt x="18539" y="3270"/>
                    </a:cubicBezTo>
                    <a:cubicBezTo>
                      <a:pt x="18520" y="3252"/>
                      <a:pt x="18496" y="3244"/>
                      <a:pt x="18476" y="3230"/>
                    </a:cubicBezTo>
                    <a:cubicBezTo>
                      <a:pt x="16521" y="1241"/>
                      <a:pt x="13810" y="0"/>
                      <a:pt x="10800" y="0"/>
                    </a:cubicBezTo>
                    <a:cubicBezTo>
                      <a:pt x="4835" y="0"/>
                      <a:pt x="0" y="4835"/>
                      <a:pt x="0" y="10800"/>
                    </a:cubicBezTo>
                    <a:cubicBezTo>
                      <a:pt x="0" y="16764"/>
                      <a:pt x="4835" y="21600"/>
                      <a:pt x="10800" y="21600"/>
                    </a:cubicBezTo>
                    <a:cubicBezTo>
                      <a:pt x="16765" y="21600"/>
                      <a:pt x="21600" y="16764"/>
                      <a:pt x="21600" y="10800"/>
                    </a:cubicBezTo>
                    <a:cubicBezTo>
                      <a:pt x="21600" y="9412"/>
                      <a:pt x="21329" y="8089"/>
                      <a:pt x="20851" y="6869"/>
                    </a:cubicBezTo>
                    <a:cubicBezTo>
                      <a:pt x="20828" y="6794"/>
                      <a:pt x="20793" y="6721"/>
                      <a:pt x="20732" y="6661"/>
                    </a:cubicBezTo>
                    <a:moveTo>
                      <a:pt x="10792" y="13534"/>
                    </a:moveTo>
                    <a:lnTo>
                      <a:pt x="6238" y="8980"/>
                    </a:lnTo>
                    <a:cubicBezTo>
                      <a:pt x="6149" y="8891"/>
                      <a:pt x="6027" y="8836"/>
                      <a:pt x="5891" y="8836"/>
                    </a:cubicBezTo>
                    <a:cubicBezTo>
                      <a:pt x="5620" y="8836"/>
                      <a:pt x="5400" y="9056"/>
                      <a:pt x="5400" y="9327"/>
                    </a:cubicBezTo>
                    <a:cubicBezTo>
                      <a:pt x="5400" y="9463"/>
                      <a:pt x="5455" y="9585"/>
                      <a:pt x="5544" y="9675"/>
                    </a:cubicBezTo>
                    <a:lnTo>
                      <a:pt x="10453" y="14583"/>
                    </a:lnTo>
                    <a:cubicBezTo>
                      <a:pt x="10542" y="14672"/>
                      <a:pt x="10664" y="14727"/>
                      <a:pt x="10800" y="14727"/>
                    </a:cubicBezTo>
                    <a:cubicBezTo>
                      <a:pt x="10940" y="14727"/>
                      <a:pt x="11064" y="14668"/>
                      <a:pt x="11154" y="14574"/>
                    </a:cubicBezTo>
                    <a:lnTo>
                      <a:pt x="11155" y="14576"/>
                    </a:lnTo>
                    <a:lnTo>
                      <a:pt x="19353" y="5988"/>
                    </a:lnTo>
                    <a:cubicBezTo>
                      <a:pt x="19353" y="5989"/>
                      <a:pt x="19354" y="5990"/>
                      <a:pt x="19354" y="5991"/>
                    </a:cubicBezTo>
                    <a:lnTo>
                      <a:pt x="20055" y="5255"/>
                    </a:lnTo>
                    <a:cubicBezTo>
                      <a:pt x="20055" y="5255"/>
                      <a:pt x="20054" y="5254"/>
                      <a:pt x="20054" y="5253"/>
                    </a:cubicBezTo>
                    <a:lnTo>
                      <a:pt x="21464" y="3775"/>
                    </a:lnTo>
                    <a:lnTo>
                      <a:pt x="21463" y="3774"/>
                    </a:lnTo>
                    <a:cubicBezTo>
                      <a:pt x="21547" y="3686"/>
                      <a:pt x="21600" y="3567"/>
                      <a:pt x="21600" y="3436"/>
                    </a:cubicBezTo>
                    <a:cubicBezTo>
                      <a:pt x="21600" y="3166"/>
                      <a:pt x="21380" y="2945"/>
                      <a:pt x="21109" y="2945"/>
                    </a:cubicBezTo>
                    <a:cubicBezTo>
                      <a:pt x="20969" y="2945"/>
                      <a:pt x="20844" y="3005"/>
                      <a:pt x="20755" y="3099"/>
                    </a:cubicBezTo>
                    <a:lnTo>
                      <a:pt x="20754" y="3097"/>
                    </a:lnTo>
                    <a:lnTo>
                      <a:pt x="19493" y="4419"/>
                    </a:lnTo>
                    <a:cubicBezTo>
                      <a:pt x="19492" y="4418"/>
                      <a:pt x="19491" y="4416"/>
                      <a:pt x="19490" y="4415"/>
                    </a:cubicBezTo>
                    <a:lnTo>
                      <a:pt x="18805" y="5133"/>
                    </a:lnTo>
                    <a:cubicBezTo>
                      <a:pt x="18806" y="5134"/>
                      <a:pt x="18807" y="5136"/>
                      <a:pt x="18807" y="5137"/>
                    </a:cubicBezTo>
                    <a:cubicBezTo>
                      <a:pt x="18807" y="5137"/>
                      <a:pt x="10792" y="13534"/>
                      <a:pt x="10792" y="13534"/>
                    </a:cubicBezTo>
                    <a:close/>
                  </a:path>
                </a:pathLst>
              </a:custGeom>
              <a:solidFill>
                <a:schemeClr val="bg1"/>
              </a:solidFill>
              <a:ln w="12700">
                <a:miter lim="400000"/>
              </a:ln>
            </p:spPr>
            <p:txBody>
              <a:bodyPr lIns="19044" tIns="19044" rIns="19044" bIns="19044" anchor="ctr"/>
              <a:lstStyle/>
              <a:p>
                <a:pPr defTabSz="227330" eaLnBrk="1" fontAlgn="auto" hangingPunct="1">
                  <a:spcBef>
                    <a:spcPts val="0"/>
                  </a:spcBef>
                  <a:spcAft>
                    <a:spcPts val="0"/>
                  </a:spcAft>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solidFill>
                    <a:srgbClr val="FFFFFF"/>
                  </a:solidFill>
                  <a:effectLst>
                    <a:outerShdw blurRad="38100" dist="12700" dir="5400000" rotWithShape="0">
                      <a:srgbClr val="000000">
                        <a:alpha val="50000"/>
                      </a:srgbClr>
                    </a:outerShdw>
                  </a:effectLst>
                  <a:latin typeface="Source Sans Pro Light" charset="0"/>
                  <a:ea typeface="Source Sans Pro Light" charset="0"/>
                  <a:cs typeface="Source Sans Pro Light" charset="0"/>
                  <a:sym typeface="Gill Sans"/>
                </a:endParaRPr>
              </a:p>
            </p:txBody>
          </p:sp>
        </p:grpSp>
      </p:grpSp>
      <p:grpSp>
        <p:nvGrpSpPr>
          <p:cNvPr id="22" name="Group 111"/>
          <p:cNvGrpSpPr/>
          <p:nvPr/>
        </p:nvGrpSpPr>
        <p:grpSpPr bwMode="auto">
          <a:xfrm>
            <a:off x="7358063" y="3328988"/>
            <a:ext cx="4362450" cy="1122362"/>
            <a:chOff x="1259288" y="1968181"/>
            <a:chExt cx="4362326" cy="1121656"/>
          </a:xfrm>
        </p:grpSpPr>
        <p:grpSp>
          <p:nvGrpSpPr>
            <p:cNvPr id="11276" name="Group 112"/>
            <p:cNvGrpSpPr/>
            <p:nvPr/>
          </p:nvGrpSpPr>
          <p:grpSpPr bwMode="auto">
            <a:xfrm>
              <a:off x="2214861" y="1968181"/>
              <a:ext cx="3406753" cy="1121656"/>
              <a:chOff x="2214861" y="1479436"/>
              <a:chExt cx="3406753" cy="1121656"/>
            </a:xfrm>
          </p:grpSpPr>
          <p:sp>
            <p:nvSpPr>
              <p:cNvPr id="27" name="Text Placeholder 32"/>
              <p:cNvSpPr txBox="1"/>
              <p:nvPr/>
            </p:nvSpPr>
            <p:spPr>
              <a:xfrm>
                <a:off x="2229223" y="2115623"/>
                <a:ext cx="2908217" cy="485469"/>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defTabSz="1218565" fontAlgn="auto">
                  <a:lnSpc>
                    <a:spcPct val="150000"/>
                  </a:lnSpc>
                  <a:spcBef>
                    <a:spcPts val="1000"/>
                  </a:spcBef>
                  <a:spcAft>
                    <a:spcPts val="0"/>
                  </a:spcAft>
                  <a:buFont typeface="Arial" panose="020B0604020202020204" pitchFamily="34" charset="0"/>
                  <a:buNone/>
                  <a:defRPr/>
                </a:pPr>
                <a:r>
                  <a:rPr lang="zh-CN" altLang="en-US" sz="1050" dirty="0">
                    <a:latin typeface="隶书" panose="02010509060101010101" pitchFamily="49" charset="-122"/>
                    <a:ea typeface="隶书" panose="02010509060101010101" pitchFamily="49" charset="-122"/>
                    <a:cs typeface="宋体" panose="02010600030101010101" pitchFamily="2" charset="-122"/>
                  </a:rPr>
                  <a:t>单击此处添加段落</a:t>
                </a:r>
                <a:r>
                  <a:rPr lang="zh-CN" altLang="en-US" sz="1100" dirty="0">
                    <a:latin typeface="隶书" panose="02010509060101010101" pitchFamily="49" charset="-122"/>
                    <a:ea typeface="隶书" panose="02010509060101010101" pitchFamily="49" charset="-122"/>
                    <a:cs typeface="宋体" panose="02010600030101010101" pitchFamily="2" charset="-122"/>
                  </a:rPr>
                  <a:t>文本</a:t>
                </a:r>
                <a:r>
                  <a:rPr lang="zh-CN" altLang="en-US" sz="1050" dirty="0">
                    <a:latin typeface="隶书" panose="02010509060101010101" pitchFamily="49" charset="-122"/>
                    <a:ea typeface="隶书" panose="02010509060101010101" pitchFamily="49" charset="-122"/>
                    <a:cs typeface="宋体" panose="02010600030101010101" pitchFamily="2" charset="-122"/>
                  </a:rPr>
                  <a:t>单击此处添加段落文本单击此处添加段落文本单击此处添加段落文本</a:t>
                </a:r>
              </a:p>
              <a:p>
                <a:pPr defTabSz="1218565" fontAlgn="auto">
                  <a:lnSpc>
                    <a:spcPct val="150000"/>
                  </a:lnSpc>
                  <a:spcBef>
                    <a:spcPts val="1000"/>
                  </a:spcBef>
                  <a:spcAft>
                    <a:spcPts val="0"/>
                  </a:spcAft>
                  <a:defRPr/>
                </a:pPr>
                <a:endParaRPr lang="zh-CN" altLang="en-US" sz="1050" dirty="0">
                  <a:latin typeface="隶书" panose="02010509060101010101" pitchFamily="49" charset="-122"/>
                  <a:ea typeface="隶书" panose="02010509060101010101" pitchFamily="49" charset="-122"/>
                  <a:cs typeface="宋体" panose="02010600030101010101" pitchFamily="2" charset="-122"/>
                </a:endParaRPr>
              </a:p>
            </p:txBody>
          </p:sp>
          <p:sp>
            <p:nvSpPr>
              <p:cNvPr id="11281" name="Text Placeholder 33"/>
              <p:cNvSpPr txBox="1">
                <a:spLocks noChangeArrowheads="1"/>
              </p:cNvSpPr>
              <p:nvPr/>
            </p:nvSpPr>
            <p:spPr bwMode="auto">
              <a:xfrm>
                <a:off x="2214861" y="1479436"/>
                <a:ext cx="3406753" cy="425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685800">
                  <a:lnSpc>
                    <a:spcPct val="90000"/>
                  </a:lnSpc>
                  <a:spcBef>
                    <a:spcPts val="1000"/>
                  </a:spcBef>
                  <a:buFont typeface="Arial" panose="020B0604020202020204" pitchFamily="34" charset="0"/>
                  <a:buChar char="•"/>
                  <a:defRPr sz="2800">
                    <a:solidFill>
                      <a:schemeClr val="tx1"/>
                    </a:solidFill>
                    <a:latin typeface="等线" panose="02010600030101010101" pitchFamily="2" charset="-122"/>
                    <a:ea typeface="等线" panose="02010600030101010101" pitchFamily="2" charset="-122"/>
                  </a:defRPr>
                </a:lvl1pPr>
                <a:lvl2pPr marL="514350" indent="-171450" defTabSz="685800">
                  <a:lnSpc>
                    <a:spcPct val="90000"/>
                  </a:lnSpc>
                  <a:spcBef>
                    <a:spcPts val="500"/>
                  </a:spcBef>
                  <a:buFont typeface="Arial" panose="020B0604020202020204" pitchFamily="34" charset="0"/>
                  <a:buChar char="•"/>
                  <a:defRPr sz="2400">
                    <a:solidFill>
                      <a:schemeClr val="tx1"/>
                    </a:solidFill>
                    <a:latin typeface="等线" panose="02010600030101010101" pitchFamily="2" charset="-122"/>
                    <a:ea typeface="等线" panose="02010600030101010101" pitchFamily="2" charset="-122"/>
                  </a:defRPr>
                </a:lvl2pPr>
                <a:lvl3pPr marL="857250" indent="-171450" defTabSz="685800">
                  <a:lnSpc>
                    <a:spcPct val="90000"/>
                  </a:lnSpc>
                  <a:spcBef>
                    <a:spcPts val="500"/>
                  </a:spcBef>
                  <a:buFont typeface="Arial" panose="020B0604020202020204" pitchFamily="34" charset="0"/>
                  <a:buChar char="•"/>
                  <a:defRPr sz="2000">
                    <a:solidFill>
                      <a:schemeClr val="tx1"/>
                    </a:solidFill>
                    <a:latin typeface="等线" panose="02010600030101010101" pitchFamily="2" charset="-122"/>
                    <a:ea typeface="等线" panose="02010600030101010101" pitchFamily="2" charset="-122"/>
                  </a:defRPr>
                </a:lvl3pPr>
                <a:lvl4pPr marL="1200150" indent="-171450" defTabSz="685800">
                  <a:lnSpc>
                    <a:spcPct val="90000"/>
                  </a:lnSpc>
                  <a:spcBef>
                    <a:spcPts val="500"/>
                  </a:spcBef>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4pPr>
                <a:lvl5pPr marL="1543050" indent="-171450" defTabSz="685800">
                  <a:lnSpc>
                    <a:spcPct val="90000"/>
                  </a:lnSpc>
                  <a:spcBef>
                    <a:spcPts val="500"/>
                  </a:spcBef>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5pPr>
                <a:lvl6pPr marL="2000250" indent="-171450" defTabSz="6858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6pPr>
                <a:lvl7pPr marL="2457450" indent="-171450" defTabSz="6858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7pPr>
                <a:lvl8pPr marL="2914650" indent="-171450" defTabSz="6858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8pPr>
                <a:lvl9pPr marL="3371850" indent="-171450" defTabSz="6858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9pPr>
              </a:lstStyle>
              <a:p>
                <a:pPr eaLnBrk="1" hangingPunct="1">
                  <a:lnSpc>
                    <a:spcPct val="130000"/>
                  </a:lnSpc>
                  <a:spcBef>
                    <a:spcPct val="0"/>
                  </a:spcBef>
                  <a:buFont typeface="Arial" panose="020B0604020202020204" pitchFamily="34" charset="0"/>
                  <a:buNone/>
                </a:pPr>
                <a:r>
                  <a:rPr lang="zh-CN" altLang="en-US" b="1">
                    <a:latin typeface="隶书" panose="02010509060101010101" pitchFamily="49" charset="-122"/>
                    <a:ea typeface="隶书" panose="02010509060101010101" pitchFamily="49" charset="-122"/>
                    <a:cs typeface="Roboto Black"/>
                  </a:rPr>
                  <a:t>点击添加标题</a:t>
                </a:r>
                <a:endParaRPr lang="en-AU" altLang="zh-CN" b="1">
                  <a:latin typeface="隶书" panose="02010509060101010101" pitchFamily="49" charset="-122"/>
                  <a:ea typeface="隶书" panose="02010509060101010101" pitchFamily="49" charset="-122"/>
                  <a:cs typeface="Roboto Black"/>
                </a:endParaRPr>
              </a:p>
            </p:txBody>
          </p:sp>
        </p:grpSp>
        <p:grpSp>
          <p:nvGrpSpPr>
            <p:cNvPr id="11277" name="Group 113"/>
            <p:cNvGrpSpPr/>
            <p:nvPr/>
          </p:nvGrpSpPr>
          <p:grpSpPr bwMode="auto">
            <a:xfrm>
              <a:off x="1259288" y="2055815"/>
              <a:ext cx="656157" cy="604695"/>
              <a:chOff x="1259288" y="2055815"/>
              <a:chExt cx="656157" cy="604695"/>
            </a:xfrm>
          </p:grpSpPr>
          <p:sp>
            <p:nvSpPr>
              <p:cNvPr id="25" name="Freeform 114"/>
              <p:cNvSpPr/>
              <p:nvPr/>
            </p:nvSpPr>
            <p:spPr>
              <a:xfrm flipV="1">
                <a:off x="1259288" y="2055438"/>
                <a:ext cx="655618" cy="604457"/>
              </a:xfrm>
              <a:custGeom>
                <a:avLst/>
                <a:gdLst>
                  <a:gd name="connsiteX0" fmla="*/ 971829 w 2671591"/>
                  <a:gd name="connsiteY0" fmla="*/ 311 h 2234714"/>
                  <a:gd name="connsiteX1" fmla="*/ 1658132 w 2671591"/>
                  <a:gd name="connsiteY1" fmla="*/ 121675 h 2234714"/>
                  <a:gd name="connsiteX2" fmla="*/ 2391482 w 2671591"/>
                  <a:gd name="connsiteY2" fmla="*/ 570868 h 2234714"/>
                  <a:gd name="connsiteX3" fmla="*/ 2671591 w 2671591"/>
                  <a:gd name="connsiteY3" fmla="*/ 1127080 h 2234714"/>
                  <a:gd name="connsiteX4" fmla="*/ 2398520 w 2671591"/>
                  <a:gd name="connsiteY4" fmla="*/ 1555152 h 2234714"/>
                  <a:gd name="connsiteX5" fmla="*/ 1656724 w 2671591"/>
                  <a:gd name="connsiteY5" fmla="*/ 2040957 h 2234714"/>
                  <a:gd name="connsiteX6" fmla="*/ 436351 w 2671591"/>
                  <a:gd name="connsiteY6" fmla="*/ 2146567 h 2234714"/>
                  <a:gd name="connsiteX7" fmla="*/ 0 w 2671591"/>
                  <a:gd name="connsiteY7" fmla="*/ 1127080 h 2234714"/>
                  <a:gd name="connsiteX8" fmla="*/ 453241 w 2671591"/>
                  <a:gd name="connsiteY8" fmla="*/ 130124 h 2234714"/>
                  <a:gd name="connsiteX9" fmla="*/ 971829 w 2671591"/>
                  <a:gd name="connsiteY9" fmla="*/ 311 h 2234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671591" h="2234714">
                    <a:moveTo>
                      <a:pt x="971829" y="311"/>
                    </a:moveTo>
                    <a:cubicBezTo>
                      <a:pt x="1208558" y="-4512"/>
                      <a:pt x="1452273" y="47220"/>
                      <a:pt x="1658132" y="121675"/>
                    </a:cubicBezTo>
                    <a:cubicBezTo>
                      <a:pt x="1922757" y="217427"/>
                      <a:pt x="2191606" y="370914"/>
                      <a:pt x="2391482" y="570868"/>
                    </a:cubicBezTo>
                    <a:cubicBezTo>
                      <a:pt x="2536463" y="715906"/>
                      <a:pt x="2671591" y="914452"/>
                      <a:pt x="2671591" y="1127080"/>
                    </a:cubicBezTo>
                    <a:cubicBezTo>
                      <a:pt x="2671591" y="1267893"/>
                      <a:pt x="2492828" y="1465031"/>
                      <a:pt x="2398520" y="1555152"/>
                    </a:cubicBezTo>
                    <a:cubicBezTo>
                      <a:pt x="2188790" y="1755106"/>
                      <a:pt x="1919942" y="1922674"/>
                      <a:pt x="1656724" y="2040957"/>
                    </a:cubicBezTo>
                    <a:cubicBezTo>
                      <a:pt x="1309052" y="2194443"/>
                      <a:pt x="796691" y="2329623"/>
                      <a:pt x="436351" y="2146567"/>
                    </a:cubicBezTo>
                    <a:cubicBezTo>
                      <a:pt x="71787" y="1960693"/>
                      <a:pt x="0" y="1496010"/>
                      <a:pt x="0" y="1127080"/>
                    </a:cubicBezTo>
                    <a:cubicBezTo>
                      <a:pt x="0" y="742660"/>
                      <a:pt x="95716" y="334303"/>
                      <a:pt x="453241" y="130124"/>
                    </a:cubicBezTo>
                    <a:cubicBezTo>
                      <a:pt x="607811" y="42027"/>
                      <a:pt x="787708" y="4063"/>
                      <a:pt x="971829" y="311"/>
                    </a:cubicBezTo>
                    <a:close/>
                  </a:path>
                </a:pathLst>
              </a:custGeom>
              <a:solidFill>
                <a:srgbClr val="CF5B6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705" dirty="0">
                  <a:solidFill>
                    <a:schemeClr val="tx1"/>
                  </a:solidFill>
                </a:endParaRPr>
              </a:p>
            </p:txBody>
          </p:sp>
          <p:sp>
            <p:nvSpPr>
              <p:cNvPr id="26" name="Shape 2540"/>
              <p:cNvSpPr/>
              <p:nvPr/>
            </p:nvSpPr>
            <p:spPr>
              <a:xfrm>
                <a:off x="1429145" y="2226780"/>
                <a:ext cx="273042" cy="274465"/>
              </a:xfrm>
              <a:custGeom>
                <a:avLst/>
                <a:gdLst/>
                <a:ahLst/>
                <a:cxnLst>
                  <a:cxn ang="0">
                    <a:pos x="wd2" y="hd2"/>
                  </a:cxn>
                  <a:cxn ang="5400000">
                    <a:pos x="wd2" y="hd2"/>
                  </a:cxn>
                  <a:cxn ang="10800000">
                    <a:pos x="wd2" y="hd2"/>
                  </a:cxn>
                  <a:cxn ang="16200000">
                    <a:pos x="wd2" y="hd2"/>
                  </a:cxn>
                </a:cxnLst>
                <a:rect l="0" t="0" r="r" b="b"/>
                <a:pathLst>
                  <a:path w="21600" h="21600" extrusionOk="0">
                    <a:moveTo>
                      <a:pt x="20732" y="6661"/>
                    </a:moveTo>
                    <a:cubicBezTo>
                      <a:pt x="20540" y="6471"/>
                      <a:pt x="20228" y="6473"/>
                      <a:pt x="20038" y="6667"/>
                    </a:cubicBezTo>
                    <a:cubicBezTo>
                      <a:pt x="19903" y="6804"/>
                      <a:pt x="19870" y="7000"/>
                      <a:pt x="19929" y="7171"/>
                    </a:cubicBezTo>
                    <a:lnTo>
                      <a:pt x="19918" y="7175"/>
                    </a:lnTo>
                    <a:cubicBezTo>
                      <a:pt x="20365" y="8298"/>
                      <a:pt x="20618" y="9518"/>
                      <a:pt x="20618" y="10800"/>
                    </a:cubicBezTo>
                    <a:cubicBezTo>
                      <a:pt x="20618" y="16223"/>
                      <a:pt x="16223" y="20618"/>
                      <a:pt x="10800" y="20618"/>
                    </a:cubicBezTo>
                    <a:cubicBezTo>
                      <a:pt x="5378" y="20618"/>
                      <a:pt x="982" y="16223"/>
                      <a:pt x="982" y="10800"/>
                    </a:cubicBezTo>
                    <a:cubicBezTo>
                      <a:pt x="982" y="5377"/>
                      <a:pt x="5378" y="982"/>
                      <a:pt x="10800" y="982"/>
                    </a:cubicBezTo>
                    <a:cubicBezTo>
                      <a:pt x="13575" y="982"/>
                      <a:pt x="16077" y="2136"/>
                      <a:pt x="17862" y="3989"/>
                    </a:cubicBezTo>
                    <a:lnTo>
                      <a:pt x="17868" y="3982"/>
                    </a:lnTo>
                    <a:cubicBezTo>
                      <a:pt x="18062" y="4157"/>
                      <a:pt x="18359" y="4153"/>
                      <a:pt x="18544" y="3965"/>
                    </a:cubicBezTo>
                    <a:cubicBezTo>
                      <a:pt x="18734" y="3771"/>
                      <a:pt x="18732" y="3461"/>
                      <a:pt x="18539" y="3270"/>
                    </a:cubicBezTo>
                    <a:cubicBezTo>
                      <a:pt x="18520" y="3252"/>
                      <a:pt x="18496" y="3244"/>
                      <a:pt x="18476" y="3230"/>
                    </a:cubicBezTo>
                    <a:cubicBezTo>
                      <a:pt x="16521" y="1241"/>
                      <a:pt x="13810" y="0"/>
                      <a:pt x="10800" y="0"/>
                    </a:cubicBezTo>
                    <a:cubicBezTo>
                      <a:pt x="4835" y="0"/>
                      <a:pt x="0" y="4835"/>
                      <a:pt x="0" y="10800"/>
                    </a:cubicBezTo>
                    <a:cubicBezTo>
                      <a:pt x="0" y="16764"/>
                      <a:pt x="4835" y="21600"/>
                      <a:pt x="10800" y="21600"/>
                    </a:cubicBezTo>
                    <a:cubicBezTo>
                      <a:pt x="16765" y="21600"/>
                      <a:pt x="21600" y="16764"/>
                      <a:pt x="21600" y="10800"/>
                    </a:cubicBezTo>
                    <a:cubicBezTo>
                      <a:pt x="21600" y="9412"/>
                      <a:pt x="21329" y="8089"/>
                      <a:pt x="20851" y="6869"/>
                    </a:cubicBezTo>
                    <a:cubicBezTo>
                      <a:pt x="20828" y="6794"/>
                      <a:pt x="20793" y="6721"/>
                      <a:pt x="20732" y="6661"/>
                    </a:cubicBezTo>
                    <a:moveTo>
                      <a:pt x="10792" y="13534"/>
                    </a:moveTo>
                    <a:lnTo>
                      <a:pt x="6238" y="8980"/>
                    </a:lnTo>
                    <a:cubicBezTo>
                      <a:pt x="6149" y="8891"/>
                      <a:pt x="6027" y="8836"/>
                      <a:pt x="5891" y="8836"/>
                    </a:cubicBezTo>
                    <a:cubicBezTo>
                      <a:pt x="5620" y="8836"/>
                      <a:pt x="5400" y="9056"/>
                      <a:pt x="5400" y="9327"/>
                    </a:cubicBezTo>
                    <a:cubicBezTo>
                      <a:pt x="5400" y="9463"/>
                      <a:pt x="5455" y="9585"/>
                      <a:pt x="5544" y="9675"/>
                    </a:cubicBezTo>
                    <a:lnTo>
                      <a:pt x="10453" y="14583"/>
                    </a:lnTo>
                    <a:cubicBezTo>
                      <a:pt x="10542" y="14672"/>
                      <a:pt x="10664" y="14727"/>
                      <a:pt x="10800" y="14727"/>
                    </a:cubicBezTo>
                    <a:cubicBezTo>
                      <a:pt x="10940" y="14727"/>
                      <a:pt x="11064" y="14668"/>
                      <a:pt x="11154" y="14574"/>
                    </a:cubicBezTo>
                    <a:lnTo>
                      <a:pt x="11155" y="14576"/>
                    </a:lnTo>
                    <a:lnTo>
                      <a:pt x="19353" y="5988"/>
                    </a:lnTo>
                    <a:cubicBezTo>
                      <a:pt x="19353" y="5989"/>
                      <a:pt x="19354" y="5990"/>
                      <a:pt x="19354" y="5991"/>
                    </a:cubicBezTo>
                    <a:lnTo>
                      <a:pt x="20055" y="5255"/>
                    </a:lnTo>
                    <a:cubicBezTo>
                      <a:pt x="20055" y="5255"/>
                      <a:pt x="20054" y="5254"/>
                      <a:pt x="20054" y="5253"/>
                    </a:cubicBezTo>
                    <a:lnTo>
                      <a:pt x="21464" y="3775"/>
                    </a:lnTo>
                    <a:lnTo>
                      <a:pt x="21463" y="3774"/>
                    </a:lnTo>
                    <a:cubicBezTo>
                      <a:pt x="21547" y="3686"/>
                      <a:pt x="21600" y="3567"/>
                      <a:pt x="21600" y="3436"/>
                    </a:cubicBezTo>
                    <a:cubicBezTo>
                      <a:pt x="21600" y="3166"/>
                      <a:pt x="21380" y="2945"/>
                      <a:pt x="21109" y="2945"/>
                    </a:cubicBezTo>
                    <a:cubicBezTo>
                      <a:pt x="20969" y="2945"/>
                      <a:pt x="20844" y="3005"/>
                      <a:pt x="20755" y="3099"/>
                    </a:cubicBezTo>
                    <a:lnTo>
                      <a:pt x="20754" y="3097"/>
                    </a:lnTo>
                    <a:lnTo>
                      <a:pt x="19493" y="4419"/>
                    </a:lnTo>
                    <a:cubicBezTo>
                      <a:pt x="19492" y="4418"/>
                      <a:pt x="19491" y="4416"/>
                      <a:pt x="19490" y="4415"/>
                    </a:cubicBezTo>
                    <a:lnTo>
                      <a:pt x="18805" y="5133"/>
                    </a:lnTo>
                    <a:cubicBezTo>
                      <a:pt x="18806" y="5134"/>
                      <a:pt x="18807" y="5136"/>
                      <a:pt x="18807" y="5137"/>
                    </a:cubicBezTo>
                    <a:cubicBezTo>
                      <a:pt x="18807" y="5137"/>
                      <a:pt x="10792" y="13534"/>
                      <a:pt x="10792" y="13534"/>
                    </a:cubicBezTo>
                    <a:close/>
                  </a:path>
                </a:pathLst>
              </a:custGeom>
              <a:solidFill>
                <a:schemeClr val="bg1"/>
              </a:solidFill>
              <a:ln w="12700">
                <a:miter lim="400000"/>
              </a:ln>
            </p:spPr>
            <p:txBody>
              <a:bodyPr lIns="19044" tIns="19044" rIns="19044" bIns="19044" anchor="ctr"/>
              <a:lstStyle/>
              <a:p>
                <a:pPr defTabSz="227330" eaLnBrk="1" fontAlgn="auto" hangingPunct="1">
                  <a:spcBef>
                    <a:spcPts val="0"/>
                  </a:spcBef>
                  <a:spcAft>
                    <a:spcPts val="0"/>
                  </a:spcAft>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solidFill>
                    <a:srgbClr val="FFFFFF"/>
                  </a:solidFill>
                  <a:effectLst>
                    <a:outerShdw blurRad="38100" dist="12700" dir="5400000" rotWithShape="0">
                      <a:srgbClr val="000000">
                        <a:alpha val="50000"/>
                      </a:srgbClr>
                    </a:outerShdw>
                  </a:effectLst>
                  <a:latin typeface="Source Sans Pro Light" charset="0"/>
                  <a:ea typeface="Source Sans Pro Light" charset="0"/>
                  <a:cs typeface="Source Sans Pro Light" charset="0"/>
                  <a:sym typeface="Gill Sans"/>
                </a:endParaRPr>
              </a:p>
            </p:txBody>
          </p:sp>
        </p:grpSp>
      </p:grpSp>
      <p:grpSp>
        <p:nvGrpSpPr>
          <p:cNvPr id="29" name="Group 111"/>
          <p:cNvGrpSpPr/>
          <p:nvPr/>
        </p:nvGrpSpPr>
        <p:grpSpPr bwMode="auto">
          <a:xfrm>
            <a:off x="7358063" y="4860925"/>
            <a:ext cx="4362450" cy="1120775"/>
            <a:chOff x="1259288" y="1968181"/>
            <a:chExt cx="4362326" cy="1121656"/>
          </a:xfrm>
        </p:grpSpPr>
        <p:grpSp>
          <p:nvGrpSpPr>
            <p:cNvPr id="11270" name="Group 112"/>
            <p:cNvGrpSpPr/>
            <p:nvPr/>
          </p:nvGrpSpPr>
          <p:grpSpPr bwMode="auto">
            <a:xfrm>
              <a:off x="2214861" y="1968181"/>
              <a:ext cx="3406753" cy="1121656"/>
              <a:chOff x="2214861" y="1479436"/>
              <a:chExt cx="3406753" cy="1121656"/>
            </a:xfrm>
          </p:grpSpPr>
          <p:sp>
            <p:nvSpPr>
              <p:cNvPr id="34" name="Text Placeholder 32"/>
              <p:cNvSpPr txBox="1"/>
              <p:nvPr/>
            </p:nvSpPr>
            <p:spPr>
              <a:xfrm>
                <a:off x="2229223" y="2114935"/>
                <a:ext cx="2908217" cy="486157"/>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defTabSz="1218565" fontAlgn="auto">
                  <a:lnSpc>
                    <a:spcPct val="150000"/>
                  </a:lnSpc>
                  <a:spcBef>
                    <a:spcPts val="1000"/>
                  </a:spcBef>
                  <a:spcAft>
                    <a:spcPts val="0"/>
                  </a:spcAft>
                  <a:buFont typeface="Arial" panose="020B0604020202020204" pitchFamily="34" charset="0"/>
                  <a:buNone/>
                  <a:defRPr/>
                </a:pPr>
                <a:r>
                  <a:rPr lang="zh-CN" altLang="en-US" sz="1050" dirty="0">
                    <a:latin typeface="隶书" panose="02010509060101010101" pitchFamily="49" charset="-122"/>
                    <a:ea typeface="隶书" panose="02010509060101010101" pitchFamily="49" charset="-122"/>
                    <a:cs typeface="宋体" panose="02010600030101010101" pitchFamily="2" charset="-122"/>
                  </a:rPr>
                  <a:t>单击此处添加段落</a:t>
                </a:r>
                <a:r>
                  <a:rPr lang="zh-CN" altLang="en-US" sz="1100" dirty="0">
                    <a:latin typeface="隶书" panose="02010509060101010101" pitchFamily="49" charset="-122"/>
                    <a:ea typeface="隶书" panose="02010509060101010101" pitchFamily="49" charset="-122"/>
                    <a:cs typeface="宋体" panose="02010600030101010101" pitchFamily="2" charset="-122"/>
                  </a:rPr>
                  <a:t>文本</a:t>
                </a:r>
                <a:r>
                  <a:rPr lang="zh-CN" altLang="en-US" sz="1050" dirty="0">
                    <a:latin typeface="隶书" panose="02010509060101010101" pitchFamily="49" charset="-122"/>
                    <a:ea typeface="隶书" panose="02010509060101010101" pitchFamily="49" charset="-122"/>
                    <a:cs typeface="宋体" panose="02010600030101010101" pitchFamily="2" charset="-122"/>
                  </a:rPr>
                  <a:t>单击此处添加段落文本单击此处添加段落文本单击此处添加段落文本</a:t>
                </a:r>
              </a:p>
              <a:p>
                <a:pPr defTabSz="1218565" fontAlgn="auto">
                  <a:lnSpc>
                    <a:spcPct val="150000"/>
                  </a:lnSpc>
                  <a:spcBef>
                    <a:spcPts val="1000"/>
                  </a:spcBef>
                  <a:spcAft>
                    <a:spcPts val="0"/>
                  </a:spcAft>
                  <a:defRPr/>
                </a:pPr>
                <a:endParaRPr lang="zh-CN" altLang="en-US" sz="1050" dirty="0">
                  <a:latin typeface="隶书" panose="02010509060101010101" pitchFamily="49" charset="-122"/>
                  <a:ea typeface="隶书" panose="02010509060101010101" pitchFamily="49" charset="-122"/>
                  <a:cs typeface="宋体" panose="02010600030101010101" pitchFamily="2" charset="-122"/>
                </a:endParaRPr>
              </a:p>
            </p:txBody>
          </p:sp>
          <p:sp>
            <p:nvSpPr>
              <p:cNvPr id="11275" name="Text Placeholder 33"/>
              <p:cNvSpPr txBox="1">
                <a:spLocks noChangeArrowheads="1"/>
              </p:cNvSpPr>
              <p:nvPr/>
            </p:nvSpPr>
            <p:spPr bwMode="auto">
              <a:xfrm>
                <a:off x="2214861" y="1479436"/>
                <a:ext cx="3406753" cy="425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685800">
                  <a:lnSpc>
                    <a:spcPct val="90000"/>
                  </a:lnSpc>
                  <a:spcBef>
                    <a:spcPts val="1000"/>
                  </a:spcBef>
                  <a:buFont typeface="Arial" panose="020B0604020202020204" pitchFamily="34" charset="0"/>
                  <a:buChar char="•"/>
                  <a:defRPr sz="2800">
                    <a:solidFill>
                      <a:schemeClr val="tx1"/>
                    </a:solidFill>
                    <a:latin typeface="等线" panose="02010600030101010101" pitchFamily="2" charset="-122"/>
                    <a:ea typeface="等线" panose="02010600030101010101" pitchFamily="2" charset="-122"/>
                  </a:defRPr>
                </a:lvl1pPr>
                <a:lvl2pPr marL="514350" indent="-171450" defTabSz="685800">
                  <a:lnSpc>
                    <a:spcPct val="90000"/>
                  </a:lnSpc>
                  <a:spcBef>
                    <a:spcPts val="500"/>
                  </a:spcBef>
                  <a:buFont typeface="Arial" panose="020B0604020202020204" pitchFamily="34" charset="0"/>
                  <a:buChar char="•"/>
                  <a:defRPr sz="2400">
                    <a:solidFill>
                      <a:schemeClr val="tx1"/>
                    </a:solidFill>
                    <a:latin typeface="等线" panose="02010600030101010101" pitchFamily="2" charset="-122"/>
                    <a:ea typeface="等线" panose="02010600030101010101" pitchFamily="2" charset="-122"/>
                  </a:defRPr>
                </a:lvl2pPr>
                <a:lvl3pPr marL="857250" indent="-171450" defTabSz="685800">
                  <a:lnSpc>
                    <a:spcPct val="90000"/>
                  </a:lnSpc>
                  <a:spcBef>
                    <a:spcPts val="500"/>
                  </a:spcBef>
                  <a:buFont typeface="Arial" panose="020B0604020202020204" pitchFamily="34" charset="0"/>
                  <a:buChar char="•"/>
                  <a:defRPr sz="2000">
                    <a:solidFill>
                      <a:schemeClr val="tx1"/>
                    </a:solidFill>
                    <a:latin typeface="等线" panose="02010600030101010101" pitchFamily="2" charset="-122"/>
                    <a:ea typeface="等线" panose="02010600030101010101" pitchFamily="2" charset="-122"/>
                  </a:defRPr>
                </a:lvl3pPr>
                <a:lvl4pPr marL="1200150" indent="-171450" defTabSz="685800">
                  <a:lnSpc>
                    <a:spcPct val="90000"/>
                  </a:lnSpc>
                  <a:spcBef>
                    <a:spcPts val="500"/>
                  </a:spcBef>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4pPr>
                <a:lvl5pPr marL="1543050" indent="-171450" defTabSz="685800">
                  <a:lnSpc>
                    <a:spcPct val="90000"/>
                  </a:lnSpc>
                  <a:spcBef>
                    <a:spcPts val="500"/>
                  </a:spcBef>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5pPr>
                <a:lvl6pPr marL="2000250" indent="-171450" defTabSz="6858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6pPr>
                <a:lvl7pPr marL="2457450" indent="-171450" defTabSz="6858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7pPr>
                <a:lvl8pPr marL="2914650" indent="-171450" defTabSz="6858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8pPr>
                <a:lvl9pPr marL="3371850" indent="-171450" defTabSz="6858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9pPr>
              </a:lstStyle>
              <a:p>
                <a:pPr eaLnBrk="1" hangingPunct="1">
                  <a:lnSpc>
                    <a:spcPct val="130000"/>
                  </a:lnSpc>
                  <a:spcBef>
                    <a:spcPct val="0"/>
                  </a:spcBef>
                  <a:buFont typeface="Arial" panose="020B0604020202020204" pitchFamily="34" charset="0"/>
                  <a:buNone/>
                </a:pPr>
                <a:r>
                  <a:rPr lang="zh-CN" altLang="en-US" b="1">
                    <a:latin typeface="隶书" panose="02010509060101010101" pitchFamily="49" charset="-122"/>
                    <a:ea typeface="隶书" panose="02010509060101010101" pitchFamily="49" charset="-122"/>
                    <a:cs typeface="Roboto Black"/>
                  </a:rPr>
                  <a:t>点击添加标题</a:t>
                </a:r>
                <a:endParaRPr lang="en-AU" altLang="zh-CN" b="1">
                  <a:latin typeface="隶书" panose="02010509060101010101" pitchFamily="49" charset="-122"/>
                  <a:ea typeface="隶书" panose="02010509060101010101" pitchFamily="49" charset="-122"/>
                  <a:cs typeface="Roboto Black"/>
                </a:endParaRPr>
              </a:p>
            </p:txBody>
          </p:sp>
        </p:grpSp>
        <p:grpSp>
          <p:nvGrpSpPr>
            <p:cNvPr id="11271" name="Group 113"/>
            <p:cNvGrpSpPr/>
            <p:nvPr/>
          </p:nvGrpSpPr>
          <p:grpSpPr bwMode="auto">
            <a:xfrm>
              <a:off x="1259288" y="2055815"/>
              <a:ext cx="656157" cy="604695"/>
              <a:chOff x="1259288" y="2055815"/>
              <a:chExt cx="656157" cy="604695"/>
            </a:xfrm>
          </p:grpSpPr>
          <p:sp>
            <p:nvSpPr>
              <p:cNvPr id="32" name="Freeform 114"/>
              <p:cNvSpPr/>
              <p:nvPr/>
            </p:nvSpPr>
            <p:spPr>
              <a:xfrm flipV="1">
                <a:off x="1259288" y="2055563"/>
                <a:ext cx="655618" cy="605312"/>
              </a:xfrm>
              <a:custGeom>
                <a:avLst/>
                <a:gdLst>
                  <a:gd name="connsiteX0" fmla="*/ 971829 w 2671591"/>
                  <a:gd name="connsiteY0" fmla="*/ 311 h 2234714"/>
                  <a:gd name="connsiteX1" fmla="*/ 1658132 w 2671591"/>
                  <a:gd name="connsiteY1" fmla="*/ 121675 h 2234714"/>
                  <a:gd name="connsiteX2" fmla="*/ 2391482 w 2671591"/>
                  <a:gd name="connsiteY2" fmla="*/ 570868 h 2234714"/>
                  <a:gd name="connsiteX3" fmla="*/ 2671591 w 2671591"/>
                  <a:gd name="connsiteY3" fmla="*/ 1127080 h 2234714"/>
                  <a:gd name="connsiteX4" fmla="*/ 2398520 w 2671591"/>
                  <a:gd name="connsiteY4" fmla="*/ 1555152 h 2234714"/>
                  <a:gd name="connsiteX5" fmla="*/ 1656724 w 2671591"/>
                  <a:gd name="connsiteY5" fmla="*/ 2040957 h 2234714"/>
                  <a:gd name="connsiteX6" fmla="*/ 436351 w 2671591"/>
                  <a:gd name="connsiteY6" fmla="*/ 2146567 h 2234714"/>
                  <a:gd name="connsiteX7" fmla="*/ 0 w 2671591"/>
                  <a:gd name="connsiteY7" fmla="*/ 1127080 h 2234714"/>
                  <a:gd name="connsiteX8" fmla="*/ 453241 w 2671591"/>
                  <a:gd name="connsiteY8" fmla="*/ 130124 h 2234714"/>
                  <a:gd name="connsiteX9" fmla="*/ 971829 w 2671591"/>
                  <a:gd name="connsiteY9" fmla="*/ 311 h 2234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671591" h="2234714">
                    <a:moveTo>
                      <a:pt x="971829" y="311"/>
                    </a:moveTo>
                    <a:cubicBezTo>
                      <a:pt x="1208558" y="-4512"/>
                      <a:pt x="1452273" y="47220"/>
                      <a:pt x="1658132" y="121675"/>
                    </a:cubicBezTo>
                    <a:cubicBezTo>
                      <a:pt x="1922757" y="217427"/>
                      <a:pt x="2191606" y="370914"/>
                      <a:pt x="2391482" y="570868"/>
                    </a:cubicBezTo>
                    <a:cubicBezTo>
                      <a:pt x="2536463" y="715906"/>
                      <a:pt x="2671591" y="914452"/>
                      <a:pt x="2671591" y="1127080"/>
                    </a:cubicBezTo>
                    <a:cubicBezTo>
                      <a:pt x="2671591" y="1267893"/>
                      <a:pt x="2492828" y="1465031"/>
                      <a:pt x="2398520" y="1555152"/>
                    </a:cubicBezTo>
                    <a:cubicBezTo>
                      <a:pt x="2188790" y="1755106"/>
                      <a:pt x="1919942" y="1922674"/>
                      <a:pt x="1656724" y="2040957"/>
                    </a:cubicBezTo>
                    <a:cubicBezTo>
                      <a:pt x="1309052" y="2194443"/>
                      <a:pt x="796691" y="2329623"/>
                      <a:pt x="436351" y="2146567"/>
                    </a:cubicBezTo>
                    <a:cubicBezTo>
                      <a:pt x="71787" y="1960693"/>
                      <a:pt x="0" y="1496010"/>
                      <a:pt x="0" y="1127080"/>
                    </a:cubicBezTo>
                    <a:cubicBezTo>
                      <a:pt x="0" y="742660"/>
                      <a:pt x="95716" y="334303"/>
                      <a:pt x="453241" y="130124"/>
                    </a:cubicBezTo>
                    <a:cubicBezTo>
                      <a:pt x="607811" y="42027"/>
                      <a:pt x="787708" y="4063"/>
                      <a:pt x="971829" y="311"/>
                    </a:cubicBezTo>
                    <a:close/>
                  </a:path>
                </a:pathLst>
              </a:custGeom>
              <a:solidFill>
                <a:srgbClr val="CF5B6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705">
                  <a:solidFill>
                    <a:schemeClr val="tx1"/>
                  </a:solidFill>
                </a:endParaRPr>
              </a:p>
            </p:txBody>
          </p:sp>
          <p:sp>
            <p:nvSpPr>
              <p:cNvPr id="33" name="Shape 2540"/>
              <p:cNvSpPr/>
              <p:nvPr/>
            </p:nvSpPr>
            <p:spPr>
              <a:xfrm>
                <a:off x="1429145" y="2227148"/>
                <a:ext cx="273042" cy="274853"/>
              </a:xfrm>
              <a:custGeom>
                <a:avLst/>
                <a:gdLst/>
                <a:ahLst/>
                <a:cxnLst>
                  <a:cxn ang="0">
                    <a:pos x="wd2" y="hd2"/>
                  </a:cxn>
                  <a:cxn ang="5400000">
                    <a:pos x="wd2" y="hd2"/>
                  </a:cxn>
                  <a:cxn ang="10800000">
                    <a:pos x="wd2" y="hd2"/>
                  </a:cxn>
                  <a:cxn ang="16200000">
                    <a:pos x="wd2" y="hd2"/>
                  </a:cxn>
                </a:cxnLst>
                <a:rect l="0" t="0" r="r" b="b"/>
                <a:pathLst>
                  <a:path w="21600" h="21600" extrusionOk="0">
                    <a:moveTo>
                      <a:pt x="20732" y="6661"/>
                    </a:moveTo>
                    <a:cubicBezTo>
                      <a:pt x="20540" y="6471"/>
                      <a:pt x="20228" y="6473"/>
                      <a:pt x="20038" y="6667"/>
                    </a:cubicBezTo>
                    <a:cubicBezTo>
                      <a:pt x="19903" y="6804"/>
                      <a:pt x="19870" y="7000"/>
                      <a:pt x="19929" y="7171"/>
                    </a:cubicBezTo>
                    <a:lnTo>
                      <a:pt x="19918" y="7175"/>
                    </a:lnTo>
                    <a:cubicBezTo>
                      <a:pt x="20365" y="8298"/>
                      <a:pt x="20618" y="9518"/>
                      <a:pt x="20618" y="10800"/>
                    </a:cubicBezTo>
                    <a:cubicBezTo>
                      <a:pt x="20618" y="16223"/>
                      <a:pt x="16223" y="20618"/>
                      <a:pt x="10800" y="20618"/>
                    </a:cubicBezTo>
                    <a:cubicBezTo>
                      <a:pt x="5378" y="20618"/>
                      <a:pt x="982" y="16223"/>
                      <a:pt x="982" y="10800"/>
                    </a:cubicBezTo>
                    <a:cubicBezTo>
                      <a:pt x="982" y="5377"/>
                      <a:pt x="5378" y="982"/>
                      <a:pt x="10800" y="982"/>
                    </a:cubicBezTo>
                    <a:cubicBezTo>
                      <a:pt x="13575" y="982"/>
                      <a:pt x="16077" y="2136"/>
                      <a:pt x="17862" y="3989"/>
                    </a:cubicBezTo>
                    <a:lnTo>
                      <a:pt x="17868" y="3982"/>
                    </a:lnTo>
                    <a:cubicBezTo>
                      <a:pt x="18062" y="4157"/>
                      <a:pt x="18359" y="4153"/>
                      <a:pt x="18544" y="3965"/>
                    </a:cubicBezTo>
                    <a:cubicBezTo>
                      <a:pt x="18734" y="3771"/>
                      <a:pt x="18732" y="3461"/>
                      <a:pt x="18539" y="3270"/>
                    </a:cubicBezTo>
                    <a:cubicBezTo>
                      <a:pt x="18520" y="3252"/>
                      <a:pt x="18496" y="3244"/>
                      <a:pt x="18476" y="3230"/>
                    </a:cubicBezTo>
                    <a:cubicBezTo>
                      <a:pt x="16521" y="1241"/>
                      <a:pt x="13810" y="0"/>
                      <a:pt x="10800" y="0"/>
                    </a:cubicBezTo>
                    <a:cubicBezTo>
                      <a:pt x="4835" y="0"/>
                      <a:pt x="0" y="4835"/>
                      <a:pt x="0" y="10800"/>
                    </a:cubicBezTo>
                    <a:cubicBezTo>
                      <a:pt x="0" y="16764"/>
                      <a:pt x="4835" y="21600"/>
                      <a:pt x="10800" y="21600"/>
                    </a:cubicBezTo>
                    <a:cubicBezTo>
                      <a:pt x="16765" y="21600"/>
                      <a:pt x="21600" y="16764"/>
                      <a:pt x="21600" y="10800"/>
                    </a:cubicBezTo>
                    <a:cubicBezTo>
                      <a:pt x="21600" y="9412"/>
                      <a:pt x="21329" y="8089"/>
                      <a:pt x="20851" y="6869"/>
                    </a:cubicBezTo>
                    <a:cubicBezTo>
                      <a:pt x="20828" y="6794"/>
                      <a:pt x="20793" y="6721"/>
                      <a:pt x="20732" y="6661"/>
                    </a:cubicBezTo>
                    <a:moveTo>
                      <a:pt x="10792" y="13534"/>
                    </a:moveTo>
                    <a:lnTo>
                      <a:pt x="6238" y="8980"/>
                    </a:lnTo>
                    <a:cubicBezTo>
                      <a:pt x="6149" y="8891"/>
                      <a:pt x="6027" y="8836"/>
                      <a:pt x="5891" y="8836"/>
                    </a:cubicBezTo>
                    <a:cubicBezTo>
                      <a:pt x="5620" y="8836"/>
                      <a:pt x="5400" y="9056"/>
                      <a:pt x="5400" y="9327"/>
                    </a:cubicBezTo>
                    <a:cubicBezTo>
                      <a:pt x="5400" y="9463"/>
                      <a:pt x="5455" y="9585"/>
                      <a:pt x="5544" y="9675"/>
                    </a:cubicBezTo>
                    <a:lnTo>
                      <a:pt x="10453" y="14583"/>
                    </a:lnTo>
                    <a:cubicBezTo>
                      <a:pt x="10542" y="14672"/>
                      <a:pt x="10664" y="14727"/>
                      <a:pt x="10800" y="14727"/>
                    </a:cubicBezTo>
                    <a:cubicBezTo>
                      <a:pt x="10940" y="14727"/>
                      <a:pt x="11064" y="14668"/>
                      <a:pt x="11154" y="14574"/>
                    </a:cubicBezTo>
                    <a:lnTo>
                      <a:pt x="11155" y="14576"/>
                    </a:lnTo>
                    <a:lnTo>
                      <a:pt x="19353" y="5988"/>
                    </a:lnTo>
                    <a:cubicBezTo>
                      <a:pt x="19353" y="5989"/>
                      <a:pt x="19354" y="5990"/>
                      <a:pt x="19354" y="5991"/>
                    </a:cubicBezTo>
                    <a:lnTo>
                      <a:pt x="20055" y="5255"/>
                    </a:lnTo>
                    <a:cubicBezTo>
                      <a:pt x="20055" y="5255"/>
                      <a:pt x="20054" y="5254"/>
                      <a:pt x="20054" y="5253"/>
                    </a:cubicBezTo>
                    <a:lnTo>
                      <a:pt x="21464" y="3775"/>
                    </a:lnTo>
                    <a:lnTo>
                      <a:pt x="21463" y="3774"/>
                    </a:lnTo>
                    <a:cubicBezTo>
                      <a:pt x="21547" y="3686"/>
                      <a:pt x="21600" y="3567"/>
                      <a:pt x="21600" y="3436"/>
                    </a:cubicBezTo>
                    <a:cubicBezTo>
                      <a:pt x="21600" y="3166"/>
                      <a:pt x="21380" y="2945"/>
                      <a:pt x="21109" y="2945"/>
                    </a:cubicBezTo>
                    <a:cubicBezTo>
                      <a:pt x="20969" y="2945"/>
                      <a:pt x="20844" y="3005"/>
                      <a:pt x="20755" y="3099"/>
                    </a:cubicBezTo>
                    <a:lnTo>
                      <a:pt x="20754" y="3097"/>
                    </a:lnTo>
                    <a:lnTo>
                      <a:pt x="19493" y="4419"/>
                    </a:lnTo>
                    <a:cubicBezTo>
                      <a:pt x="19492" y="4418"/>
                      <a:pt x="19491" y="4416"/>
                      <a:pt x="19490" y="4415"/>
                    </a:cubicBezTo>
                    <a:lnTo>
                      <a:pt x="18805" y="5133"/>
                    </a:lnTo>
                    <a:cubicBezTo>
                      <a:pt x="18806" y="5134"/>
                      <a:pt x="18807" y="5136"/>
                      <a:pt x="18807" y="5137"/>
                    </a:cubicBezTo>
                    <a:cubicBezTo>
                      <a:pt x="18807" y="5137"/>
                      <a:pt x="10792" y="13534"/>
                      <a:pt x="10792" y="13534"/>
                    </a:cubicBezTo>
                    <a:close/>
                  </a:path>
                </a:pathLst>
              </a:custGeom>
              <a:solidFill>
                <a:schemeClr val="bg1"/>
              </a:solidFill>
              <a:ln w="12700">
                <a:miter lim="400000"/>
              </a:ln>
            </p:spPr>
            <p:txBody>
              <a:bodyPr lIns="19044" tIns="19044" rIns="19044" bIns="19044" anchor="ctr"/>
              <a:lstStyle/>
              <a:p>
                <a:pPr defTabSz="227330" eaLnBrk="1" fontAlgn="auto" hangingPunct="1">
                  <a:spcBef>
                    <a:spcPts val="0"/>
                  </a:spcBef>
                  <a:spcAft>
                    <a:spcPts val="0"/>
                  </a:spcAft>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solidFill>
                    <a:srgbClr val="FFFFFF"/>
                  </a:solidFill>
                  <a:effectLst>
                    <a:outerShdw blurRad="38100" dist="12700" dir="5400000" rotWithShape="0">
                      <a:srgbClr val="000000">
                        <a:alpha val="50000"/>
                      </a:srgbClr>
                    </a:outerShdw>
                  </a:effectLst>
                  <a:latin typeface="Source Sans Pro Light" charset="0"/>
                  <a:ea typeface="Source Sans Pro Light" charset="0"/>
                  <a:cs typeface="Source Sans Pro Light" charset="0"/>
                  <a:sym typeface="Gill Sans"/>
                </a:endParaRPr>
              </a:p>
            </p:txBody>
          </p:sp>
        </p:grpSp>
      </p:grpSp>
    </p:spTree>
  </p:cSld>
  <p:clrMapOvr>
    <a:masterClrMapping/>
  </p:clrMapOvr>
  <p:transition spd="slow" advClick="0" advTm="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down)">
                                      <p:cBhvr>
                                        <p:cTn id="11" dur="500"/>
                                        <p:tgtEl>
                                          <p:spTgt spid="12"/>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wipe(down)">
                                      <p:cBhvr>
                                        <p:cTn id="15" dur="500"/>
                                        <p:tgtEl>
                                          <p:spTgt spid="22"/>
                                        </p:tgtEl>
                                      </p:cBhvr>
                                    </p:animEffect>
                                  </p:childTnLst>
                                </p:cTn>
                              </p:par>
                            </p:childTnLst>
                          </p:cTn>
                        </p:par>
                        <p:par>
                          <p:cTn id="16" fill="hold">
                            <p:stCondLst>
                              <p:cond delay="1500"/>
                            </p:stCondLst>
                            <p:childTnLst>
                              <p:par>
                                <p:cTn id="17" presetID="22" presetClass="entr" presetSubtype="4" fill="hold" nodeType="afterEffect">
                                  <p:stCondLst>
                                    <p:cond delay="0"/>
                                  </p:stCondLst>
                                  <p:childTnLst>
                                    <p:set>
                                      <p:cBhvr>
                                        <p:cTn id="18" dur="1" fill="hold">
                                          <p:stCondLst>
                                            <p:cond delay="0"/>
                                          </p:stCondLst>
                                        </p:cTn>
                                        <p:tgtEl>
                                          <p:spTgt spid="29"/>
                                        </p:tgtEl>
                                        <p:attrNameLst>
                                          <p:attrName>style.visibility</p:attrName>
                                        </p:attrNameLst>
                                      </p:cBhvr>
                                      <p:to>
                                        <p:strVal val="visible"/>
                                      </p:to>
                                    </p:set>
                                    <p:animEffect transition="in" filter="wipe(down)">
                                      <p:cBhvr>
                                        <p:cTn id="19"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3770313" y="1181100"/>
            <a:ext cx="7385050" cy="4840288"/>
          </a:xfrm>
          <a:prstGeom prst="rect">
            <a:avLst/>
          </a:prstGeom>
          <a:solidFill>
            <a:schemeClr val="bg1"/>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pic>
        <p:nvPicPr>
          <p:cNvPr id="10" name="图片 9"/>
          <p:cNvPicPr>
            <a:picLocks noChangeAspect="1"/>
          </p:cNvPicPr>
          <p:nvPr/>
        </p:nvPicPr>
        <p:blipFill rotWithShape="1">
          <a:blip r:embed="rId2" cstate="email"/>
          <a:srcRect/>
          <a:stretch>
            <a:fillRect/>
          </a:stretch>
        </p:blipFill>
        <p:spPr>
          <a:xfrm>
            <a:off x="1293813" y="1973263"/>
            <a:ext cx="5072062" cy="3244850"/>
          </a:xfrm>
          <a:prstGeom prst="rect">
            <a:avLst/>
          </a:prstGeom>
          <a:effectLst>
            <a:outerShdw blurRad="50800" dist="38100" dir="2700000" algn="tl" rotWithShape="0">
              <a:prstClr val="black">
                <a:alpha val="40000"/>
              </a:prstClr>
            </a:outerShdw>
          </a:effectLst>
        </p:spPr>
      </p:pic>
      <p:grpSp>
        <p:nvGrpSpPr>
          <p:cNvPr id="19460" name="组合 4"/>
          <p:cNvGrpSpPr/>
          <p:nvPr/>
        </p:nvGrpSpPr>
        <p:grpSpPr bwMode="auto">
          <a:xfrm>
            <a:off x="6721475" y="1973263"/>
            <a:ext cx="4003675" cy="1103312"/>
            <a:chOff x="2750831" y="1947191"/>
            <a:chExt cx="4003431" cy="1103470"/>
          </a:xfrm>
        </p:grpSpPr>
        <p:sp>
          <p:nvSpPr>
            <p:cNvPr id="2" name="矩形 1"/>
            <p:cNvSpPr/>
            <p:nvPr/>
          </p:nvSpPr>
          <p:spPr>
            <a:xfrm>
              <a:off x="2761943" y="1947191"/>
              <a:ext cx="2660488" cy="462028"/>
            </a:xfrm>
            <a:prstGeom prst="rect">
              <a:avLst/>
            </a:prstGeom>
          </p:spPr>
          <p:txBody>
            <a:bodyPr wrap="none">
              <a:spAutoFit/>
            </a:bodyPr>
            <a:lstStyle/>
            <a:p>
              <a:pPr eaLnBrk="1" fontAlgn="auto" hangingPunct="1">
                <a:spcBef>
                  <a:spcPts val="0"/>
                </a:spcBef>
                <a:spcAft>
                  <a:spcPts val="0"/>
                </a:spcAft>
                <a:defRPr/>
              </a:pPr>
              <a:r>
                <a:rPr lang="zh-CN" altLang="en-US" sz="2400" b="1" dirty="0">
                  <a:solidFill>
                    <a:schemeClr val="tx1">
                      <a:lumMod val="75000"/>
                      <a:lumOff val="25000"/>
                    </a:schemeClr>
                  </a:solidFill>
                  <a:latin typeface="隶书" panose="02010509060101010101" pitchFamily="49" charset="-122"/>
                  <a:ea typeface="隶书" panose="02010509060101010101" pitchFamily="49" charset="-122"/>
                </a:rPr>
                <a:t>点击此处添加标题</a:t>
              </a:r>
            </a:p>
          </p:txBody>
        </p:sp>
        <p:sp>
          <p:nvSpPr>
            <p:cNvPr id="3" name="矩形 2"/>
            <p:cNvSpPr/>
            <p:nvPr/>
          </p:nvSpPr>
          <p:spPr>
            <a:xfrm>
              <a:off x="2750831" y="2398106"/>
              <a:ext cx="4003431" cy="652555"/>
            </a:xfrm>
            <a:prstGeom prst="rect">
              <a:avLst/>
            </a:prstGeom>
          </p:spPr>
          <p:txBody>
            <a:bodyPr>
              <a:spAutoFit/>
            </a:bodyPr>
            <a:lstStyle/>
            <a:p>
              <a:pPr eaLnBrk="1" fontAlgn="auto" hangingPunct="1">
                <a:lnSpc>
                  <a:spcPct val="130000"/>
                </a:lnSpc>
                <a:spcBef>
                  <a:spcPts val="0"/>
                </a:spcBef>
                <a:spcAft>
                  <a:spcPts val="0"/>
                </a:spcAft>
                <a:defRPr/>
              </a:pPr>
              <a:r>
                <a:rPr lang="zh-CN" altLang="en-US" sz="1400" spc="300" dirty="0">
                  <a:latin typeface="隶书" panose="02010509060101010101" pitchFamily="49" charset="-122"/>
                  <a:ea typeface="隶书" panose="02010509060101010101" pitchFamily="49" charset="-122"/>
                  <a:sym typeface="微软雅黑" panose="020B0503020204020204" pitchFamily="34" charset="-122"/>
                </a:rPr>
                <a:t>点击添加文本信息点击添加文本信息点击添加文本信息点击添加文本信息</a:t>
              </a:r>
              <a:endParaRPr lang="zh-CN" altLang="en-US" sz="1400" dirty="0">
                <a:latin typeface="+mn-lt"/>
                <a:ea typeface="+mn-ea"/>
              </a:endParaRPr>
            </a:p>
          </p:txBody>
        </p:sp>
      </p:grpSp>
      <p:grpSp>
        <p:nvGrpSpPr>
          <p:cNvPr id="19461" name="组合 5"/>
          <p:cNvGrpSpPr/>
          <p:nvPr/>
        </p:nvGrpSpPr>
        <p:grpSpPr bwMode="auto">
          <a:xfrm>
            <a:off x="6721475" y="3840163"/>
            <a:ext cx="4003675" cy="1103312"/>
            <a:chOff x="2750831" y="1947191"/>
            <a:chExt cx="4003431" cy="1103470"/>
          </a:xfrm>
        </p:grpSpPr>
        <p:sp>
          <p:nvSpPr>
            <p:cNvPr id="7" name="矩形 6"/>
            <p:cNvSpPr/>
            <p:nvPr/>
          </p:nvSpPr>
          <p:spPr>
            <a:xfrm>
              <a:off x="2761943" y="1947191"/>
              <a:ext cx="2660488" cy="462028"/>
            </a:xfrm>
            <a:prstGeom prst="rect">
              <a:avLst/>
            </a:prstGeom>
          </p:spPr>
          <p:txBody>
            <a:bodyPr wrap="none">
              <a:spAutoFit/>
            </a:bodyPr>
            <a:lstStyle/>
            <a:p>
              <a:pPr eaLnBrk="1" fontAlgn="auto" hangingPunct="1">
                <a:spcBef>
                  <a:spcPts val="0"/>
                </a:spcBef>
                <a:spcAft>
                  <a:spcPts val="0"/>
                </a:spcAft>
                <a:defRPr/>
              </a:pPr>
              <a:r>
                <a:rPr lang="zh-CN" altLang="en-US" sz="2400" b="1" dirty="0">
                  <a:solidFill>
                    <a:schemeClr val="tx1">
                      <a:lumMod val="75000"/>
                      <a:lumOff val="25000"/>
                    </a:schemeClr>
                  </a:solidFill>
                  <a:latin typeface="隶书" panose="02010509060101010101" pitchFamily="49" charset="-122"/>
                  <a:ea typeface="隶书" panose="02010509060101010101" pitchFamily="49" charset="-122"/>
                </a:rPr>
                <a:t>点击此处添加标题</a:t>
              </a:r>
            </a:p>
          </p:txBody>
        </p:sp>
        <p:sp>
          <p:nvSpPr>
            <p:cNvPr id="8" name="矩形 7"/>
            <p:cNvSpPr/>
            <p:nvPr/>
          </p:nvSpPr>
          <p:spPr>
            <a:xfrm>
              <a:off x="2750831" y="2398106"/>
              <a:ext cx="4003431" cy="652555"/>
            </a:xfrm>
            <a:prstGeom prst="rect">
              <a:avLst/>
            </a:prstGeom>
          </p:spPr>
          <p:txBody>
            <a:bodyPr>
              <a:spAutoFit/>
            </a:bodyPr>
            <a:lstStyle/>
            <a:p>
              <a:pPr eaLnBrk="1" fontAlgn="auto" hangingPunct="1">
                <a:lnSpc>
                  <a:spcPct val="130000"/>
                </a:lnSpc>
                <a:spcBef>
                  <a:spcPts val="0"/>
                </a:spcBef>
                <a:spcAft>
                  <a:spcPts val="0"/>
                </a:spcAft>
                <a:defRPr/>
              </a:pPr>
              <a:r>
                <a:rPr lang="zh-CN" altLang="en-US" sz="1400" spc="300" dirty="0">
                  <a:latin typeface="隶书" panose="02010509060101010101" pitchFamily="49" charset="-122"/>
                  <a:ea typeface="隶书" panose="02010509060101010101" pitchFamily="49" charset="-122"/>
                  <a:sym typeface="微软雅黑" panose="020B0503020204020204" pitchFamily="34" charset="-122"/>
                </a:rPr>
                <a:t>点击添加文本信息点击添加文本信息点击添加文本信息点击添加文本信息</a:t>
              </a:r>
              <a:endParaRPr lang="zh-CN" altLang="en-US" sz="1400" dirty="0">
                <a:latin typeface="+mn-lt"/>
                <a:ea typeface="+mn-ea"/>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19460"/>
                                        </p:tgtEl>
                                        <p:attrNameLst>
                                          <p:attrName>style.visibility</p:attrName>
                                        </p:attrNameLst>
                                      </p:cBhvr>
                                      <p:to>
                                        <p:strVal val="visible"/>
                                      </p:to>
                                    </p:set>
                                    <p:animEffect transition="in" filter="wipe(down)">
                                      <p:cBhvr>
                                        <p:cTn id="15" dur="500"/>
                                        <p:tgtEl>
                                          <p:spTgt spid="19460"/>
                                        </p:tgtEl>
                                      </p:cBhvr>
                                    </p:animEffect>
                                  </p:childTnLst>
                                </p:cTn>
                              </p:par>
                            </p:childTnLst>
                          </p:cTn>
                        </p:par>
                        <p:par>
                          <p:cTn id="16" fill="hold">
                            <p:stCondLst>
                              <p:cond delay="1500"/>
                            </p:stCondLst>
                            <p:childTnLst>
                              <p:par>
                                <p:cTn id="17" presetID="22" presetClass="entr" presetSubtype="4" fill="hold" nodeType="afterEffect">
                                  <p:stCondLst>
                                    <p:cond delay="0"/>
                                  </p:stCondLst>
                                  <p:childTnLst>
                                    <p:set>
                                      <p:cBhvr>
                                        <p:cTn id="18" dur="1" fill="hold">
                                          <p:stCondLst>
                                            <p:cond delay="0"/>
                                          </p:stCondLst>
                                        </p:cTn>
                                        <p:tgtEl>
                                          <p:spTgt spid="19461"/>
                                        </p:tgtEl>
                                        <p:attrNameLst>
                                          <p:attrName>style.visibility</p:attrName>
                                        </p:attrNameLst>
                                      </p:cBhvr>
                                      <p:to>
                                        <p:strVal val="visible"/>
                                      </p:to>
                                    </p:set>
                                    <p:animEffect transition="in" filter="wipe(down)">
                                      <p:cBhvr>
                                        <p:cTn id="19" dur="500"/>
                                        <p:tgtEl>
                                          <p:spTgt spid="194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285875" y="3095625"/>
            <a:ext cx="4810125" cy="1360488"/>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latin typeface="隶书" panose="02010509060101010101" pitchFamily="49" charset="-122"/>
              <a:ea typeface="隶书" panose="02010509060101010101" pitchFamily="49" charset="-122"/>
            </a:endParaRPr>
          </a:p>
        </p:txBody>
      </p:sp>
      <p:grpSp>
        <p:nvGrpSpPr>
          <p:cNvPr id="4" name="组合 3"/>
          <p:cNvGrpSpPr/>
          <p:nvPr/>
        </p:nvGrpSpPr>
        <p:grpSpPr bwMode="auto">
          <a:xfrm>
            <a:off x="1425575" y="2070100"/>
            <a:ext cx="4384675" cy="960438"/>
            <a:chOff x="5367046" y="2374221"/>
            <a:chExt cx="2887810" cy="961032"/>
          </a:xfrm>
        </p:grpSpPr>
        <p:sp>
          <p:nvSpPr>
            <p:cNvPr id="14348" name="TextBox 14"/>
            <p:cNvSpPr txBox="1">
              <a:spLocks noChangeArrowheads="1"/>
            </p:cNvSpPr>
            <p:nvPr/>
          </p:nvSpPr>
          <p:spPr bwMode="auto">
            <a:xfrm>
              <a:off x="5367047" y="2735089"/>
              <a:ext cx="2887809"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等线" panose="02010600030101010101" pitchFamily="2" charset="-122"/>
                  <a:ea typeface="等线"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等线" panose="02010600030101010101" pitchFamily="2" charset="-122"/>
                  <a:ea typeface="等线"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等线" panose="02010600030101010101" pitchFamily="2" charset="-122"/>
                  <a:ea typeface="等线"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9pPr>
            </a:lstStyle>
            <a:p>
              <a:pPr eaLnBrk="1" hangingPunct="1">
                <a:lnSpc>
                  <a:spcPct val="150000"/>
                </a:lnSpc>
                <a:spcBef>
                  <a:spcPct val="0"/>
                </a:spcBef>
                <a:buFontTx/>
                <a:buNone/>
              </a:pPr>
              <a:r>
                <a:rPr lang="zh-CN" altLang="en-US" sz="1100">
                  <a:latin typeface="隶书" panose="02010509060101010101" pitchFamily="49" charset="-122"/>
                  <a:ea typeface="隶书" panose="02010509060101010101" pitchFamily="49" charset="-122"/>
                  <a:cs typeface="Open Sans" panose="020B0606030504020204" pitchFamily="34" charset="0"/>
                  <a:sym typeface="微软雅黑" panose="020B0503020204020204" pitchFamily="34" charset="-122"/>
                </a:rPr>
                <a:t>单击此处添加段落文本单击此处添加段落文本单击此处添加段落文本单击此处添加段落文本</a:t>
              </a:r>
              <a:endParaRPr lang="en-US" altLang="zh-CN" sz="1100">
                <a:latin typeface="隶书" panose="02010509060101010101" pitchFamily="49" charset="-122"/>
                <a:ea typeface="隶书" panose="02010509060101010101" pitchFamily="49" charset="-122"/>
                <a:cs typeface="Open Sans" panose="020B0606030504020204" pitchFamily="34" charset="0"/>
                <a:sym typeface="微软雅黑" panose="020B0503020204020204" pitchFamily="34" charset="-122"/>
              </a:endParaRPr>
            </a:p>
          </p:txBody>
        </p:sp>
        <p:sp>
          <p:nvSpPr>
            <p:cNvPr id="7" name="文本框 6"/>
            <p:cNvSpPr txBox="1"/>
            <p:nvPr/>
          </p:nvSpPr>
          <p:spPr>
            <a:xfrm>
              <a:off x="5367046" y="2374221"/>
              <a:ext cx="2397447" cy="400297"/>
            </a:xfrm>
            <a:prstGeom prst="rect">
              <a:avLst/>
            </a:prstGeom>
            <a:noFill/>
          </p:spPr>
          <p:txBody>
            <a:bodyPr>
              <a:spAutoFit/>
            </a:bodyPr>
            <a:lstStyle/>
            <a:p>
              <a:pPr eaLnBrk="1" fontAlgn="auto" hangingPunct="1">
                <a:spcBef>
                  <a:spcPts val="0"/>
                </a:spcBef>
                <a:spcAft>
                  <a:spcPts val="0"/>
                </a:spcAft>
                <a:defRPr/>
              </a:pPr>
              <a:r>
                <a:rPr lang="zh-CN" altLang="en-US" sz="2000" b="1" spc="600" dirty="0">
                  <a:latin typeface="隶书" panose="02010509060101010101" pitchFamily="49" charset="-122"/>
                  <a:ea typeface="隶书" panose="02010509060101010101" pitchFamily="49" charset="-122"/>
                  <a:sym typeface="微软雅黑" panose="020B0503020204020204" pitchFamily="34" charset="-122"/>
                </a:rPr>
                <a:t>点击添加标题</a:t>
              </a:r>
            </a:p>
          </p:txBody>
        </p:sp>
      </p:grpSp>
      <p:grpSp>
        <p:nvGrpSpPr>
          <p:cNvPr id="16" name="组合 15"/>
          <p:cNvGrpSpPr/>
          <p:nvPr/>
        </p:nvGrpSpPr>
        <p:grpSpPr bwMode="auto">
          <a:xfrm>
            <a:off x="1425575" y="3298825"/>
            <a:ext cx="4384675" cy="960438"/>
            <a:chOff x="5367046" y="2374221"/>
            <a:chExt cx="2397576" cy="961285"/>
          </a:xfrm>
        </p:grpSpPr>
        <p:sp>
          <p:nvSpPr>
            <p:cNvPr id="14346" name="TextBox 14"/>
            <p:cNvSpPr txBox="1">
              <a:spLocks noChangeArrowheads="1"/>
            </p:cNvSpPr>
            <p:nvPr/>
          </p:nvSpPr>
          <p:spPr bwMode="auto">
            <a:xfrm>
              <a:off x="5367047" y="2735089"/>
              <a:ext cx="2397575" cy="600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等线" panose="02010600030101010101" pitchFamily="2" charset="-122"/>
                  <a:ea typeface="等线"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等线" panose="02010600030101010101" pitchFamily="2" charset="-122"/>
                  <a:ea typeface="等线"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等线" panose="02010600030101010101" pitchFamily="2" charset="-122"/>
                  <a:ea typeface="等线"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9pPr>
            </a:lstStyle>
            <a:p>
              <a:pPr eaLnBrk="1" hangingPunct="1">
                <a:lnSpc>
                  <a:spcPct val="150000"/>
                </a:lnSpc>
                <a:spcBef>
                  <a:spcPct val="0"/>
                </a:spcBef>
                <a:buFontTx/>
                <a:buNone/>
              </a:pPr>
              <a:r>
                <a:rPr lang="zh-CN" altLang="en-US" sz="1100">
                  <a:latin typeface="隶书" panose="02010509060101010101" pitchFamily="49" charset="-122"/>
                  <a:ea typeface="隶书" panose="02010509060101010101" pitchFamily="49" charset="-122"/>
                  <a:cs typeface="Open Sans" panose="020B0606030504020204" pitchFamily="34" charset="0"/>
                  <a:sym typeface="微软雅黑" panose="020B0503020204020204" pitchFamily="34" charset="-122"/>
                </a:rPr>
                <a:t>单击此处添加段落文本单击此处添加段落文本单击此处添加段落文本单击此处添加段落文本</a:t>
              </a:r>
              <a:endParaRPr lang="en-US" altLang="zh-CN" sz="1100">
                <a:latin typeface="隶书" panose="02010509060101010101" pitchFamily="49" charset="-122"/>
                <a:ea typeface="隶书" panose="02010509060101010101" pitchFamily="49" charset="-122"/>
                <a:cs typeface="Open Sans" panose="020B0606030504020204" pitchFamily="34" charset="0"/>
                <a:sym typeface="微软雅黑" panose="020B0503020204020204" pitchFamily="34" charset="-122"/>
              </a:endParaRPr>
            </a:p>
          </p:txBody>
        </p:sp>
        <p:sp>
          <p:nvSpPr>
            <p:cNvPr id="19" name="文本框 18"/>
            <p:cNvSpPr txBox="1"/>
            <p:nvPr/>
          </p:nvSpPr>
          <p:spPr>
            <a:xfrm>
              <a:off x="5367046" y="2374221"/>
              <a:ext cx="2397576" cy="400403"/>
            </a:xfrm>
            <a:prstGeom prst="rect">
              <a:avLst/>
            </a:prstGeom>
            <a:noFill/>
          </p:spPr>
          <p:txBody>
            <a:bodyPr>
              <a:spAutoFit/>
            </a:bodyPr>
            <a:lstStyle/>
            <a:p>
              <a:pPr eaLnBrk="1" fontAlgn="auto" hangingPunct="1">
                <a:spcBef>
                  <a:spcPts val="0"/>
                </a:spcBef>
                <a:spcAft>
                  <a:spcPts val="0"/>
                </a:spcAft>
                <a:defRPr/>
              </a:pPr>
              <a:r>
                <a:rPr lang="zh-CN" altLang="en-US" sz="2000" b="1" spc="600" dirty="0">
                  <a:latin typeface="隶书" panose="02010509060101010101" pitchFamily="49" charset="-122"/>
                  <a:ea typeface="隶书" panose="02010509060101010101" pitchFamily="49" charset="-122"/>
                  <a:sym typeface="微软雅黑" panose="020B0503020204020204" pitchFamily="34" charset="-122"/>
                </a:rPr>
                <a:t>点击添加标题</a:t>
              </a:r>
            </a:p>
          </p:txBody>
        </p:sp>
      </p:grpSp>
      <p:grpSp>
        <p:nvGrpSpPr>
          <p:cNvPr id="13" name="组合 12"/>
          <p:cNvGrpSpPr/>
          <p:nvPr/>
        </p:nvGrpSpPr>
        <p:grpSpPr bwMode="auto">
          <a:xfrm>
            <a:off x="1425575" y="4635500"/>
            <a:ext cx="4384675" cy="960438"/>
            <a:chOff x="5367046" y="2374221"/>
            <a:chExt cx="2397576" cy="961285"/>
          </a:xfrm>
        </p:grpSpPr>
        <p:sp>
          <p:nvSpPr>
            <p:cNvPr id="14344" name="TextBox 14"/>
            <p:cNvSpPr txBox="1">
              <a:spLocks noChangeArrowheads="1"/>
            </p:cNvSpPr>
            <p:nvPr/>
          </p:nvSpPr>
          <p:spPr bwMode="auto">
            <a:xfrm>
              <a:off x="5367047" y="2735089"/>
              <a:ext cx="2397575" cy="600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等线" panose="02010600030101010101" pitchFamily="2" charset="-122"/>
                  <a:ea typeface="等线"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等线" panose="02010600030101010101" pitchFamily="2" charset="-122"/>
                  <a:ea typeface="等线"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等线" panose="02010600030101010101" pitchFamily="2" charset="-122"/>
                  <a:ea typeface="等线"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9pPr>
            </a:lstStyle>
            <a:p>
              <a:pPr eaLnBrk="1" hangingPunct="1">
                <a:lnSpc>
                  <a:spcPct val="150000"/>
                </a:lnSpc>
                <a:spcBef>
                  <a:spcPct val="0"/>
                </a:spcBef>
                <a:buFontTx/>
                <a:buNone/>
              </a:pPr>
              <a:r>
                <a:rPr lang="zh-CN" altLang="en-US" sz="1100">
                  <a:latin typeface="隶书" panose="02010509060101010101" pitchFamily="49" charset="-122"/>
                  <a:ea typeface="隶书" panose="02010509060101010101" pitchFamily="49" charset="-122"/>
                  <a:cs typeface="Open Sans" panose="020B0606030504020204" pitchFamily="34" charset="0"/>
                  <a:sym typeface="微软雅黑" panose="020B0503020204020204" pitchFamily="34" charset="-122"/>
                </a:rPr>
                <a:t>单击此处添加段落文本单击此处添加段落文本单击此处添加段落文本单击此处添加段落文本</a:t>
              </a:r>
              <a:endParaRPr lang="en-US" altLang="zh-CN" sz="1100">
                <a:latin typeface="隶书" panose="02010509060101010101" pitchFamily="49" charset="-122"/>
                <a:ea typeface="隶书" panose="02010509060101010101" pitchFamily="49" charset="-122"/>
                <a:cs typeface="Open Sans" panose="020B0606030504020204" pitchFamily="34" charset="0"/>
                <a:sym typeface="微软雅黑" panose="020B0503020204020204" pitchFamily="34" charset="-122"/>
              </a:endParaRPr>
            </a:p>
          </p:txBody>
        </p:sp>
        <p:sp>
          <p:nvSpPr>
            <p:cNvPr id="15" name="文本框 14"/>
            <p:cNvSpPr txBox="1"/>
            <p:nvPr/>
          </p:nvSpPr>
          <p:spPr>
            <a:xfrm>
              <a:off x="5367046" y="2374221"/>
              <a:ext cx="2397576" cy="400403"/>
            </a:xfrm>
            <a:prstGeom prst="rect">
              <a:avLst/>
            </a:prstGeom>
            <a:noFill/>
          </p:spPr>
          <p:txBody>
            <a:bodyPr>
              <a:spAutoFit/>
            </a:bodyPr>
            <a:lstStyle/>
            <a:p>
              <a:pPr eaLnBrk="1" fontAlgn="auto" hangingPunct="1">
                <a:spcBef>
                  <a:spcPts val="0"/>
                </a:spcBef>
                <a:spcAft>
                  <a:spcPts val="0"/>
                </a:spcAft>
                <a:defRPr/>
              </a:pPr>
              <a:r>
                <a:rPr lang="zh-CN" altLang="en-US" sz="2000" b="1" spc="600" dirty="0">
                  <a:latin typeface="隶书" panose="02010509060101010101" pitchFamily="49" charset="-122"/>
                  <a:ea typeface="隶书" panose="02010509060101010101" pitchFamily="49" charset="-122"/>
                  <a:sym typeface="微软雅黑" panose="020B0503020204020204" pitchFamily="34" charset="-122"/>
                </a:rPr>
                <a:t>点击添加标题</a:t>
              </a:r>
            </a:p>
          </p:txBody>
        </p:sp>
      </p:grpSp>
      <p:pic>
        <p:nvPicPr>
          <p:cNvPr id="17" name="图片 16"/>
          <p:cNvPicPr>
            <a:picLocks noChangeAspect="1" noChangeArrowheads="1"/>
          </p:cNvPicPr>
          <p:nvPr/>
        </p:nvPicPr>
        <p:blipFill>
          <a:blip r:embed="rId2" cstate="email"/>
          <a:srcRect/>
          <a:stretch>
            <a:fillRect/>
          </a:stretch>
        </p:blipFill>
        <p:spPr bwMode="auto">
          <a:xfrm>
            <a:off x="6800850" y="1744663"/>
            <a:ext cx="3497263" cy="196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图片 17"/>
          <p:cNvPicPr>
            <a:picLocks noChangeAspect="1" noChangeArrowheads="1"/>
          </p:cNvPicPr>
          <p:nvPr/>
        </p:nvPicPr>
        <p:blipFill>
          <a:blip r:embed="rId3" cstate="email"/>
          <a:srcRect/>
          <a:stretch>
            <a:fillRect/>
          </a:stretch>
        </p:blipFill>
        <p:spPr bwMode="auto">
          <a:xfrm>
            <a:off x="6800850" y="3759200"/>
            <a:ext cx="3497263" cy="196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wipe(down)">
                                      <p:cBhvr>
                                        <p:cTn id="11" dur="500"/>
                                        <p:tgtEl>
                                          <p:spTgt spid="16"/>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down)">
                                      <p:cBhvr>
                                        <p:cTn id="15" dur="500"/>
                                        <p:tgtEl>
                                          <p:spTgt spid="3"/>
                                        </p:tgtEl>
                                      </p:cBhvr>
                                    </p:animEffect>
                                  </p:childTnLst>
                                </p:cTn>
                              </p:par>
                            </p:childTnLst>
                          </p:cTn>
                        </p:par>
                        <p:par>
                          <p:cTn id="16" fill="hold">
                            <p:stCondLst>
                              <p:cond delay="1500"/>
                            </p:stCondLst>
                            <p:childTnLst>
                              <p:par>
                                <p:cTn id="17" presetID="22" presetClass="entr" presetSubtype="4" fill="hold"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wipe(down)">
                                      <p:cBhvr>
                                        <p:cTn id="19" dur="500"/>
                                        <p:tgtEl>
                                          <p:spTgt spid="13"/>
                                        </p:tgtEl>
                                      </p:cBhvr>
                                    </p:animEffect>
                                  </p:childTnLst>
                                </p:cTn>
                              </p:par>
                            </p:childTnLst>
                          </p:cTn>
                        </p:par>
                        <p:par>
                          <p:cTn id="20" fill="hold">
                            <p:stCondLst>
                              <p:cond delay="2000"/>
                            </p:stCondLst>
                            <p:childTnLst>
                              <p:par>
                                <p:cTn id="21" presetID="22" presetClass="entr" presetSubtype="4" fill="hold" nodeType="after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wipe(down)">
                                      <p:cBhvr>
                                        <p:cTn id="23" dur="500"/>
                                        <p:tgtEl>
                                          <p:spTgt spid="17"/>
                                        </p:tgtEl>
                                      </p:cBhvr>
                                    </p:animEffect>
                                  </p:childTnLst>
                                </p:cTn>
                              </p:par>
                              <p:par>
                                <p:cTn id="24" presetID="22" presetClass="entr" presetSubtype="4" fill="hold" nodeType="with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wipe(down)">
                                      <p:cBhvr>
                                        <p:cTn id="26"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3048000" y="2122488"/>
            <a:ext cx="6096000" cy="2154237"/>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7" name="文本框 6"/>
          <p:cNvSpPr txBox="1"/>
          <p:nvPr/>
        </p:nvSpPr>
        <p:spPr>
          <a:xfrm>
            <a:off x="4095640" y="2481509"/>
            <a:ext cx="4000720" cy="769441"/>
          </a:xfrm>
          <a:prstGeom prst="rect">
            <a:avLst/>
          </a:prstGeom>
          <a:noFill/>
        </p:spPr>
        <p:txBody>
          <a:bodyPr>
            <a:spAutoFit/>
            <a:scene3d>
              <a:camera prst="orthographicFront"/>
              <a:lightRig rig="threePt" dir="t"/>
            </a:scene3d>
            <a:sp3d contourW="12700"/>
          </a:bodyPr>
          <a:lstStyle/>
          <a:p>
            <a:pPr algn="ctr" eaLnBrk="1" fontAlgn="auto" hangingPunct="1">
              <a:spcBef>
                <a:spcPts val="0"/>
              </a:spcBef>
              <a:spcAft>
                <a:spcPts val="0"/>
              </a:spcAft>
              <a:defRPr/>
            </a:pPr>
            <a:r>
              <a:rPr lang="zh-CN" altLang="en-US" sz="4400" dirty="0">
                <a:solidFill>
                  <a:srgbClr val="3F3F3F"/>
                </a:solidFill>
                <a:latin typeface="TypeLand 康熙字典體試用版" pitchFamily="50" charset="-120"/>
                <a:ea typeface="TypeLand 康熙字典體試用版" pitchFamily="50" charset="-120"/>
              </a:rPr>
              <a:t>第二章标题</a:t>
            </a:r>
          </a:p>
        </p:txBody>
      </p:sp>
      <p:sp>
        <p:nvSpPr>
          <p:cNvPr id="8" name="矩形 7"/>
          <p:cNvSpPr/>
          <p:nvPr/>
        </p:nvSpPr>
        <p:spPr>
          <a:xfrm>
            <a:off x="3521075" y="3190875"/>
            <a:ext cx="5149850" cy="688975"/>
          </a:xfrm>
          <a:prstGeom prst="rect">
            <a:avLst/>
          </a:prstGeom>
        </p:spPr>
        <p:txBody>
          <a:bodyPr>
            <a:spAutoFit/>
          </a:bodyPr>
          <a:lstStyle/>
          <a:p>
            <a:pPr algn="ctr" eaLnBrk="1" fontAlgn="auto" hangingPunct="1">
              <a:lnSpc>
                <a:spcPct val="150000"/>
              </a:lnSpc>
              <a:spcBef>
                <a:spcPts val="790"/>
              </a:spcBef>
              <a:spcAft>
                <a:spcPts val="0"/>
              </a:spcAft>
              <a:defRPr/>
            </a:pPr>
            <a:r>
              <a:rPr lang="zh-CN" altLang="en-US" sz="1400" dirty="0">
                <a:solidFill>
                  <a:schemeClr val="bg2">
                    <a:lumMod val="25000"/>
                  </a:schemeClr>
                </a:solidFill>
                <a:latin typeface="隶书" panose="02010509060101010101" pitchFamily="49" charset="-122"/>
                <a:ea typeface="隶书" panose="02010509060101010101" pitchFamily="49" charset="-122"/>
                <a:cs typeface="Hiragino Sans GB W3" charset="-122"/>
              </a:rPr>
              <a:t>点击添加文本信息点击添加文本信息点击添加文本信息点击添加文本信息点击添加文本信息点击添加文本信息  </a:t>
            </a:r>
            <a:endParaRPr lang="en-US" altLang="zh-CN" sz="1400" dirty="0">
              <a:solidFill>
                <a:schemeClr val="bg2">
                  <a:lumMod val="25000"/>
                </a:schemeClr>
              </a:solidFill>
              <a:latin typeface="隶书" panose="02010509060101010101" pitchFamily="49" charset="-122"/>
              <a:ea typeface="隶书" panose="02010509060101010101" pitchFamily="49" charset="-122"/>
              <a:cs typeface="Hiragino Sans GB W3"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down)">
                                      <p:cBhvr>
                                        <p:cTn id="11" dur="500"/>
                                        <p:tgtEl>
                                          <p:spTgt spid="8"/>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down)">
                                      <p:cBhvr>
                                        <p:cTn id="15" dur="500"/>
                                        <p:tgtEl>
                                          <p:spTgt spid="6"/>
                                        </p:tgtEl>
                                      </p:cBhvr>
                                    </p:animEffect>
                                  </p:childTnLst>
                                </p:cTn>
                              </p:par>
                            </p:childTnLst>
                          </p:cTn>
                        </p:par>
                        <p:par>
                          <p:cTn id="16" fill="hold">
                            <p:stCondLst>
                              <p:cond delay="1500"/>
                            </p:stCondLst>
                            <p:childTnLst>
                              <p:par>
                                <p:cTn id="17" presetID="22" presetClass="entr" presetSubtype="4" fill="hold" nodeType="after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animEffect transition="in" filter="wipe(down)">
                                      <p:cBhvr>
                                        <p:cTn id="19"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文本框 13"/>
          <p:cNvSpPr txBox="1">
            <a:spLocks noChangeArrowheads="1"/>
          </p:cNvSpPr>
          <p:nvPr/>
        </p:nvSpPr>
        <p:spPr bwMode="auto">
          <a:xfrm>
            <a:off x="1001713" y="4151313"/>
            <a:ext cx="2457450" cy="1200150"/>
          </a:xfrm>
          <a:prstGeom prst="rect">
            <a:avLst/>
          </a:prstGeom>
          <a:solidFill>
            <a:srgbClr val="CF5B6E"/>
          </a:solidFill>
          <a:ln>
            <a:noFill/>
          </a:ln>
          <a:extLs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等线" panose="02010600030101010101" pitchFamily="2" charset="-122"/>
                <a:ea typeface="等线"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等线" panose="02010600030101010101" pitchFamily="2" charset="-122"/>
                <a:ea typeface="等线"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等线" panose="02010600030101010101" pitchFamily="2" charset="-122"/>
                <a:ea typeface="等线"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9pPr>
          </a:lstStyle>
          <a:p>
            <a:pPr algn="ctr" eaLnBrk="1" hangingPunct="1">
              <a:lnSpc>
                <a:spcPct val="100000"/>
              </a:lnSpc>
              <a:spcBef>
                <a:spcPct val="0"/>
              </a:spcBef>
              <a:buFontTx/>
              <a:buNone/>
            </a:pPr>
            <a:r>
              <a:rPr lang="zh-CN" altLang="en-US" sz="3600">
                <a:solidFill>
                  <a:schemeClr val="bg1"/>
                </a:solidFill>
                <a:latin typeface="隶书" panose="02010509060101010101" pitchFamily="49" charset="-122"/>
                <a:ea typeface="隶书" panose="02010509060101010101" pitchFamily="49" charset="-122"/>
              </a:rPr>
              <a:t>请输入</a:t>
            </a:r>
            <a:endParaRPr lang="en-US" altLang="zh-CN" sz="3600">
              <a:solidFill>
                <a:schemeClr val="bg1"/>
              </a:solidFill>
              <a:latin typeface="隶书" panose="02010509060101010101" pitchFamily="49" charset="-122"/>
              <a:ea typeface="隶书" panose="02010509060101010101" pitchFamily="49" charset="-122"/>
            </a:endParaRPr>
          </a:p>
          <a:p>
            <a:pPr algn="ctr" eaLnBrk="1" hangingPunct="1">
              <a:lnSpc>
                <a:spcPct val="100000"/>
              </a:lnSpc>
              <a:spcBef>
                <a:spcPct val="0"/>
              </a:spcBef>
              <a:buFontTx/>
              <a:buNone/>
            </a:pPr>
            <a:r>
              <a:rPr lang="zh-CN" altLang="en-US" sz="3600">
                <a:solidFill>
                  <a:schemeClr val="bg1"/>
                </a:solidFill>
                <a:latin typeface="隶书" panose="02010509060101010101" pitchFamily="49" charset="-122"/>
                <a:ea typeface="隶书" panose="02010509060101010101" pitchFamily="49" charset="-122"/>
              </a:rPr>
              <a:t>标题</a:t>
            </a:r>
          </a:p>
        </p:txBody>
      </p:sp>
      <p:cxnSp>
        <p:nvCxnSpPr>
          <p:cNvPr id="9" name="直接连接符 8"/>
          <p:cNvCxnSpPr/>
          <p:nvPr/>
        </p:nvCxnSpPr>
        <p:spPr>
          <a:xfrm>
            <a:off x="3865563" y="4411663"/>
            <a:ext cx="0" cy="70485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 name="组合 2"/>
          <p:cNvGrpSpPr/>
          <p:nvPr/>
        </p:nvGrpSpPr>
        <p:grpSpPr bwMode="auto">
          <a:xfrm>
            <a:off x="4157663" y="3951288"/>
            <a:ext cx="2881312" cy="1712912"/>
            <a:chOff x="3711197" y="2409187"/>
            <a:chExt cx="2880696" cy="1713391"/>
          </a:xfrm>
        </p:grpSpPr>
        <p:sp>
          <p:nvSpPr>
            <p:cNvPr id="16396" name="文本框 45"/>
            <p:cNvSpPr txBox="1">
              <a:spLocks noChangeArrowheads="1"/>
            </p:cNvSpPr>
            <p:nvPr/>
          </p:nvSpPr>
          <p:spPr bwMode="auto">
            <a:xfrm>
              <a:off x="3711197" y="2409187"/>
              <a:ext cx="288069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等线" panose="02010600030101010101" pitchFamily="2" charset="-122"/>
                  <a:ea typeface="等线"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等线" panose="02010600030101010101" pitchFamily="2" charset="-122"/>
                  <a:ea typeface="等线"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等线" panose="02010600030101010101" pitchFamily="2" charset="-122"/>
                  <a:ea typeface="等线"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9pPr>
            </a:lstStyle>
            <a:p>
              <a:pPr eaLnBrk="1" hangingPunct="1">
                <a:lnSpc>
                  <a:spcPct val="100000"/>
                </a:lnSpc>
                <a:spcBef>
                  <a:spcPct val="0"/>
                </a:spcBef>
                <a:buFontTx/>
                <a:buNone/>
              </a:pPr>
              <a:r>
                <a:rPr lang="zh-CN" altLang="en-US" sz="2400" b="1">
                  <a:latin typeface="隶书" panose="02010509060101010101" pitchFamily="49" charset="-122"/>
                  <a:ea typeface="隶书" panose="02010509060101010101" pitchFamily="49" charset="-122"/>
                </a:rPr>
                <a:t>点击</a:t>
              </a:r>
              <a:r>
                <a:rPr lang="zh-CN" altLang="zh-CN" sz="2400" b="1">
                  <a:latin typeface="隶书" panose="02010509060101010101" pitchFamily="49" charset="-122"/>
                  <a:ea typeface="隶书" panose="02010509060101010101" pitchFamily="49" charset="-122"/>
                </a:rPr>
                <a:t>添加标题</a:t>
              </a:r>
            </a:p>
          </p:txBody>
        </p:sp>
        <p:sp>
          <p:nvSpPr>
            <p:cNvPr id="11" name="文本框 49"/>
            <p:cNvSpPr txBox="1">
              <a:spLocks noChangeArrowheads="1"/>
            </p:cNvSpPr>
            <p:nvPr/>
          </p:nvSpPr>
          <p:spPr bwMode="auto">
            <a:xfrm>
              <a:off x="3731830" y="2845871"/>
              <a:ext cx="2860063" cy="12767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fontAlgn="auto" hangingPunct="1">
                <a:lnSpc>
                  <a:spcPct val="150000"/>
                </a:lnSpc>
                <a:spcBef>
                  <a:spcPts val="0"/>
                </a:spcBef>
                <a:spcAft>
                  <a:spcPts val="0"/>
                </a:spcAft>
                <a:defRPr/>
              </a:pPr>
              <a:r>
                <a:rPr lang="zh-CN" altLang="en-US" sz="1400" kern="0" dirty="0">
                  <a:solidFill>
                    <a:srgbClr val="000000">
                      <a:lumMod val="65000"/>
                      <a:lumOff val="35000"/>
                    </a:srgbClr>
                  </a:solidFill>
                  <a:latin typeface="隶书" panose="02010509060101010101" pitchFamily="49" charset="-122"/>
                  <a:ea typeface="隶书" panose="02010509060101010101" pitchFamily="49" charset="-122"/>
                </a:rPr>
                <a:t>点击输入本栏的具体文字，简明扼要的说明分项内容，此为概念图解，请根据您的具体内容酌情修改</a:t>
              </a:r>
              <a:endParaRPr lang="en-US" altLang="zh-CN" sz="1400" kern="0" dirty="0">
                <a:solidFill>
                  <a:srgbClr val="000000">
                    <a:lumMod val="65000"/>
                    <a:lumOff val="35000"/>
                  </a:srgbClr>
                </a:solidFill>
                <a:latin typeface="隶书" panose="02010509060101010101" pitchFamily="49" charset="-122"/>
                <a:ea typeface="隶书" panose="02010509060101010101" pitchFamily="49" charset="-122"/>
              </a:endParaRPr>
            </a:p>
            <a:p>
              <a:pPr eaLnBrk="1" fontAlgn="auto" hangingPunct="1">
                <a:spcBef>
                  <a:spcPts val="0"/>
                </a:spcBef>
                <a:spcAft>
                  <a:spcPts val="0"/>
                </a:spcAft>
                <a:defRPr/>
              </a:pPr>
              <a:endParaRPr lang="zh-CN" altLang="en-US" sz="1400" dirty="0">
                <a:latin typeface="隶书" panose="02010509060101010101" pitchFamily="49" charset="-122"/>
                <a:ea typeface="隶书" panose="02010509060101010101" pitchFamily="49" charset="-122"/>
              </a:endParaRPr>
            </a:p>
          </p:txBody>
        </p:sp>
      </p:grpSp>
      <p:cxnSp>
        <p:nvCxnSpPr>
          <p:cNvPr id="12" name="直接连接符 11"/>
          <p:cNvCxnSpPr/>
          <p:nvPr/>
        </p:nvCxnSpPr>
        <p:spPr>
          <a:xfrm>
            <a:off x="7720013" y="4357688"/>
            <a:ext cx="0" cy="70485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3" name="组合 12"/>
          <p:cNvGrpSpPr/>
          <p:nvPr/>
        </p:nvGrpSpPr>
        <p:grpSpPr bwMode="auto">
          <a:xfrm>
            <a:off x="8315325" y="3951288"/>
            <a:ext cx="2881313" cy="1712912"/>
            <a:chOff x="3711197" y="2409187"/>
            <a:chExt cx="2880696" cy="1713391"/>
          </a:xfrm>
        </p:grpSpPr>
        <p:sp>
          <p:nvSpPr>
            <p:cNvPr id="16394" name="文本框 45"/>
            <p:cNvSpPr txBox="1">
              <a:spLocks noChangeArrowheads="1"/>
            </p:cNvSpPr>
            <p:nvPr/>
          </p:nvSpPr>
          <p:spPr bwMode="auto">
            <a:xfrm>
              <a:off x="3711197" y="2409187"/>
              <a:ext cx="288069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等线" panose="02010600030101010101" pitchFamily="2" charset="-122"/>
                  <a:ea typeface="等线"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等线" panose="02010600030101010101" pitchFamily="2" charset="-122"/>
                  <a:ea typeface="等线"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等线" panose="02010600030101010101" pitchFamily="2" charset="-122"/>
                  <a:ea typeface="等线"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9pPr>
            </a:lstStyle>
            <a:p>
              <a:pPr eaLnBrk="1" hangingPunct="1">
                <a:lnSpc>
                  <a:spcPct val="100000"/>
                </a:lnSpc>
                <a:spcBef>
                  <a:spcPct val="0"/>
                </a:spcBef>
                <a:buFontTx/>
                <a:buNone/>
              </a:pPr>
              <a:r>
                <a:rPr lang="zh-CN" altLang="en-US" sz="2400" b="1">
                  <a:latin typeface="隶书" panose="02010509060101010101" pitchFamily="49" charset="-122"/>
                  <a:ea typeface="隶书" panose="02010509060101010101" pitchFamily="49" charset="-122"/>
                </a:rPr>
                <a:t>点击</a:t>
              </a:r>
              <a:r>
                <a:rPr lang="zh-CN" altLang="zh-CN" sz="2400" b="1">
                  <a:latin typeface="隶书" panose="02010509060101010101" pitchFamily="49" charset="-122"/>
                  <a:ea typeface="隶书" panose="02010509060101010101" pitchFamily="49" charset="-122"/>
                </a:rPr>
                <a:t>添加标题</a:t>
              </a:r>
            </a:p>
          </p:txBody>
        </p:sp>
        <p:sp>
          <p:nvSpPr>
            <p:cNvPr id="18" name="文本框 49"/>
            <p:cNvSpPr txBox="1">
              <a:spLocks noChangeArrowheads="1"/>
            </p:cNvSpPr>
            <p:nvPr/>
          </p:nvSpPr>
          <p:spPr bwMode="auto">
            <a:xfrm>
              <a:off x="3731831" y="2845871"/>
              <a:ext cx="2860062" cy="12767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fontAlgn="auto" hangingPunct="1">
                <a:lnSpc>
                  <a:spcPct val="150000"/>
                </a:lnSpc>
                <a:spcBef>
                  <a:spcPts val="0"/>
                </a:spcBef>
                <a:spcAft>
                  <a:spcPts val="0"/>
                </a:spcAft>
                <a:defRPr/>
              </a:pPr>
              <a:r>
                <a:rPr lang="zh-CN" altLang="en-US" sz="1400" kern="0" dirty="0">
                  <a:solidFill>
                    <a:srgbClr val="000000">
                      <a:lumMod val="65000"/>
                      <a:lumOff val="35000"/>
                    </a:srgbClr>
                  </a:solidFill>
                  <a:latin typeface="隶书" panose="02010509060101010101" pitchFamily="49" charset="-122"/>
                  <a:ea typeface="隶书" panose="02010509060101010101" pitchFamily="49" charset="-122"/>
                </a:rPr>
                <a:t>点击输入本栏的具体文字，简明扼要的说明分项内容，此为概念图解，请根据您的具体内容酌情修改</a:t>
              </a:r>
              <a:endParaRPr lang="en-US" altLang="zh-CN" sz="1400" kern="0" dirty="0">
                <a:solidFill>
                  <a:srgbClr val="000000">
                    <a:lumMod val="65000"/>
                    <a:lumOff val="35000"/>
                  </a:srgbClr>
                </a:solidFill>
                <a:latin typeface="隶书" panose="02010509060101010101" pitchFamily="49" charset="-122"/>
                <a:ea typeface="隶书" panose="02010509060101010101" pitchFamily="49" charset="-122"/>
              </a:endParaRPr>
            </a:p>
            <a:p>
              <a:pPr eaLnBrk="1" fontAlgn="auto" hangingPunct="1">
                <a:spcBef>
                  <a:spcPts val="0"/>
                </a:spcBef>
                <a:spcAft>
                  <a:spcPts val="0"/>
                </a:spcAft>
                <a:defRPr/>
              </a:pPr>
              <a:endParaRPr lang="zh-CN" altLang="en-US" sz="1400" dirty="0">
                <a:latin typeface="隶书" panose="02010509060101010101" pitchFamily="49" charset="-122"/>
                <a:ea typeface="隶书" panose="02010509060101010101" pitchFamily="49" charset="-122"/>
              </a:endParaRPr>
            </a:p>
          </p:txBody>
        </p:sp>
      </p:grpSp>
      <p:pic>
        <p:nvPicPr>
          <p:cNvPr id="16" name="图片 15"/>
          <p:cNvPicPr>
            <a:picLocks noChangeAspect="1" noChangeArrowheads="1"/>
          </p:cNvPicPr>
          <p:nvPr/>
        </p:nvPicPr>
        <p:blipFill>
          <a:blip r:embed="rId2" cstate="email"/>
          <a:srcRect/>
          <a:stretch>
            <a:fillRect/>
          </a:stretch>
        </p:blipFill>
        <p:spPr bwMode="auto">
          <a:xfrm>
            <a:off x="915988" y="1392238"/>
            <a:ext cx="3241675" cy="230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图片占位符 5"/>
          <p:cNvPicPr>
            <a:picLocks noChangeAspect="1"/>
          </p:cNvPicPr>
          <p:nvPr/>
        </p:nvPicPr>
        <p:blipFill rotWithShape="1">
          <a:blip r:embed="rId3" cstate="email"/>
          <a:srcRect/>
          <a:stretch>
            <a:fillRect/>
          </a:stretch>
        </p:blipFill>
        <p:spPr>
          <a:xfrm>
            <a:off x="4336406" y="1423790"/>
            <a:ext cx="3519187" cy="2309313"/>
          </a:xfrm>
          <a:custGeom>
            <a:avLst/>
            <a:gdLst>
              <a:gd name="connsiteX0" fmla="*/ 0 w 4047628"/>
              <a:gd name="connsiteY0" fmla="*/ 0 h 2800323"/>
              <a:gd name="connsiteX1" fmla="*/ 4047628 w 4047628"/>
              <a:gd name="connsiteY1" fmla="*/ 0 h 2800323"/>
              <a:gd name="connsiteX2" fmla="*/ 4047628 w 4047628"/>
              <a:gd name="connsiteY2" fmla="*/ 2800323 h 2800323"/>
              <a:gd name="connsiteX3" fmla="*/ 0 w 4047628"/>
              <a:gd name="connsiteY3" fmla="*/ 2800323 h 2800323"/>
            </a:gdLst>
            <a:ahLst/>
            <a:cxnLst>
              <a:cxn ang="0">
                <a:pos x="connsiteX0" y="connsiteY0"/>
              </a:cxn>
              <a:cxn ang="0">
                <a:pos x="connsiteX1" y="connsiteY1"/>
              </a:cxn>
              <a:cxn ang="0">
                <a:pos x="connsiteX2" y="connsiteY2"/>
              </a:cxn>
              <a:cxn ang="0">
                <a:pos x="connsiteX3" y="connsiteY3"/>
              </a:cxn>
            </a:cxnLst>
            <a:rect l="l" t="t" r="r" b="b"/>
            <a:pathLst>
              <a:path w="4047628" h="2800323">
                <a:moveTo>
                  <a:pt x="0" y="0"/>
                </a:moveTo>
                <a:lnTo>
                  <a:pt x="4047628" y="0"/>
                </a:lnTo>
                <a:lnTo>
                  <a:pt x="4047628" y="2800323"/>
                </a:lnTo>
                <a:lnTo>
                  <a:pt x="0" y="2800323"/>
                </a:lnTo>
                <a:close/>
              </a:path>
            </a:pathLst>
          </a:custGeom>
        </p:spPr>
      </p:pic>
      <p:pic>
        <p:nvPicPr>
          <p:cNvPr id="19" name="图片 18"/>
          <p:cNvPicPr>
            <a:picLocks noChangeAspect="1"/>
          </p:cNvPicPr>
          <p:nvPr/>
        </p:nvPicPr>
        <p:blipFill>
          <a:blip r:embed="rId4" cstate="email"/>
          <a:srcRect/>
          <a:stretch>
            <a:fillRect/>
          </a:stretch>
        </p:blipFill>
        <p:spPr bwMode="auto">
          <a:xfrm>
            <a:off x="7950200" y="1398588"/>
            <a:ext cx="3754438" cy="2303462"/>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spd="slow" advClick="0" advTm="5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down)">
                                      <p:cBhvr>
                                        <p:cTn id="7" dur="500"/>
                                        <p:tgtEl>
                                          <p:spTgt spid="16"/>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wipe(down)">
                                      <p:cBhvr>
                                        <p:cTn id="11" dur="500"/>
                                        <p:tgtEl>
                                          <p:spTgt spid="17"/>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wipe(down)">
                                      <p:cBhvr>
                                        <p:cTn id="15" dur="500"/>
                                        <p:tgtEl>
                                          <p:spTgt spid="19"/>
                                        </p:tgtEl>
                                      </p:cBhvr>
                                    </p:animEffect>
                                  </p:childTnLst>
                                </p:cTn>
                              </p:par>
                            </p:childTnLst>
                          </p:cTn>
                        </p:par>
                        <p:par>
                          <p:cTn id="16" fill="hold">
                            <p:stCondLst>
                              <p:cond delay="1500"/>
                            </p:stCondLst>
                            <p:childTnLst>
                              <p:par>
                                <p:cTn id="17" presetID="16" presetClass="entr" presetSubtype="21" fill="hold" grpId="0" nodeType="after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barn(inVertical)">
                                      <p:cBhvr>
                                        <p:cTn id="19" dur="500"/>
                                        <p:tgtEl>
                                          <p:spTgt spid="14"/>
                                        </p:tgtEl>
                                      </p:cBhvr>
                                    </p:animEffect>
                                  </p:childTnLst>
                                </p:cTn>
                              </p:par>
                            </p:childTnLst>
                          </p:cTn>
                        </p:par>
                        <p:par>
                          <p:cTn id="20" fill="hold">
                            <p:stCondLst>
                              <p:cond delay="2000"/>
                            </p:stCondLst>
                            <p:childTnLst>
                              <p:par>
                                <p:cTn id="21" presetID="16" presetClass="entr" presetSubtype="21" fill="hold"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barn(inVertical)">
                                      <p:cBhvr>
                                        <p:cTn id="23" dur="500"/>
                                        <p:tgtEl>
                                          <p:spTgt spid="9"/>
                                        </p:tgtEl>
                                      </p:cBhvr>
                                    </p:animEffect>
                                  </p:childTnLst>
                                </p:cTn>
                              </p:par>
                            </p:childTnLst>
                          </p:cTn>
                        </p:par>
                        <p:par>
                          <p:cTn id="24" fill="hold">
                            <p:stCondLst>
                              <p:cond delay="2500"/>
                            </p:stCondLst>
                            <p:childTnLst>
                              <p:par>
                                <p:cTn id="25" presetID="22" presetClass="entr" presetSubtype="4" fill="hold" nodeType="after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wipe(down)">
                                      <p:cBhvr>
                                        <p:cTn id="27" dur="500"/>
                                        <p:tgtEl>
                                          <p:spTgt spid="3"/>
                                        </p:tgtEl>
                                      </p:cBhvr>
                                    </p:animEffect>
                                  </p:childTnLst>
                                </p:cTn>
                              </p:par>
                            </p:childTnLst>
                          </p:cTn>
                        </p:par>
                        <p:par>
                          <p:cTn id="28" fill="hold">
                            <p:stCondLst>
                              <p:cond delay="3000"/>
                            </p:stCondLst>
                            <p:childTnLst>
                              <p:par>
                                <p:cTn id="29" presetID="16" presetClass="entr" presetSubtype="21" fill="hold" nodeType="after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barn(inVertical)">
                                      <p:cBhvr>
                                        <p:cTn id="31" dur="500"/>
                                        <p:tgtEl>
                                          <p:spTgt spid="12"/>
                                        </p:tgtEl>
                                      </p:cBhvr>
                                    </p:animEffect>
                                  </p:childTnLst>
                                </p:cTn>
                              </p:par>
                            </p:childTnLst>
                          </p:cTn>
                        </p:par>
                        <p:par>
                          <p:cTn id="32" fill="hold">
                            <p:stCondLst>
                              <p:cond delay="3500"/>
                            </p:stCondLst>
                            <p:childTnLst>
                              <p:par>
                                <p:cTn id="33" presetID="22" presetClass="entr" presetSubtype="4" fill="hold" nodeType="after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wipe(down)">
                                      <p:cBhvr>
                                        <p:cTn id="3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75" name="PA_椭圆 43"/>
          <p:cNvSpPr>
            <a:spLocks noChangeArrowheads="1"/>
          </p:cNvSpPr>
          <p:nvPr>
            <p:custDataLst>
              <p:tags r:id="rId1"/>
            </p:custDataLst>
          </p:nvPr>
        </p:nvSpPr>
        <p:spPr bwMode="auto">
          <a:xfrm>
            <a:off x="1100138" y="3494088"/>
            <a:ext cx="1181100" cy="1185862"/>
          </a:xfrm>
          <a:prstGeom prst="ellipse">
            <a:avLst/>
          </a:prstGeom>
          <a:solidFill>
            <a:srgbClr val="CF5B6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335">
              <a:latin typeface="微软雅黑 Light" panose="020B0502040204020203" pitchFamily="34" charset="-122"/>
              <a:ea typeface="微软雅黑 Light" panose="020B0502040204020203" pitchFamily="34" charset="-122"/>
            </a:endParaRPr>
          </a:p>
        </p:txBody>
      </p:sp>
      <p:sp>
        <p:nvSpPr>
          <p:cNvPr id="44076" name="PA_椭圆 44"/>
          <p:cNvSpPr>
            <a:spLocks noChangeArrowheads="1"/>
          </p:cNvSpPr>
          <p:nvPr>
            <p:custDataLst>
              <p:tags r:id="rId2"/>
            </p:custDataLst>
          </p:nvPr>
        </p:nvSpPr>
        <p:spPr bwMode="auto">
          <a:xfrm>
            <a:off x="2703513" y="3494088"/>
            <a:ext cx="1181100" cy="1185862"/>
          </a:xfrm>
          <a:prstGeom prst="ellipse">
            <a:avLst/>
          </a:prstGeom>
          <a:solidFill>
            <a:srgbClr val="CF5B6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335">
              <a:latin typeface="微软雅黑 Light" panose="020B0502040204020203" pitchFamily="34" charset="-122"/>
              <a:ea typeface="微软雅黑 Light" panose="020B0502040204020203" pitchFamily="34" charset="-122"/>
            </a:endParaRPr>
          </a:p>
        </p:txBody>
      </p:sp>
      <p:sp>
        <p:nvSpPr>
          <p:cNvPr id="44077" name="PA_椭圆 45"/>
          <p:cNvSpPr>
            <a:spLocks noChangeArrowheads="1"/>
          </p:cNvSpPr>
          <p:nvPr>
            <p:custDataLst>
              <p:tags r:id="rId3"/>
            </p:custDataLst>
          </p:nvPr>
        </p:nvSpPr>
        <p:spPr bwMode="auto">
          <a:xfrm>
            <a:off x="4305300" y="3494088"/>
            <a:ext cx="1181100" cy="1185862"/>
          </a:xfrm>
          <a:prstGeom prst="ellipse">
            <a:avLst/>
          </a:prstGeom>
          <a:solidFill>
            <a:srgbClr val="CF5B6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335">
              <a:latin typeface="微软雅黑 Light" panose="020B0502040204020203" pitchFamily="34" charset="-122"/>
              <a:ea typeface="微软雅黑 Light" panose="020B0502040204020203" pitchFamily="34" charset="-122"/>
            </a:endParaRPr>
          </a:p>
        </p:txBody>
      </p:sp>
      <p:grpSp>
        <p:nvGrpSpPr>
          <p:cNvPr id="44090" name="PA_淘宝店chenying0907 58"/>
          <p:cNvGrpSpPr/>
          <p:nvPr>
            <p:custDataLst>
              <p:tags r:id="rId4"/>
            </p:custDataLst>
          </p:nvPr>
        </p:nvGrpSpPr>
        <p:grpSpPr bwMode="auto">
          <a:xfrm>
            <a:off x="4630738" y="3803650"/>
            <a:ext cx="530225" cy="557213"/>
            <a:chOff x="2352" y="1832"/>
            <a:chExt cx="166" cy="174"/>
          </a:xfrm>
        </p:grpSpPr>
        <p:sp>
          <p:nvSpPr>
            <p:cNvPr id="17426" name="淘宝店chenying0907 48"/>
            <p:cNvSpPr/>
            <p:nvPr/>
          </p:nvSpPr>
          <p:spPr bwMode="auto">
            <a:xfrm>
              <a:off x="2352" y="1832"/>
              <a:ext cx="166" cy="14"/>
            </a:xfrm>
            <a:custGeom>
              <a:avLst/>
              <a:gdLst>
                <a:gd name="T0" fmla="*/ 324 w 82"/>
                <a:gd name="T1" fmla="*/ 0 h 7"/>
                <a:gd name="T2" fmla="*/ 12 w 82"/>
                <a:gd name="T3" fmla="*/ 0 h 7"/>
                <a:gd name="T4" fmla="*/ 0 w 82"/>
                <a:gd name="T5" fmla="*/ 16 h 7"/>
                <a:gd name="T6" fmla="*/ 12 w 82"/>
                <a:gd name="T7" fmla="*/ 28 h 7"/>
                <a:gd name="T8" fmla="*/ 324 w 82"/>
                <a:gd name="T9" fmla="*/ 28 h 7"/>
                <a:gd name="T10" fmla="*/ 336 w 82"/>
                <a:gd name="T11" fmla="*/ 16 h 7"/>
                <a:gd name="T12" fmla="*/ 324 w 82"/>
                <a:gd name="T13" fmla="*/ 0 h 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2" h="7">
                  <a:moveTo>
                    <a:pt x="79" y="0"/>
                  </a:moveTo>
                  <a:cubicBezTo>
                    <a:pt x="3" y="0"/>
                    <a:pt x="3" y="0"/>
                    <a:pt x="3" y="0"/>
                  </a:cubicBezTo>
                  <a:cubicBezTo>
                    <a:pt x="1" y="0"/>
                    <a:pt x="0" y="2"/>
                    <a:pt x="0" y="4"/>
                  </a:cubicBezTo>
                  <a:cubicBezTo>
                    <a:pt x="0" y="6"/>
                    <a:pt x="1" y="7"/>
                    <a:pt x="3" y="7"/>
                  </a:cubicBezTo>
                  <a:cubicBezTo>
                    <a:pt x="79" y="7"/>
                    <a:pt x="79" y="7"/>
                    <a:pt x="79" y="7"/>
                  </a:cubicBezTo>
                  <a:cubicBezTo>
                    <a:pt x="81" y="7"/>
                    <a:pt x="82" y="6"/>
                    <a:pt x="82" y="4"/>
                  </a:cubicBezTo>
                  <a:cubicBezTo>
                    <a:pt x="82" y="2"/>
                    <a:pt x="81" y="0"/>
                    <a:pt x="79" y="0"/>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7427" name="淘宝店chenying0907 49"/>
            <p:cNvSpPr/>
            <p:nvPr/>
          </p:nvSpPr>
          <p:spPr bwMode="auto">
            <a:xfrm>
              <a:off x="2368" y="1866"/>
              <a:ext cx="134" cy="87"/>
            </a:xfrm>
            <a:custGeom>
              <a:avLst/>
              <a:gdLst>
                <a:gd name="T0" fmla="*/ 260 w 66"/>
                <a:gd name="T1" fmla="*/ 0 h 43"/>
                <a:gd name="T2" fmla="*/ 244 w 66"/>
                <a:gd name="T3" fmla="*/ 12 h 43"/>
                <a:gd name="T4" fmla="*/ 244 w 66"/>
                <a:gd name="T5" fmla="*/ 132 h 43"/>
                <a:gd name="T6" fmla="*/ 227 w 66"/>
                <a:gd name="T7" fmla="*/ 148 h 43"/>
                <a:gd name="T8" fmla="*/ 45 w 66"/>
                <a:gd name="T9" fmla="*/ 148 h 43"/>
                <a:gd name="T10" fmla="*/ 28 w 66"/>
                <a:gd name="T11" fmla="*/ 132 h 43"/>
                <a:gd name="T12" fmla="*/ 28 w 66"/>
                <a:gd name="T13" fmla="*/ 12 h 43"/>
                <a:gd name="T14" fmla="*/ 12 w 66"/>
                <a:gd name="T15" fmla="*/ 0 h 43"/>
                <a:gd name="T16" fmla="*/ 0 w 66"/>
                <a:gd name="T17" fmla="*/ 12 h 43"/>
                <a:gd name="T18" fmla="*/ 0 w 66"/>
                <a:gd name="T19" fmla="*/ 132 h 43"/>
                <a:gd name="T20" fmla="*/ 45 w 66"/>
                <a:gd name="T21" fmla="*/ 176 h 43"/>
                <a:gd name="T22" fmla="*/ 227 w 66"/>
                <a:gd name="T23" fmla="*/ 176 h 43"/>
                <a:gd name="T24" fmla="*/ 272 w 66"/>
                <a:gd name="T25" fmla="*/ 132 h 43"/>
                <a:gd name="T26" fmla="*/ 272 w 66"/>
                <a:gd name="T27" fmla="*/ 12 h 43"/>
                <a:gd name="T28" fmla="*/ 260 w 66"/>
                <a:gd name="T29" fmla="*/ 0 h 4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66" h="43">
                  <a:moveTo>
                    <a:pt x="63" y="0"/>
                  </a:moveTo>
                  <a:cubicBezTo>
                    <a:pt x="61" y="0"/>
                    <a:pt x="59" y="1"/>
                    <a:pt x="59" y="3"/>
                  </a:cubicBezTo>
                  <a:cubicBezTo>
                    <a:pt x="59" y="32"/>
                    <a:pt x="59" y="32"/>
                    <a:pt x="59" y="32"/>
                  </a:cubicBezTo>
                  <a:cubicBezTo>
                    <a:pt x="59" y="34"/>
                    <a:pt x="57" y="36"/>
                    <a:pt x="55" y="36"/>
                  </a:cubicBezTo>
                  <a:cubicBezTo>
                    <a:pt x="11" y="36"/>
                    <a:pt x="11" y="36"/>
                    <a:pt x="11" y="36"/>
                  </a:cubicBezTo>
                  <a:cubicBezTo>
                    <a:pt x="9" y="36"/>
                    <a:pt x="7" y="34"/>
                    <a:pt x="7" y="32"/>
                  </a:cubicBezTo>
                  <a:cubicBezTo>
                    <a:pt x="7" y="3"/>
                    <a:pt x="7" y="3"/>
                    <a:pt x="7" y="3"/>
                  </a:cubicBezTo>
                  <a:cubicBezTo>
                    <a:pt x="7" y="1"/>
                    <a:pt x="5" y="0"/>
                    <a:pt x="3" y="0"/>
                  </a:cubicBezTo>
                  <a:cubicBezTo>
                    <a:pt x="1" y="0"/>
                    <a:pt x="0" y="1"/>
                    <a:pt x="0" y="3"/>
                  </a:cubicBezTo>
                  <a:cubicBezTo>
                    <a:pt x="0" y="32"/>
                    <a:pt x="0" y="32"/>
                    <a:pt x="0" y="32"/>
                  </a:cubicBezTo>
                  <a:cubicBezTo>
                    <a:pt x="0" y="38"/>
                    <a:pt x="5" y="43"/>
                    <a:pt x="11" y="43"/>
                  </a:cubicBezTo>
                  <a:cubicBezTo>
                    <a:pt x="55" y="43"/>
                    <a:pt x="55" y="43"/>
                    <a:pt x="55" y="43"/>
                  </a:cubicBezTo>
                  <a:cubicBezTo>
                    <a:pt x="61" y="43"/>
                    <a:pt x="66" y="38"/>
                    <a:pt x="66" y="32"/>
                  </a:cubicBezTo>
                  <a:cubicBezTo>
                    <a:pt x="66" y="3"/>
                    <a:pt x="66" y="3"/>
                    <a:pt x="66" y="3"/>
                  </a:cubicBezTo>
                  <a:cubicBezTo>
                    <a:pt x="66" y="1"/>
                    <a:pt x="65" y="0"/>
                    <a:pt x="63" y="0"/>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7428" name="淘宝店chenying0907 50"/>
            <p:cNvSpPr/>
            <p:nvPr/>
          </p:nvSpPr>
          <p:spPr bwMode="auto">
            <a:xfrm>
              <a:off x="2402" y="1895"/>
              <a:ext cx="15" cy="28"/>
            </a:xfrm>
            <a:custGeom>
              <a:avLst/>
              <a:gdLst>
                <a:gd name="T0" fmla="*/ 32 w 7"/>
                <a:gd name="T1" fmla="*/ 40 h 14"/>
                <a:gd name="T2" fmla="*/ 32 w 7"/>
                <a:gd name="T3" fmla="*/ 16 h 14"/>
                <a:gd name="T4" fmla="*/ 13 w 7"/>
                <a:gd name="T5" fmla="*/ 0 h 14"/>
                <a:gd name="T6" fmla="*/ 0 w 7"/>
                <a:gd name="T7" fmla="*/ 16 h 14"/>
                <a:gd name="T8" fmla="*/ 0 w 7"/>
                <a:gd name="T9" fmla="*/ 40 h 14"/>
                <a:gd name="T10" fmla="*/ 13 w 7"/>
                <a:gd name="T11" fmla="*/ 56 h 14"/>
                <a:gd name="T12" fmla="*/ 32 w 7"/>
                <a:gd name="T13" fmla="*/ 40 h 1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 h="14">
                  <a:moveTo>
                    <a:pt x="7" y="10"/>
                  </a:moveTo>
                  <a:cubicBezTo>
                    <a:pt x="7" y="4"/>
                    <a:pt x="7" y="4"/>
                    <a:pt x="7" y="4"/>
                  </a:cubicBezTo>
                  <a:cubicBezTo>
                    <a:pt x="7" y="2"/>
                    <a:pt x="5" y="0"/>
                    <a:pt x="3" y="0"/>
                  </a:cubicBezTo>
                  <a:cubicBezTo>
                    <a:pt x="1" y="0"/>
                    <a:pt x="0" y="2"/>
                    <a:pt x="0" y="4"/>
                  </a:cubicBezTo>
                  <a:cubicBezTo>
                    <a:pt x="0" y="10"/>
                    <a:pt x="0" y="10"/>
                    <a:pt x="0" y="10"/>
                  </a:cubicBezTo>
                  <a:cubicBezTo>
                    <a:pt x="0" y="12"/>
                    <a:pt x="1" y="14"/>
                    <a:pt x="3" y="14"/>
                  </a:cubicBezTo>
                  <a:cubicBezTo>
                    <a:pt x="5" y="14"/>
                    <a:pt x="7" y="12"/>
                    <a:pt x="7" y="10"/>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7429" name="淘宝店chenying0907 51"/>
            <p:cNvSpPr/>
            <p:nvPr/>
          </p:nvSpPr>
          <p:spPr bwMode="auto">
            <a:xfrm>
              <a:off x="2427" y="1868"/>
              <a:ext cx="16" cy="55"/>
            </a:xfrm>
            <a:custGeom>
              <a:avLst/>
              <a:gdLst>
                <a:gd name="T0" fmla="*/ 32 w 8"/>
                <a:gd name="T1" fmla="*/ 96 h 27"/>
                <a:gd name="T2" fmla="*/ 32 w 8"/>
                <a:gd name="T3" fmla="*/ 12 h 27"/>
                <a:gd name="T4" fmla="*/ 16 w 8"/>
                <a:gd name="T5" fmla="*/ 0 h 27"/>
                <a:gd name="T6" fmla="*/ 0 w 8"/>
                <a:gd name="T7" fmla="*/ 12 h 27"/>
                <a:gd name="T8" fmla="*/ 0 w 8"/>
                <a:gd name="T9" fmla="*/ 96 h 27"/>
                <a:gd name="T10" fmla="*/ 16 w 8"/>
                <a:gd name="T11" fmla="*/ 112 h 27"/>
                <a:gd name="T12" fmla="*/ 32 w 8"/>
                <a:gd name="T13" fmla="*/ 96 h 2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 h="27">
                  <a:moveTo>
                    <a:pt x="8" y="23"/>
                  </a:moveTo>
                  <a:cubicBezTo>
                    <a:pt x="8" y="3"/>
                    <a:pt x="8" y="3"/>
                    <a:pt x="8" y="3"/>
                  </a:cubicBezTo>
                  <a:cubicBezTo>
                    <a:pt x="8" y="1"/>
                    <a:pt x="6" y="0"/>
                    <a:pt x="4" y="0"/>
                  </a:cubicBezTo>
                  <a:cubicBezTo>
                    <a:pt x="2" y="0"/>
                    <a:pt x="0" y="1"/>
                    <a:pt x="0" y="3"/>
                  </a:cubicBezTo>
                  <a:cubicBezTo>
                    <a:pt x="0" y="23"/>
                    <a:pt x="0" y="23"/>
                    <a:pt x="0" y="23"/>
                  </a:cubicBezTo>
                  <a:cubicBezTo>
                    <a:pt x="0" y="25"/>
                    <a:pt x="2" y="27"/>
                    <a:pt x="4" y="27"/>
                  </a:cubicBezTo>
                  <a:cubicBezTo>
                    <a:pt x="6" y="27"/>
                    <a:pt x="8" y="25"/>
                    <a:pt x="8" y="23"/>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7430" name="淘宝店chenying0907 52"/>
            <p:cNvSpPr/>
            <p:nvPr/>
          </p:nvSpPr>
          <p:spPr bwMode="auto">
            <a:xfrm>
              <a:off x="2453" y="1881"/>
              <a:ext cx="14" cy="42"/>
            </a:xfrm>
            <a:custGeom>
              <a:avLst/>
              <a:gdLst>
                <a:gd name="T0" fmla="*/ 28 w 7"/>
                <a:gd name="T1" fmla="*/ 68 h 21"/>
                <a:gd name="T2" fmla="*/ 28 w 7"/>
                <a:gd name="T3" fmla="*/ 16 h 21"/>
                <a:gd name="T4" fmla="*/ 16 w 7"/>
                <a:gd name="T5" fmla="*/ 0 h 21"/>
                <a:gd name="T6" fmla="*/ 0 w 7"/>
                <a:gd name="T7" fmla="*/ 16 h 21"/>
                <a:gd name="T8" fmla="*/ 0 w 7"/>
                <a:gd name="T9" fmla="*/ 68 h 21"/>
                <a:gd name="T10" fmla="*/ 16 w 7"/>
                <a:gd name="T11" fmla="*/ 84 h 21"/>
                <a:gd name="T12" fmla="*/ 28 w 7"/>
                <a:gd name="T13" fmla="*/ 68 h 2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 h="21">
                  <a:moveTo>
                    <a:pt x="7" y="17"/>
                  </a:moveTo>
                  <a:cubicBezTo>
                    <a:pt x="7" y="4"/>
                    <a:pt x="7" y="4"/>
                    <a:pt x="7" y="4"/>
                  </a:cubicBezTo>
                  <a:cubicBezTo>
                    <a:pt x="7" y="2"/>
                    <a:pt x="6" y="0"/>
                    <a:pt x="4" y="0"/>
                  </a:cubicBezTo>
                  <a:cubicBezTo>
                    <a:pt x="2" y="0"/>
                    <a:pt x="0" y="2"/>
                    <a:pt x="0" y="4"/>
                  </a:cubicBezTo>
                  <a:cubicBezTo>
                    <a:pt x="0" y="17"/>
                    <a:pt x="0" y="17"/>
                    <a:pt x="0" y="17"/>
                  </a:cubicBezTo>
                  <a:cubicBezTo>
                    <a:pt x="0" y="19"/>
                    <a:pt x="2" y="21"/>
                    <a:pt x="4" y="21"/>
                  </a:cubicBezTo>
                  <a:cubicBezTo>
                    <a:pt x="6" y="21"/>
                    <a:pt x="7" y="19"/>
                    <a:pt x="7" y="17"/>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7431" name="淘宝店chenying0907 53"/>
            <p:cNvSpPr/>
            <p:nvPr/>
          </p:nvSpPr>
          <p:spPr bwMode="auto">
            <a:xfrm>
              <a:off x="2396" y="1965"/>
              <a:ext cx="77" cy="41"/>
            </a:xfrm>
            <a:custGeom>
              <a:avLst/>
              <a:gdLst>
                <a:gd name="T0" fmla="*/ 124 w 38"/>
                <a:gd name="T1" fmla="*/ 8 h 20"/>
                <a:gd name="T2" fmla="*/ 107 w 38"/>
                <a:gd name="T3" fmla="*/ 0 h 20"/>
                <a:gd name="T4" fmla="*/ 49 w 38"/>
                <a:gd name="T5" fmla="*/ 0 h 20"/>
                <a:gd name="T6" fmla="*/ 32 w 38"/>
                <a:gd name="T7" fmla="*/ 8 h 20"/>
                <a:gd name="T8" fmla="*/ 4 w 38"/>
                <a:gd name="T9" fmla="*/ 59 h 20"/>
                <a:gd name="T10" fmla="*/ 8 w 38"/>
                <a:gd name="T11" fmla="*/ 80 h 20"/>
                <a:gd name="T12" fmla="*/ 28 w 38"/>
                <a:gd name="T13" fmla="*/ 76 h 20"/>
                <a:gd name="T14" fmla="*/ 57 w 38"/>
                <a:gd name="T15" fmla="*/ 29 h 20"/>
                <a:gd name="T16" fmla="*/ 99 w 38"/>
                <a:gd name="T17" fmla="*/ 29 h 20"/>
                <a:gd name="T18" fmla="*/ 128 w 38"/>
                <a:gd name="T19" fmla="*/ 76 h 20"/>
                <a:gd name="T20" fmla="*/ 140 w 38"/>
                <a:gd name="T21" fmla="*/ 80 h 20"/>
                <a:gd name="T22" fmla="*/ 148 w 38"/>
                <a:gd name="T23" fmla="*/ 80 h 20"/>
                <a:gd name="T24" fmla="*/ 152 w 38"/>
                <a:gd name="T25" fmla="*/ 59 h 20"/>
                <a:gd name="T26" fmla="*/ 124 w 38"/>
                <a:gd name="T27" fmla="*/ 8 h 2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38" h="20">
                  <a:moveTo>
                    <a:pt x="30" y="2"/>
                  </a:moveTo>
                  <a:cubicBezTo>
                    <a:pt x="29" y="1"/>
                    <a:pt x="28" y="0"/>
                    <a:pt x="26" y="0"/>
                  </a:cubicBezTo>
                  <a:cubicBezTo>
                    <a:pt x="12" y="0"/>
                    <a:pt x="12" y="0"/>
                    <a:pt x="12" y="0"/>
                  </a:cubicBezTo>
                  <a:cubicBezTo>
                    <a:pt x="10" y="0"/>
                    <a:pt x="9" y="1"/>
                    <a:pt x="8" y="2"/>
                  </a:cubicBezTo>
                  <a:cubicBezTo>
                    <a:pt x="1" y="14"/>
                    <a:pt x="1" y="14"/>
                    <a:pt x="1" y="14"/>
                  </a:cubicBezTo>
                  <a:cubicBezTo>
                    <a:pt x="0" y="16"/>
                    <a:pt x="1" y="18"/>
                    <a:pt x="2" y="19"/>
                  </a:cubicBezTo>
                  <a:cubicBezTo>
                    <a:pt x="4" y="20"/>
                    <a:pt x="6" y="19"/>
                    <a:pt x="7" y="18"/>
                  </a:cubicBezTo>
                  <a:cubicBezTo>
                    <a:pt x="14" y="7"/>
                    <a:pt x="14" y="7"/>
                    <a:pt x="14" y="7"/>
                  </a:cubicBezTo>
                  <a:cubicBezTo>
                    <a:pt x="24" y="7"/>
                    <a:pt x="24" y="7"/>
                    <a:pt x="24" y="7"/>
                  </a:cubicBezTo>
                  <a:cubicBezTo>
                    <a:pt x="31" y="18"/>
                    <a:pt x="31" y="18"/>
                    <a:pt x="31" y="18"/>
                  </a:cubicBezTo>
                  <a:cubicBezTo>
                    <a:pt x="31" y="19"/>
                    <a:pt x="32" y="19"/>
                    <a:pt x="34" y="19"/>
                  </a:cubicBezTo>
                  <a:cubicBezTo>
                    <a:pt x="34" y="19"/>
                    <a:pt x="35" y="19"/>
                    <a:pt x="36" y="19"/>
                  </a:cubicBezTo>
                  <a:cubicBezTo>
                    <a:pt x="37" y="18"/>
                    <a:pt x="38" y="16"/>
                    <a:pt x="37" y="14"/>
                  </a:cubicBezTo>
                  <a:lnTo>
                    <a:pt x="30" y="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44089" name="PA_淘宝店chenying0907 57"/>
          <p:cNvGrpSpPr/>
          <p:nvPr>
            <p:custDataLst>
              <p:tags r:id="rId5"/>
            </p:custDataLst>
          </p:nvPr>
        </p:nvGrpSpPr>
        <p:grpSpPr bwMode="auto">
          <a:xfrm>
            <a:off x="1412875" y="3805238"/>
            <a:ext cx="557213" cy="550862"/>
            <a:chOff x="834" y="1832"/>
            <a:chExt cx="174" cy="172"/>
          </a:xfrm>
        </p:grpSpPr>
        <p:sp>
          <p:nvSpPr>
            <p:cNvPr id="17424" name="淘宝店chenying0907 54"/>
            <p:cNvSpPr>
              <a:spLocks noEditPoints="1"/>
            </p:cNvSpPr>
            <p:nvPr/>
          </p:nvSpPr>
          <p:spPr bwMode="auto">
            <a:xfrm>
              <a:off x="834" y="1832"/>
              <a:ext cx="174" cy="172"/>
            </a:xfrm>
            <a:custGeom>
              <a:avLst/>
              <a:gdLst>
                <a:gd name="T0" fmla="*/ 340 w 86"/>
                <a:gd name="T1" fmla="*/ 136 h 85"/>
                <a:gd name="T2" fmla="*/ 308 w 86"/>
                <a:gd name="T3" fmla="*/ 115 h 85"/>
                <a:gd name="T4" fmla="*/ 316 w 86"/>
                <a:gd name="T5" fmla="*/ 69 h 85"/>
                <a:gd name="T6" fmla="*/ 267 w 86"/>
                <a:gd name="T7" fmla="*/ 32 h 85"/>
                <a:gd name="T8" fmla="*/ 225 w 86"/>
                <a:gd name="T9" fmla="*/ 40 h 85"/>
                <a:gd name="T10" fmla="*/ 200 w 86"/>
                <a:gd name="T11" fmla="*/ 0 h 85"/>
                <a:gd name="T12" fmla="*/ 140 w 86"/>
                <a:gd name="T13" fmla="*/ 12 h 85"/>
                <a:gd name="T14" fmla="*/ 115 w 86"/>
                <a:gd name="T15" fmla="*/ 45 h 85"/>
                <a:gd name="T16" fmla="*/ 73 w 86"/>
                <a:gd name="T17" fmla="*/ 32 h 85"/>
                <a:gd name="T18" fmla="*/ 32 w 86"/>
                <a:gd name="T19" fmla="*/ 85 h 85"/>
                <a:gd name="T20" fmla="*/ 40 w 86"/>
                <a:gd name="T21" fmla="*/ 127 h 85"/>
                <a:gd name="T22" fmla="*/ 4 w 86"/>
                <a:gd name="T23" fmla="*/ 148 h 85"/>
                <a:gd name="T24" fmla="*/ 4 w 86"/>
                <a:gd name="T25" fmla="*/ 200 h 85"/>
                <a:gd name="T26" fmla="*/ 40 w 86"/>
                <a:gd name="T27" fmla="*/ 221 h 85"/>
                <a:gd name="T28" fmla="*/ 32 w 86"/>
                <a:gd name="T29" fmla="*/ 263 h 85"/>
                <a:gd name="T30" fmla="*/ 73 w 86"/>
                <a:gd name="T31" fmla="*/ 316 h 85"/>
                <a:gd name="T32" fmla="*/ 115 w 86"/>
                <a:gd name="T33" fmla="*/ 304 h 85"/>
                <a:gd name="T34" fmla="*/ 140 w 86"/>
                <a:gd name="T35" fmla="*/ 336 h 85"/>
                <a:gd name="T36" fmla="*/ 176 w 86"/>
                <a:gd name="T37" fmla="*/ 348 h 85"/>
                <a:gd name="T38" fmla="*/ 212 w 86"/>
                <a:gd name="T39" fmla="*/ 336 h 85"/>
                <a:gd name="T40" fmla="*/ 237 w 86"/>
                <a:gd name="T41" fmla="*/ 304 h 85"/>
                <a:gd name="T42" fmla="*/ 279 w 86"/>
                <a:gd name="T43" fmla="*/ 316 h 85"/>
                <a:gd name="T44" fmla="*/ 320 w 86"/>
                <a:gd name="T45" fmla="*/ 263 h 85"/>
                <a:gd name="T46" fmla="*/ 312 w 86"/>
                <a:gd name="T47" fmla="*/ 221 h 85"/>
                <a:gd name="T48" fmla="*/ 348 w 86"/>
                <a:gd name="T49" fmla="*/ 200 h 85"/>
                <a:gd name="T50" fmla="*/ 348 w 86"/>
                <a:gd name="T51" fmla="*/ 148 h 85"/>
                <a:gd name="T52" fmla="*/ 295 w 86"/>
                <a:gd name="T53" fmla="*/ 196 h 85"/>
                <a:gd name="T54" fmla="*/ 275 w 86"/>
                <a:gd name="T55" fmla="*/ 229 h 85"/>
                <a:gd name="T56" fmla="*/ 287 w 86"/>
                <a:gd name="T57" fmla="*/ 267 h 85"/>
                <a:gd name="T58" fmla="*/ 245 w 86"/>
                <a:gd name="T59" fmla="*/ 275 h 85"/>
                <a:gd name="T60" fmla="*/ 208 w 86"/>
                <a:gd name="T61" fmla="*/ 283 h 85"/>
                <a:gd name="T62" fmla="*/ 188 w 86"/>
                <a:gd name="T63" fmla="*/ 320 h 85"/>
                <a:gd name="T64" fmla="*/ 156 w 86"/>
                <a:gd name="T65" fmla="*/ 295 h 85"/>
                <a:gd name="T66" fmla="*/ 123 w 86"/>
                <a:gd name="T67" fmla="*/ 275 h 85"/>
                <a:gd name="T68" fmla="*/ 81 w 86"/>
                <a:gd name="T69" fmla="*/ 287 h 85"/>
                <a:gd name="T70" fmla="*/ 77 w 86"/>
                <a:gd name="T71" fmla="*/ 241 h 85"/>
                <a:gd name="T72" fmla="*/ 65 w 86"/>
                <a:gd name="T73" fmla="*/ 208 h 85"/>
                <a:gd name="T74" fmla="*/ 32 w 86"/>
                <a:gd name="T75" fmla="*/ 188 h 85"/>
                <a:gd name="T76" fmla="*/ 32 w 86"/>
                <a:gd name="T77" fmla="*/ 160 h 85"/>
                <a:gd name="T78" fmla="*/ 65 w 86"/>
                <a:gd name="T79" fmla="*/ 144 h 85"/>
                <a:gd name="T80" fmla="*/ 77 w 86"/>
                <a:gd name="T81" fmla="*/ 107 h 85"/>
                <a:gd name="T82" fmla="*/ 81 w 86"/>
                <a:gd name="T83" fmla="*/ 61 h 85"/>
                <a:gd name="T84" fmla="*/ 123 w 86"/>
                <a:gd name="T85" fmla="*/ 73 h 85"/>
                <a:gd name="T86" fmla="*/ 156 w 86"/>
                <a:gd name="T87" fmla="*/ 57 h 85"/>
                <a:gd name="T88" fmla="*/ 188 w 86"/>
                <a:gd name="T89" fmla="*/ 28 h 85"/>
                <a:gd name="T90" fmla="*/ 208 w 86"/>
                <a:gd name="T91" fmla="*/ 65 h 85"/>
                <a:gd name="T92" fmla="*/ 245 w 86"/>
                <a:gd name="T93" fmla="*/ 73 h 85"/>
                <a:gd name="T94" fmla="*/ 287 w 86"/>
                <a:gd name="T95" fmla="*/ 81 h 85"/>
                <a:gd name="T96" fmla="*/ 275 w 86"/>
                <a:gd name="T97" fmla="*/ 119 h 85"/>
                <a:gd name="T98" fmla="*/ 295 w 86"/>
                <a:gd name="T99" fmla="*/ 152 h 85"/>
                <a:gd name="T100" fmla="*/ 320 w 86"/>
                <a:gd name="T101" fmla="*/ 176 h 85"/>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86" h="85">
                  <a:moveTo>
                    <a:pt x="85" y="36"/>
                  </a:moveTo>
                  <a:cubicBezTo>
                    <a:pt x="85" y="35"/>
                    <a:pt x="84" y="34"/>
                    <a:pt x="83" y="33"/>
                  </a:cubicBezTo>
                  <a:cubicBezTo>
                    <a:pt x="76" y="31"/>
                    <a:pt x="76" y="31"/>
                    <a:pt x="76" y="31"/>
                  </a:cubicBezTo>
                  <a:cubicBezTo>
                    <a:pt x="76" y="30"/>
                    <a:pt x="75" y="29"/>
                    <a:pt x="75" y="28"/>
                  </a:cubicBezTo>
                  <a:cubicBezTo>
                    <a:pt x="78" y="21"/>
                    <a:pt x="78" y="21"/>
                    <a:pt x="78" y="21"/>
                  </a:cubicBezTo>
                  <a:cubicBezTo>
                    <a:pt x="78" y="20"/>
                    <a:pt x="78" y="18"/>
                    <a:pt x="77" y="17"/>
                  </a:cubicBezTo>
                  <a:cubicBezTo>
                    <a:pt x="75" y="14"/>
                    <a:pt x="72" y="11"/>
                    <a:pt x="68" y="8"/>
                  </a:cubicBezTo>
                  <a:cubicBezTo>
                    <a:pt x="67" y="7"/>
                    <a:pt x="66" y="7"/>
                    <a:pt x="65" y="8"/>
                  </a:cubicBezTo>
                  <a:cubicBezTo>
                    <a:pt x="58" y="11"/>
                    <a:pt x="58" y="11"/>
                    <a:pt x="58" y="11"/>
                  </a:cubicBezTo>
                  <a:cubicBezTo>
                    <a:pt x="57" y="10"/>
                    <a:pt x="56" y="10"/>
                    <a:pt x="55" y="10"/>
                  </a:cubicBezTo>
                  <a:cubicBezTo>
                    <a:pt x="52" y="3"/>
                    <a:pt x="52" y="3"/>
                    <a:pt x="52" y="3"/>
                  </a:cubicBezTo>
                  <a:cubicBezTo>
                    <a:pt x="52" y="2"/>
                    <a:pt x="51" y="1"/>
                    <a:pt x="49" y="0"/>
                  </a:cubicBezTo>
                  <a:cubicBezTo>
                    <a:pt x="45" y="0"/>
                    <a:pt x="41" y="0"/>
                    <a:pt x="37" y="0"/>
                  </a:cubicBezTo>
                  <a:cubicBezTo>
                    <a:pt x="35" y="1"/>
                    <a:pt x="34" y="2"/>
                    <a:pt x="34" y="3"/>
                  </a:cubicBezTo>
                  <a:cubicBezTo>
                    <a:pt x="31" y="10"/>
                    <a:pt x="31" y="10"/>
                    <a:pt x="31" y="10"/>
                  </a:cubicBezTo>
                  <a:cubicBezTo>
                    <a:pt x="30" y="10"/>
                    <a:pt x="29" y="10"/>
                    <a:pt x="28" y="11"/>
                  </a:cubicBezTo>
                  <a:cubicBezTo>
                    <a:pt x="22" y="8"/>
                    <a:pt x="22" y="8"/>
                    <a:pt x="22" y="8"/>
                  </a:cubicBezTo>
                  <a:cubicBezTo>
                    <a:pt x="20" y="7"/>
                    <a:pt x="19" y="7"/>
                    <a:pt x="18" y="8"/>
                  </a:cubicBezTo>
                  <a:cubicBezTo>
                    <a:pt x="14" y="11"/>
                    <a:pt x="11" y="14"/>
                    <a:pt x="9" y="17"/>
                  </a:cubicBezTo>
                  <a:cubicBezTo>
                    <a:pt x="8" y="18"/>
                    <a:pt x="8" y="20"/>
                    <a:pt x="8" y="21"/>
                  </a:cubicBezTo>
                  <a:cubicBezTo>
                    <a:pt x="11" y="28"/>
                    <a:pt x="11" y="28"/>
                    <a:pt x="11" y="28"/>
                  </a:cubicBezTo>
                  <a:cubicBezTo>
                    <a:pt x="11" y="29"/>
                    <a:pt x="10" y="30"/>
                    <a:pt x="10" y="31"/>
                  </a:cubicBezTo>
                  <a:cubicBezTo>
                    <a:pt x="3" y="33"/>
                    <a:pt x="3" y="33"/>
                    <a:pt x="3" y="33"/>
                  </a:cubicBezTo>
                  <a:cubicBezTo>
                    <a:pt x="2" y="34"/>
                    <a:pt x="1" y="35"/>
                    <a:pt x="1" y="36"/>
                  </a:cubicBezTo>
                  <a:cubicBezTo>
                    <a:pt x="0" y="39"/>
                    <a:pt x="0" y="41"/>
                    <a:pt x="0" y="43"/>
                  </a:cubicBezTo>
                  <a:cubicBezTo>
                    <a:pt x="0" y="45"/>
                    <a:pt x="0" y="47"/>
                    <a:pt x="1" y="49"/>
                  </a:cubicBezTo>
                  <a:cubicBezTo>
                    <a:pt x="1" y="50"/>
                    <a:pt x="2" y="52"/>
                    <a:pt x="3" y="52"/>
                  </a:cubicBezTo>
                  <a:cubicBezTo>
                    <a:pt x="10" y="54"/>
                    <a:pt x="10" y="54"/>
                    <a:pt x="10" y="54"/>
                  </a:cubicBezTo>
                  <a:cubicBezTo>
                    <a:pt x="10" y="56"/>
                    <a:pt x="11" y="57"/>
                    <a:pt x="11" y="58"/>
                  </a:cubicBezTo>
                  <a:cubicBezTo>
                    <a:pt x="8" y="64"/>
                    <a:pt x="8" y="64"/>
                    <a:pt x="8" y="64"/>
                  </a:cubicBezTo>
                  <a:cubicBezTo>
                    <a:pt x="8" y="65"/>
                    <a:pt x="8" y="67"/>
                    <a:pt x="9" y="68"/>
                  </a:cubicBezTo>
                  <a:cubicBezTo>
                    <a:pt x="11" y="71"/>
                    <a:pt x="14" y="74"/>
                    <a:pt x="18" y="77"/>
                  </a:cubicBezTo>
                  <a:cubicBezTo>
                    <a:pt x="19" y="78"/>
                    <a:pt x="20" y="78"/>
                    <a:pt x="22" y="77"/>
                  </a:cubicBezTo>
                  <a:cubicBezTo>
                    <a:pt x="28" y="74"/>
                    <a:pt x="28" y="74"/>
                    <a:pt x="28" y="74"/>
                  </a:cubicBezTo>
                  <a:cubicBezTo>
                    <a:pt x="29" y="75"/>
                    <a:pt x="30" y="75"/>
                    <a:pt x="31" y="76"/>
                  </a:cubicBezTo>
                  <a:cubicBezTo>
                    <a:pt x="34" y="82"/>
                    <a:pt x="34" y="82"/>
                    <a:pt x="34" y="82"/>
                  </a:cubicBezTo>
                  <a:cubicBezTo>
                    <a:pt x="34" y="84"/>
                    <a:pt x="35" y="85"/>
                    <a:pt x="37" y="85"/>
                  </a:cubicBezTo>
                  <a:cubicBezTo>
                    <a:pt x="39" y="85"/>
                    <a:pt x="41" y="85"/>
                    <a:pt x="43" y="85"/>
                  </a:cubicBezTo>
                  <a:cubicBezTo>
                    <a:pt x="45" y="85"/>
                    <a:pt x="47" y="85"/>
                    <a:pt x="49" y="85"/>
                  </a:cubicBezTo>
                  <a:cubicBezTo>
                    <a:pt x="51" y="85"/>
                    <a:pt x="52" y="84"/>
                    <a:pt x="52" y="82"/>
                  </a:cubicBezTo>
                  <a:cubicBezTo>
                    <a:pt x="55" y="76"/>
                    <a:pt x="55" y="76"/>
                    <a:pt x="55" y="76"/>
                  </a:cubicBezTo>
                  <a:cubicBezTo>
                    <a:pt x="56" y="75"/>
                    <a:pt x="57" y="75"/>
                    <a:pt x="58" y="74"/>
                  </a:cubicBezTo>
                  <a:cubicBezTo>
                    <a:pt x="65" y="77"/>
                    <a:pt x="65" y="77"/>
                    <a:pt x="65" y="77"/>
                  </a:cubicBezTo>
                  <a:cubicBezTo>
                    <a:pt x="66" y="78"/>
                    <a:pt x="67" y="78"/>
                    <a:pt x="68" y="77"/>
                  </a:cubicBezTo>
                  <a:cubicBezTo>
                    <a:pt x="72" y="74"/>
                    <a:pt x="75" y="71"/>
                    <a:pt x="77" y="68"/>
                  </a:cubicBezTo>
                  <a:cubicBezTo>
                    <a:pt x="78" y="67"/>
                    <a:pt x="78" y="65"/>
                    <a:pt x="78" y="64"/>
                  </a:cubicBezTo>
                  <a:cubicBezTo>
                    <a:pt x="75" y="58"/>
                    <a:pt x="75" y="58"/>
                    <a:pt x="75" y="58"/>
                  </a:cubicBezTo>
                  <a:cubicBezTo>
                    <a:pt x="75" y="57"/>
                    <a:pt x="76" y="56"/>
                    <a:pt x="76" y="54"/>
                  </a:cubicBezTo>
                  <a:cubicBezTo>
                    <a:pt x="83" y="52"/>
                    <a:pt x="83" y="52"/>
                    <a:pt x="83" y="52"/>
                  </a:cubicBezTo>
                  <a:cubicBezTo>
                    <a:pt x="84" y="52"/>
                    <a:pt x="85" y="50"/>
                    <a:pt x="85" y="49"/>
                  </a:cubicBezTo>
                  <a:cubicBezTo>
                    <a:pt x="86" y="47"/>
                    <a:pt x="86" y="45"/>
                    <a:pt x="86" y="43"/>
                  </a:cubicBezTo>
                  <a:cubicBezTo>
                    <a:pt x="86" y="41"/>
                    <a:pt x="86" y="39"/>
                    <a:pt x="85" y="36"/>
                  </a:cubicBezTo>
                  <a:moveTo>
                    <a:pt x="78" y="46"/>
                  </a:moveTo>
                  <a:cubicBezTo>
                    <a:pt x="72" y="48"/>
                    <a:pt x="72" y="48"/>
                    <a:pt x="72" y="48"/>
                  </a:cubicBezTo>
                  <a:cubicBezTo>
                    <a:pt x="71" y="48"/>
                    <a:pt x="70" y="49"/>
                    <a:pt x="70" y="51"/>
                  </a:cubicBezTo>
                  <a:cubicBezTo>
                    <a:pt x="69" y="52"/>
                    <a:pt x="68" y="54"/>
                    <a:pt x="67" y="56"/>
                  </a:cubicBezTo>
                  <a:cubicBezTo>
                    <a:pt x="67" y="57"/>
                    <a:pt x="67" y="58"/>
                    <a:pt x="67" y="59"/>
                  </a:cubicBezTo>
                  <a:cubicBezTo>
                    <a:pt x="70" y="65"/>
                    <a:pt x="70" y="65"/>
                    <a:pt x="70" y="65"/>
                  </a:cubicBezTo>
                  <a:cubicBezTo>
                    <a:pt x="69" y="67"/>
                    <a:pt x="67" y="68"/>
                    <a:pt x="66" y="70"/>
                  </a:cubicBezTo>
                  <a:cubicBezTo>
                    <a:pt x="60" y="67"/>
                    <a:pt x="60" y="67"/>
                    <a:pt x="60" y="67"/>
                  </a:cubicBezTo>
                  <a:cubicBezTo>
                    <a:pt x="59" y="66"/>
                    <a:pt x="57" y="66"/>
                    <a:pt x="56" y="67"/>
                  </a:cubicBezTo>
                  <a:cubicBezTo>
                    <a:pt x="55" y="68"/>
                    <a:pt x="53" y="69"/>
                    <a:pt x="51" y="69"/>
                  </a:cubicBezTo>
                  <a:cubicBezTo>
                    <a:pt x="50" y="70"/>
                    <a:pt x="49" y="70"/>
                    <a:pt x="48" y="72"/>
                  </a:cubicBezTo>
                  <a:cubicBezTo>
                    <a:pt x="46" y="78"/>
                    <a:pt x="46" y="78"/>
                    <a:pt x="46" y="78"/>
                  </a:cubicBezTo>
                  <a:cubicBezTo>
                    <a:pt x="44" y="78"/>
                    <a:pt x="42" y="78"/>
                    <a:pt x="40" y="78"/>
                  </a:cubicBezTo>
                  <a:cubicBezTo>
                    <a:pt x="38" y="72"/>
                    <a:pt x="38" y="72"/>
                    <a:pt x="38" y="72"/>
                  </a:cubicBezTo>
                  <a:cubicBezTo>
                    <a:pt x="37" y="70"/>
                    <a:pt x="36" y="70"/>
                    <a:pt x="35" y="69"/>
                  </a:cubicBezTo>
                  <a:cubicBezTo>
                    <a:pt x="33" y="69"/>
                    <a:pt x="31" y="68"/>
                    <a:pt x="30" y="67"/>
                  </a:cubicBezTo>
                  <a:cubicBezTo>
                    <a:pt x="29" y="66"/>
                    <a:pt x="27" y="66"/>
                    <a:pt x="26" y="67"/>
                  </a:cubicBezTo>
                  <a:cubicBezTo>
                    <a:pt x="20" y="70"/>
                    <a:pt x="20" y="70"/>
                    <a:pt x="20" y="70"/>
                  </a:cubicBezTo>
                  <a:cubicBezTo>
                    <a:pt x="19" y="68"/>
                    <a:pt x="17" y="67"/>
                    <a:pt x="16" y="65"/>
                  </a:cubicBezTo>
                  <a:cubicBezTo>
                    <a:pt x="19" y="59"/>
                    <a:pt x="19" y="59"/>
                    <a:pt x="19" y="59"/>
                  </a:cubicBezTo>
                  <a:cubicBezTo>
                    <a:pt x="19" y="58"/>
                    <a:pt x="19" y="57"/>
                    <a:pt x="19" y="56"/>
                  </a:cubicBezTo>
                  <a:cubicBezTo>
                    <a:pt x="18" y="54"/>
                    <a:pt x="17" y="52"/>
                    <a:pt x="16" y="51"/>
                  </a:cubicBezTo>
                  <a:cubicBezTo>
                    <a:pt x="16" y="49"/>
                    <a:pt x="15" y="48"/>
                    <a:pt x="14" y="48"/>
                  </a:cubicBezTo>
                  <a:cubicBezTo>
                    <a:pt x="8" y="46"/>
                    <a:pt x="8" y="46"/>
                    <a:pt x="8" y="46"/>
                  </a:cubicBezTo>
                  <a:cubicBezTo>
                    <a:pt x="8" y="45"/>
                    <a:pt x="8" y="44"/>
                    <a:pt x="8" y="43"/>
                  </a:cubicBezTo>
                  <a:cubicBezTo>
                    <a:pt x="8" y="42"/>
                    <a:pt x="8" y="41"/>
                    <a:pt x="8" y="39"/>
                  </a:cubicBezTo>
                  <a:cubicBezTo>
                    <a:pt x="14" y="37"/>
                    <a:pt x="14" y="37"/>
                    <a:pt x="14" y="37"/>
                  </a:cubicBezTo>
                  <a:cubicBezTo>
                    <a:pt x="15" y="37"/>
                    <a:pt x="16" y="36"/>
                    <a:pt x="16" y="35"/>
                  </a:cubicBezTo>
                  <a:cubicBezTo>
                    <a:pt x="17" y="33"/>
                    <a:pt x="18" y="31"/>
                    <a:pt x="19" y="29"/>
                  </a:cubicBezTo>
                  <a:cubicBezTo>
                    <a:pt x="19" y="28"/>
                    <a:pt x="19" y="27"/>
                    <a:pt x="19" y="26"/>
                  </a:cubicBezTo>
                  <a:cubicBezTo>
                    <a:pt x="16" y="20"/>
                    <a:pt x="16" y="20"/>
                    <a:pt x="16" y="20"/>
                  </a:cubicBezTo>
                  <a:cubicBezTo>
                    <a:pt x="17" y="18"/>
                    <a:pt x="19" y="17"/>
                    <a:pt x="20" y="15"/>
                  </a:cubicBezTo>
                  <a:cubicBezTo>
                    <a:pt x="26" y="18"/>
                    <a:pt x="26" y="18"/>
                    <a:pt x="26" y="18"/>
                  </a:cubicBezTo>
                  <a:cubicBezTo>
                    <a:pt x="27" y="19"/>
                    <a:pt x="29" y="19"/>
                    <a:pt x="30" y="18"/>
                  </a:cubicBezTo>
                  <a:cubicBezTo>
                    <a:pt x="31" y="17"/>
                    <a:pt x="33" y="17"/>
                    <a:pt x="35" y="16"/>
                  </a:cubicBezTo>
                  <a:cubicBezTo>
                    <a:pt x="36" y="16"/>
                    <a:pt x="37" y="15"/>
                    <a:pt x="38" y="14"/>
                  </a:cubicBezTo>
                  <a:cubicBezTo>
                    <a:pt x="40" y="7"/>
                    <a:pt x="40" y="7"/>
                    <a:pt x="40" y="7"/>
                  </a:cubicBezTo>
                  <a:cubicBezTo>
                    <a:pt x="42" y="7"/>
                    <a:pt x="44" y="7"/>
                    <a:pt x="46" y="7"/>
                  </a:cubicBezTo>
                  <a:cubicBezTo>
                    <a:pt x="48" y="14"/>
                    <a:pt x="48" y="14"/>
                    <a:pt x="48" y="14"/>
                  </a:cubicBezTo>
                  <a:cubicBezTo>
                    <a:pt x="49" y="15"/>
                    <a:pt x="50" y="16"/>
                    <a:pt x="51" y="16"/>
                  </a:cubicBezTo>
                  <a:cubicBezTo>
                    <a:pt x="53" y="17"/>
                    <a:pt x="55" y="17"/>
                    <a:pt x="56" y="18"/>
                  </a:cubicBezTo>
                  <a:cubicBezTo>
                    <a:pt x="57" y="19"/>
                    <a:pt x="59" y="19"/>
                    <a:pt x="60" y="18"/>
                  </a:cubicBezTo>
                  <a:cubicBezTo>
                    <a:pt x="66" y="15"/>
                    <a:pt x="66" y="15"/>
                    <a:pt x="66" y="15"/>
                  </a:cubicBezTo>
                  <a:cubicBezTo>
                    <a:pt x="67" y="17"/>
                    <a:pt x="69" y="18"/>
                    <a:pt x="70" y="20"/>
                  </a:cubicBezTo>
                  <a:cubicBezTo>
                    <a:pt x="67" y="26"/>
                    <a:pt x="67" y="26"/>
                    <a:pt x="67" y="26"/>
                  </a:cubicBezTo>
                  <a:cubicBezTo>
                    <a:pt x="67" y="27"/>
                    <a:pt x="67" y="28"/>
                    <a:pt x="67" y="29"/>
                  </a:cubicBezTo>
                  <a:cubicBezTo>
                    <a:pt x="68" y="31"/>
                    <a:pt x="69" y="33"/>
                    <a:pt x="70" y="35"/>
                  </a:cubicBezTo>
                  <a:cubicBezTo>
                    <a:pt x="70" y="36"/>
                    <a:pt x="71" y="37"/>
                    <a:pt x="72" y="37"/>
                  </a:cubicBezTo>
                  <a:cubicBezTo>
                    <a:pt x="78" y="39"/>
                    <a:pt x="78" y="39"/>
                    <a:pt x="78" y="39"/>
                  </a:cubicBezTo>
                  <a:cubicBezTo>
                    <a:pt x="78" y="41"/>
                    <a:pt x="78" y="42"/>
                    <a:pt x="78" y="43"/>
                  </a:cubicBezTo>
                  <a:cubicBezTo>
                    <a:pt x="78" y="44"/>
                    <a:pt x="78" y="45"/>
                    <a:pt x="78" y="46"/>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7425" name="淘宝店chenying0907 55"/>
            <p:cNvSpPr>
              <a:spLocks noEditPoints="1"/>
            </p:cNvSpPr>
            <p:nvPr/>
          </p:nvSpPr>
          <p:spPr bwMode="auto">
            <a:xfrm>
              <a:off x="887" y="1883"/>
              <a:ext cx="69" cy="68"/>
            </a:xfrm>
            <a:custGeom>
              <a:avLst/>
              <a:gdLst>
                <a:gd name="T0" fmla="*/ 71 w 34"/>
                <a:gd name="T1" fmla="*/ 0 h 34"/>
                <a:gd name="T2" fmla="*/ 0 w 34"/>
                <a:gd name="T3" fmla="*/ 68 h 34"/>
                <a:gd name="T4" fmla="*/ 71 w 34"/>
                <a:gd name="T5" fmla="*/ 136 h 34"/>
                <a:gd name="T6" fmla="*/ 140 w 34"/>
                <a:gd name="T7" fmla="*/ 68 h 34"/>
                <a:gd name="T8" fmla="*/ 71 w 34"/>
                <a:gd name="T9" fmla="*/ 0 h 34"/>
                <a:gd name="T10" fmla="*/ 71 w 34"/>
                <a:gd name="T11" fmla="*/ 104 h 34"/>
                <a:gd name="T12" fmla="*/ 28 w 34"/>
                <a:gd name="T13" fmla="*/ 68 h 34"/>
                <a:gd name="T14" fmla="*/ 71 w 34"/>
                <a:gd name="T15" fmla="*/ 28 h 34"/>
                <a:gd name="T16" fmla="*/ 112 w 34"/>
                <a:gd name="T17" fmla="*/ 68 h 34"/>
                <a:gd name="T18" fmla="*/ 71 w 34"/>
                <a:gd name="T19" fmla="*/ 104 h 3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4" h="34">
                  <a:moveTo>
                    <a:pt x="17" y="0"/>
                  </a:moveTo>
                  <a:cubicBezTo>
                    <a:pt x="8" y="0"/>
                    <a:pt x="0" y="7"/>
                    <a:pt x="0" y="17"/>
                  </a:cubicBezTo>
                  <a:cubicBezTo>
                    <a:pt x="0" y="26"/>
                    <a:pt x="8" y="34"/>
                    <a:pt x="17" y="34"/>
                  </a:cubicBezTo>
                  <a:cubicBezTo>
                    <a:pt x="26" y="34"/>
                    <a:pt x="34" y="26"/>
                    <a:pt x="34" y="17"/>
                  </a:cubicBezTo>
                  <a:cubicBezTo>
                    <a:pt x="34" y="7"/>
                    <a:pt x="26" y="0"/>
                    <a:pt x="17" y="0"/>
                  </a:cubicBezTo>
                  <a:moveTo>
                    <a:pt x="17" y="26"/>
                  </a:moveTo>
                  <a:cubicBezTo>
                    <a:pt x="12" y="26"/>
                    <a:pt x="7" y="22"/>
                    <a:pt x="7" y="17"/>
                  </a:cubicBezTo>
                  <a:cubicBezTo>
                    <a:pt x="7" y="11"/>
                    <a:pt x="12" y="7"/>
                    <a:pt x="17" y="7"/>
                  </a:cubicBezTo>
                  <a:cubicBezTo>
                    <a:pt x="22" y="7"/>
                    <a:pt x="27" y="11"/>
                    <a:pt x="27" y="17"/>
                  </a:cubicBezTo>
                  <a:cubicBezTo>
                    <a:pt x="27" y="22"/>
                    <a:pt x="22" y="26"/>
                    <a:pt x="17" y="26"/>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sp>
        <p:nvSpPr>
          <p:cNvPr id="44088" name="PA_任意多边形 56"/>
          <p:cNvSpPr>
            <a:spLocks noEditPoints="1"/>
          </p:cNvSpPr>
          <p:nvPr>
            <p:custDataLst>
              <p:tags r:id="rId6"/>
            </p:custDataLst>
          </p:nvPr>
        </p:nvSpPr>
        <p:spPr bwMode="auto">
          <a:xfrm>
            <a:off x="3009900" y="3887788"/>
            <a:ext cx="558800" cy="385762"/>
          </a:xfrm>
          <a:custGeom>
            <a:avLst/>
            <a:gdLst>
              <a:gd name="T0" fmla="*/ 2147483646 w 86"/>
              <a:gd name="T1" fmla="*/ 298239794 h 59"/>
              <a:gd name="T2" fmla="*/ 2147483646 w 86"/>
              <a:gd name="T3" fmla="*/ 170421806 h 59"/>
              <a:gd name="T4" fmla="*/ 2147483646 w 86"/>
              <a:gd name="T5" fmla="*/ 298239794 h 59"/>
              <a:gd name="T6" fmla="*/ 2147483646 w 86"/>
              <a:gd name="T7" fmla="*/ 639089944 h 59"/>
              <a:gd name="T8" fmla="*/ 2147483646 w 86"/>
              <a:gd name="T9" fmla="*/ 852122105 h 59"/>
              <a:gd name="T10" fmla="*/ 2105311488 w 86"/>
              <a:gd name="T11" fmla="*/ 1363394060 h 59"/>
              <a:gd name="T12" fmla="*/ 1768465549 w 86"/>
              <a:gd name="T13" fmla="*/ 1278179888 h 59"/>
              <a:gd name="T14" fmla="*/ 1473718042 w 86"/>
              <a:gd name="T15" fmla="*/ 1363394060 h 59"/>
              <a:gd name="T16" fmla="*/ 1052655744 w 86"/>
              <a:gd name="T17" fmla="*/ 852122105 h 59"/>
              <a:gd name="T18" fmla="*/ 968445884 w 86"/>
              <a:gd name="T19" fmla="*/ 170421806 h 59"/>
              <a:gd name="T20" fmla="*/ 589488516 w 86"/>
              <a:gd name="T21" fmla="*/ 0 h 59"/>
              <a:gd name="T22" fmla="*/ 168426219 w 86"/>
              <a:gd name="T23" fmla="*/ 170421806 h 59"/>
              <a:gd name="T24" fmla="*/ 0 w 86"/>
              <a:gd name="T25" fmla="*/ 596486127 h 59"/>
              <a:gd name="T26" fmla="*/ 168426219 w 86"/>
              <a:gd name="T27" fmla="*/ 979940093 h 59"/>
              <a:gd name="T28" fmla="*/ 589488516 w 86"/>
              <a:gd name="T29" fmla="*/ 1150361899 h 59"/>
              <a:gd name="T30" fmla="*/ 842124595 w 86"/>
              <a:gd name="T31" fmla="*/ 1065147727 h 59"/>
              <a:gd name="T32" fmla="*/ 1263186893 w 86"/>
              <a:gd name="T33" fmla="*/ 1576426221 h 59"/>
              <a:gd name="T34" fmla="*/ 1347403251 w 86"/>
              <a:gd name="T35" fmla="*/ 2147483646 h 59"/>
              <a:gd name="T36" fmla="*/ 1768465549 w 86"/>
              <a:gd name="T37" fmla="*/ 2147483646 h 59"/>
              <a:gd name="T38" fmla="*/ 2147483646 w 86"/>
              <a:gd name="T39" fmla="*/ 2147483646 h 59"/>
              <a:gd name="T40" fmla="*/ 2147483646 w 86"/>
              <a:gd name="T41" fmla="*/ 1619030037 h 59"/>
              <a:gd name="T42" fmla="*/ 2147483646 w 86"/>
              <a:gd name="T43" fmla="*/ 1065147727 h 59"/>
              <a:gd name="T44" fmla="*/ 2147483646 w 86"/>
              <a:gd name="T45" fmla="*/ 1150361899 h 59"/>
              <a:gd name="T46" fmla="*/ 2147483646 w 86"/>
              <a:gd name="T47" fmla="*/ 979940093 h 59"/>
              <a:gd name="T48" fmla="*/ 2147483646 w 86"/>
              <a:gd name="T49" fmla="*/ 639089944 h 59"/>
              <a:gd name="T50" fmla="*/ 2147483646 w 86"/>
              <a:gd name="T51" fmla="*/ 298239794 h 59"/>
              <a:gd name="T52" fmla="*/ 378957367 w 86"/>
              <a:gd name="T53" fmla="*/ 766907933 h 59"/>
              <a:gd name="T54" fmla="*/ 336852437 w 86"/>
              <a:gd name="T55" fmla="*/ 596486127 h 59"/>
              <a:gd name="T56" fmla="*/ 378957367 w 86"/>
              <a:gd name="T57" fmla="*/ 383453966 h 59"/>
              <a:gd name="T58" fmla="*/ 589488516 w 86"/>
              <a:gd name="T59" fmla="*/ 340850150 h 59"/>
              <a:gd name="T60" fmla="*/ 757914735 w 86"/>
              <a:gd name="T61" fmla="*/ 383453966 h 59"/>
              <a:gd name="T62" fmla="*/ 757914735 w 86"/>
              <a:gd name="T63" fmla="*/ 766907933 h 59"/>
              <a:gd name="T64" fmla="*/ 378957367 w 86"/>
              <a:gd name="T65" fmla="*/ 766907933 h 59"/>
              <a:gd name="T66" fmla="*/ 2147483646 w 86"/>
              <a:gd name="T67" fmla="*/ 766907933 h 59"/>
              <a:gd name="T68" fmla="*/ 2147483646 w 86"/>
              <a:gd name="T69" fmla="*/ 766907933 h 59"/>
              <a:gd name="T70" fmla="*/ 2147483646 w 86"/>
              <a:gd name="T71" fmla="*/ 639089944 h 59"/>
              <a:gd name="T72" fmla="*/ 2147483646 w 86"/>
              <a:gd name="T73" fmla="*/ 511271955 h 59"/>
              <a:gd name="T74" fmla="*/ 2147483646 w 86"/>
              <a:gd name="T75" fmla="*/ 468668138 h 59"/>
              <a:gd name="T76" fmla="*/ 2147483646 w 86"/>
              <a:gd name="T77" fmla="*/ 511271955 h 59"/>
              <a:gd name="T78" fmla="*/ 2147483646 w 86"/>
              <a:gd name="T79" fmla="*/ 639089944 h 59"/>
              <a:gd name="T80" fmla="*/ 2147483646 w 86"/>
              <a:gd name="T81" fmla="*/ 766907933 h 59"/>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86" h="59">
                <a:moveTo>
                  <a:pt x="82" y="7"/>
                </a:moveTo>
                <a:cubicBezTo>
                  <a:pt x="80" y="5"/>
                  <a:pt x="77" y="4"/>
                  <a:pt x="74" y="4"/>
                </a:cubicBezTo>
                <a:cubicBezTo>
                  <a:pt x="71" y="4"/>
                  <a:pt x="68" y="5"/>
                  <a:pt x="66" y="7"/>
                </a:cubicBezTo>
                <a:cubicBezTo>
                  <a:pt x="64" y="9"/>
                  <a:pt x="63" y="12"/>
                  <a:pt x="63" y="15"/>
                </a:cubicBezTo>
                <a:cubicBezTo>
                  <a:pt x="63" y="17"/>
                  <a:pt x="63" y="18"/>
                  <a:pt x="64" y="20"/>
                </a:cubicBezTo>
                <a:cubicBezTo>
                  <a:pt x="50" y="32"/>
                  <a:pt x="50" y="32"/>
                  <a:pt x="50" y="32"/>
                </a:cubicBezTo>
                <a:cubicBezTo>
                  <a:pt x="47" y="31"/>
                  <a:pt x="45" y="30"/>
                  <a:pt x="42" y="30"/>
                </a:cubicBezTo>
                <a:cubicBezTo>
                  <a:pt x="40" y="30"/>
                  <a:pt x="37" y="31"/>
                  <a:pt x="35" y="32"/>
                </a:cubicBezTo>
                <a:cubicBezTo>
                  <a:pt x="25" y="20"/>
                  <a:pt x="25" y="20"/>
                  <a:pt x="25" y="20"/>
                </a:cubicBezTo>
                <a:cubicBezTo>
                  <a:pt x="28" y="15"/>
                  <a:pt x="27" y="8"/>
                  <a:pt x="23" y="4"/>
                </a:cubicBezTo>
                <a:cubicBezTo>
                  <a:pt x="21" y="2"/>
                  <a:pt x="17" y="0"/>
                  <a:pt x="14" y="0"/>
                </a:cubicBezTo>
                <a:cubicBezTo>
                  <a:pt x="10" y="0"/>
                  <a:pt x="7" y="2"/>
                  <a:pt x="4" y="4"/>
                </a:cubicBezTo>
                <a:cubicBezTo>
                  <a:pt x="2" y="7"/>
                  <a:pt x="0" y="10"/>
                  <a:pt x="0" y="14"/>
                </a:cubicBezTo>
                <a:cubicBezTo>
                  <a:pt x="0" y="17"/>
                  <a:pt x="2" y="20"/>
                  <a:pt x="4" y="23"/>
                </a:cubicBezTo>
                <a:cubicBezTo>
                  <a:pt x="7" y="25"/>
                  <a:pt x="10" y="27"/>
                  <a:pt x="14" y="27"/>
                </a:cubicBezTo>
                <a:cubicBezTo>
                  <a:pt x="16" y="27"/>
                  <a:pt x="18" y="26"/>
                  <a:pt x="20" y="25"/>
                </a:cubicBezTo>
                <a:cubicBezTo>
                  <a:pt x="30" y="37"/>
                  <a:pt x="30" y="37"/>
                  <a:pt x="30" y="37"/>
                </a:cubicBezTo>
                <a:cubicBezTo>
                  <a:pt x="27" y="43"/>
                  <a:pt x="27" y="50"/>
                  <a:pt x="32" y="55"/>
                </a:cubicBezTo>
                <a:cubicBezTo>
                  <a:pt x="35" y="58"/>
                  <a:pt x="38" y="59"/>
                  <a:pt x="42" y="59"/>
                </a:cubicBezTo>
                <a:cubicBezTo>
                  <a:pt x="46" y="59"/>
                  <a:pt x="50" y="58"/>
                  <a:pt x="52" y="55"/>
                </a:cubicBezTo>
                <a:cubicBezTo>
                  <a:pt x="57" y="50"/>
                  <a:pt x="58" y="43"/>
                  <a:pt x="55" y="38"/>
                </a:cubicBezTo>
                <a:cubicBezTo>
                  <a:pt x="69" y="25"/>
                  <a:pt x="69" y="25"/>
                  <a:pt x="69" y="25"/>
                </a:cubicBezTo>
                <a:cubicBezTo>
                  <a:pt x="71" y="26"/>
                  <a:pt x="72" y="27"/>
                  <a:pt x="74" y="27"/>
                </a:cubicBezTo>
                <a:cubicBezTo>
                  <a:pt x="77" y="27"/>
                  <a:pt x="80" y="25"/>
                  <a:pt x="82" y="23"/>
                </a:cubicBezTo>
                <a:cubicBezTo>
                  <a:pt x="85" y="21"/>
                  <a:pt x="86" y="18"/>
                  <a:pt x="86" y="15"/>
                </a:cubicBezTo>
                <a:cubicBezTo>
                  <a:pt x="86" y="12"/>
                  <a:pt x="85" y="9"/>
                  <a:pt x="82" y="7"/>
                </a:cubicBezTo>
                <a:moveTo>
                  <a:pt x="9" y="18"/>
                </a:moveTo>
                <a:cubicBezTo>
                  <a:pt x="8" y="17"/>
                  <a:pt x="8" y="15"/>
                  <a:pt x="8" y="14"/>
                </a:cubicBezTo>
                <a:cubicBezTo>
                  <a:pt x="8" y="12"/>
                  <a:pt x="8" y="10"/>
                  <a:pt x="9" y="9"/>
                </a:cubicBezTo>
                <a:cubicBezTo>
                  <a:pt x="11" y="8"/>
                  <a:pt x="12" y="8"/>
                  <a:pt x="14" y="8"/>
                </a:cubicBezTo>
                <a:cubicBezTo>
                  <a:pt x="15" y="8"/>
                  <a:pt x="17" y="8"/>
                  <a:pt x="18" y="9"/>
                </a:cubicBezTo>
                <a:cubicBezTo>
                  <a:pt x="20" y="12"/>
                  <a:pt x="20" y="15"/>
                  <a:pt x="18" y="18"/>
                </a:cubicBezTo>
                <a:cubicBezTo>
                  <a:pt x="16" y="20"/>
                  <a:pt x="12" y="20"/>
                  <a:pt x="9" y="18"/>
                </a:cubicBezTo>
                <a:moveTo>
                  <a:pt x="77" y="18"/>
                </a:moveTo>
                <a:cubicBezTo>
                  <a:pt x="76" y="20"/>
                  <a:pt x="73" y="20"/>
                  <a:pt x="71" y="18"/>
                </a:cubicBezTo>
                <a:cubicBezTo>
                  <a:pt x="71" y="17"/>
                  <a:pt x="70" y="16"/>
                  <a:pt x="70" y="15"/>
                </a:cubicBezTo>
                <a:cubicBezTo>
                  <a:pt x="70" y="14"/>
                  <a:pt x="71" y="13"/>
                  <a:pt x="71" y="12"/>
                </a:cubicBezTo>
                <a:cubicBezTo>
                  <a:pt x="72" y="11"/>
                  <a:pt x="73" y="11"/>
                  <a:pt x="74" y="11"/>
                </a:cubicBezTo>
                <a:cubicBezTo>
                  <a:pt x="75" y="11"/>
                  <a:pt x="76" y="11"/>
                  <a:pt x="77" y="12"/>
                </a:cubicBezTo>
                <a:cubicBezTo>
                  <a:pt x="78" y="13"/>
                  <a:pt x="78" y="14"/>
                  <a:pt x="78" y="15"/>
                </a:cubicBezTo>
                <a:cubicBezTo>
                  <a:pt x="78" y="16"/>
                  <a:pt x="78" y="17"/>
                  <a:pt x="77" y="18"/>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nvGrpSpPr>
          <p:cNvPr id="44097" name="PA_淘宝店chenying0907 65"/>
          <p:cNvGrpSpPr/>
          <p:nvPr>
            <p:custDataLst>
              <p:tags r:id="rId7"/>
            </p:custDataLst>
          </p:nvPr>
        </p:nvGrpSpPr>
        <p:grpSpPr bwMode="auto">
          <a:xfrm>
            <a:off x="6281738" y="2235200"/>
            <a:ext cx="4762500" cy="3500438"/>
            <a:chOff x="3243" y="1030"/>
            <a:chExt cx="2132" cy="1567"/>
          </a:xfrm>
        </p:grpSpPr>
        <p:sp>
          <p:nvSpPr>
            <p:cNvPr id="44098" name="Oval 66"/>
            <p:cNvSpPr>
              <a:spLocks noChangeArrowheads="1"/>
            </p:cNvSpPr>
            <p:nvPr/>
          </p:nvSpPr>
          <p:spPr bwMode="auto">
            <a:xfrm>
              <a:off x="3243" y="2555"/>
              <a:ext cx="2132" cy="42"/>
            </a:xfrm>
            <a:prstGeom prst="ellipse">
              <a:avLst/>
            </a:prstGeom>
            <a:gradFill rotWithShape="1">
              <a:gsLst>
                <a:gs pos="0">
                  <a:schemeClr val="tx1">
                    <a:alpha val="20000"/>
                  </a:schemeClr>
                </a:gs>
                <a:gs pos="100000">
                  <a:schemeClr val="tx1">
                    <a:gamma/>
                    <a:shade val="46275"/>
                    <a:invGamma/>
                    <a:alpha val="0"/>
                  </a:schemeClr>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fontAlgn="auto" hangingPunct="1">
                <a:spcBef>
                  <a:spcPts val="0"/>
                </a:spcBef>
                <a:spcAft>
                  <a:spcPts val="0"/>
                </a:spcAft>
                <a:defRPr/>
              </a:pPr>
              <a:endParaRPr lang="zh-CN" altLang="en-US" sz="2400" dirty="0">
                <a:latin typeface="+mn-lt"/>
                <a:ea typeface="隶书" panose="02010509060101010101" pitchFamily="49" charset="-122"/>
              </a:endParaRPr>
            </a:p>
          </p:txBody>
        </p:sp>
        <p:pic>
          <p:nvPicPr>
            <p:cNvPr id="17423" name="Picture 67" descr="2"/>
            <p:cNvPicPr>
              <a:picLocks noChangeAspect="1" noChangeArrowheads="1"/>
            </p:cNvPicPr>
            <p:nvPr/>
          </p:nvPicPr>
          <p:blipFill>
            <a:blip r:embed="rId10" cstate="email"/>
            <a:srcRect/>
            <a:stretch>
              <a:fillRect/>
            </a:stretch>
          </p:blipFill>
          <p:spPr bwMode="auto">
            <a:xfrm>
              <a:off x="3322" y="1030"/>
              <a:ext cx="2025" cy="1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34" name="组合 33"/>
          <p:cNvGrpSpPr/>
          <p:nvPr/>
        </p:nvGrpSpPr>
        <p:grpSpPr bwMode="auto">
          <a:xfrm>
            <a:off x="1100138" y="2128838"/>
            <a:ext cx="4386262" cy="960437"/>
            <a:chOff x="2172597" y="4856871"/>
            <a:chExt cx="4385735" cy="959580"/>
          </a:xfrm>
        </p:grpSpPr>
        <p:sp>
          <p:nvSpPr>
            <p:cNvPr id="35" name="淘宝店chenying0907 18"/>
            <p:cNvSpPr txBox="1"/>
            <p:nvPr/>
          </p:nvSpPr>
          <p:spPr>
            <a:xfrm>
              <a:off x="2172598" y="4856871"/>
              <a:ext cx="1762998" cy="369332"/>
            </a:xfrm>
            <a:prstGeom prst="rect">
              <a:avLst/>
            </a:prstGeom>
            <a:noFill/>
          </p:spPr>
          <p:txBody>
            <a:bodyPr>
              <a:spAutoFit/>
              <a:scene3d>
                <a:camera prst="orthographicFront"/>
                <a:lightRig rig="threePt" dir="t"/>
              </a:scene3d>
              <a:sp3d contourW="12700"/>
            </a:bodyPr>
            <a:lstStyle/>
            <a:p>
              <a:pPr eaLnBrk="1" fontAlgn="auto" hangingPunct="1">
                <a:spcBef>
                  <a:spcPts val="0"/>
                </a:spcBef>
                <a:spcAft>
                  <a:spcPts val="0"/>
                </a:spcAft>
                <a:defRPr/>
              </a:pPr>
              <a:r>
                <a:rPr lang="zh-CN" altLang="en-US" b="1" dirty="0">
                  <a:solidFill>
                    <a:srgbClr val="444343"/>
                  </a:solidFill>
                  <a:latin typeface="隶书" panose="02010509060101010101" pitchFamily="49" charset="-122"/>
                  <a:ea typeface="隶书" panose="02010509060101010101" pitchFamily="49" charset="-122"/>
                </a:rPr>
                <a:t>点击添加标题</a:t>
              </a:r>
            </a:p>
          </p:txBody>
        </p:sp>
        <p:sp>
          <p:nvSpPr>
            <p:cNvPr id="36" name="淘宝店chenying0907 22" descr="e7d195523061f1c0dc554706afe4c72a60a25314cbaece805811E654B44695D34D35691164BB3D154CCFD5D798F6FEAD99EAA8F1ADC3D4AFA5BC9ED0BB3A4B45073A038AC38E89AB54D31AA59602B9F12209B776749A2CCA36AD07C888D793A35F9D491ED1216934BB3A67970262DCEF660A8C3A8D1E7FE509DD9C96939D9FB9CDC0D2D415A58769"/>
            <p:cNvSpPr/>
            <p:nvPr/>
          </p:nvSpPr>
          <p:spPr>
            <a:xfrm>
              <a:off x="2172597" y="5213739"/>
              <a:ext cx="4385735" cy="602712"/>
            </a:xfrm>
            <a:prstGeom prst="rect">
              <a:avLst/>
            </a:prstGeom>
          </p:spPr>
          <p:txBody>
            <a:bodyPr>
              <a:spAutoFit/>
            </a:bodyPr>
            <a:lstStyle/>
            <a:p>
              <a:pPr eaLnBrk="1" fontAlgn="auto" hangingPunct="1">
                <a:lnSpc>
                  <a:spcPct val="150000"/>
                </a:lnSpc>
                <a:spcBef>
                  <a:spcPts val="790"/>
                </a:spcBef>
                <a:spcAft>
                  <a:spcPts val="0"/>
                </a:spcAft>
                <a:defRPr/>
              </a:pPr>
              <a:r>
                <a:rPr lang="zh-CN" altLang="en-US" sz="1200" dirty="0">
                  <a:solidFill>
                    <a:schemeClr val="bg2">
                      <a:lumMod val="25000"/>
                    </a:schemeClr>
                  </a:solidFill>
                  <a:latin typeface="隶书" panose="02010509060101010101" pitchFamily="49" charset="-122"/>
                  <a:ea typeface="隶书" panose="02010509060101010101" pitchFamily="49" charset="-122"/>
                  <a:cs typeface="Hiragino Sans GB W3" charset="-122"/>
                </a:rPr>
                <a:t>点击添加文本信息点击添加文本信息点击添加文本信息点击添加文本信息</a:t>
              </a:r>
              <a:endParaRPr lang="en-US" altLang="zh-CN" sz="1200" dirty="0">
                <a:solidFill>
                  <a:schemeClr val="bg2">
                    <a:lumMod val="25000"/>
                  </a:schemeClr>
                </a:solidFill>
                <a:latin typeface="隶书" panose="02010509060101010101" pitchFamily="49" charset="-122"/>
                <a:ea typeface="隶书" panose="02010509060101010101" pitchFamily="49" charset="-122"/>
                <a:cs typeface="Hiragino Sans GB W3" charset="-122"/>
              </a:endParaRPr>
            </a:p>
          </p:txBody>
        </p:sp>
      </p:grpSp>
      <p:sp>
        <p:nvSpPr>
          <p:cNvPr id="37" name="文本框 36"/>
          <p:cNvSpPr txBox="1"/>
          <p:nvPr/>
        </p:nvSpPr>
        <p:spPr>
          <a:xfrm>
            <a:off x="4311905" y="778235"/>
            <a:ext cx="3568190" cy="584775"/>
          </a:xfrm>
          <a:prstGeom prst="rect">
            <a:avLst/>
          </a:prstGeom>
          <a:noFill/>
        </p:spPr>
        <p:txBody>
          <a:bodyPr>
            <a:spAutoFit/>
            <a:scene3d>
              <a:camera prst="orthographicFront"/>
              <a:lightRig rig="threePt" dir="t"/>
            </a:scene3d>
            <a:sp3d contourW="12700"/>
          </a:bodyPr>
          <a:lstStyle/>
          <a:p>
            <a:pPr algn="ctr" eaLnBrk="1" fontAlgn="auto" hangingPunct="1">
              <a:spcBef>
                <a:spcPts val="0"/>
              </a:spcBef>
              <a:spcAft>
                <a:spcPts val="0"/>
              </a:spcAft>
              <a:defRPr/>
            </a:pPr>
            <a:r>
              <a:rPr lang="zh-CN" altLang="en-US" sz="3200" dirty="0">
                <a:latin typeface="隶书" panose="02010509060101010101" pitchFamily="49" charset="-122"/>
                <a:ea typeface="隶书" panose="02010509060101010101" pitchFamily="49" charset="-122"/>
              </a:rPr>
              <a:t>点击添加标题</a:t>
            </a:r>
          </a:p>
        </p:txBody>
      </p:sp>
      <p:pic>
        <p:nvPicPr>
          <p:cNvPr id="4" name="图片占位符 3"/>
          <p:cNvPicPr>
            <a:picLocks noGrp="1" noChangeAspect="1"/>
          </p:cNvPicPr>
          <p:nvPr>
            <p:ph type="pic" sz="quarter" idx="10"/>
          </p:nvPr>
        </p:nvPicPr>
        <p:blipFill>
          <a:blip r:embed="rId11" cstate="email"/>
          <a:stretch>
            <a:fillRect/>
          </a:stretch>
        </p:blipFill>
        <p:spPr>
          <a:xfrm>
            <a:off x="6654800" y="2382662"/>
            <a:ext cx="4140200" cy="2419704"/>
          </a:xfrm>
        </p:spPr>
      </p:pic>
    </p:spTree>
  </p:cSld>
  <p:clrMapOvr>
    <a:masterClrMapping/>
  </p:clrMapOvr>
  <p:transition spd="slow" advTm="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4097"/>
                                        </p:tgtEl>
                                        <p:attrNameLst>
                                          <p:attrName>style.visibility</p:attrName>
                                        </p:attrNameLst>
                                      </p:cBhvr>
                                      <p:to>
                                        <p:strVal val="visible"/>
                                      </p:to>
                                    </p:set>
                                    <p:animEffect transition="in" filter="fade">
                                      <p:cBhvr>
                                        <p:cTn id="12" dur="1000"/>
                                        <p:tgtEl>
                                          <p:spTgt spid="44097"/>
                                        </p:tgtEl>
                                      </p:cBhvr>
                                    </p:animEffect>
                                    <p:anim calcmode="lin" valueType="num">
                                      <p:cBhvr>
                                        <p:cTn id="13" dur="1000" fill="hold"/>
                                        <p:tgtEl>
                                          <p:spTgt spid="44097"/>
                                        </p:tgtEl>
                                        <p:attrNameLst>
                                          <p:attrName>ppt_x</p:attrName>
                                        </p:attrNameLst>
                                      </p:cBhvr>
                                      <p:tavLst>
                                        <p:tav tm="0">
                                          <p:val>
                                            <p:strVal val="#ppt_x"/>
                                          </p:val>
                                        </p:tav>
                                        <p:tav tm="100000">
                                          <p:val>
                                            <p:strVal val="#ppt_x"/>
                                          </p:val>
                                        </p:tav>
                                      </p:tavLst>
                                    </p:anim>
                                    <p:anim calcmode="lin" valueType="num">
                                      <p:cBhvr>
                                        <p:cTn id="14" dur="1000" fill="hold"/>
                                        <p:tgtEl>
                                          <p:spTgt spid="44097"/>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14" presetClass="entr" presetSubtype="10" fill="hold" nodeType="afterEffect">
                                  <p:stCondLst>
                                    <p:cond delay="0"/>
                                  </p:stCondLst>
                                  <p:childTnLst>
                                    <p:set>
                                      <p:cBhvr>
                                        <p:cTn id="17" dur="1" fill="hold">
                                          <p:stCondLst>
                                            <p:cond delay="0"/>
                                          </p:stCondLst>
                                        </p:cTn>
                                        <p:tgtEl>
                                          <p:spTgt spid="34"/>
                                        </p:tgtEl>
                                        <p:attrNameLst>
                                          <p:attrName>style.visibility</p:attrName>
                                        </p:attrNameLst>
                                      </p:cBhvr>
                                      <p:to>
                                        <p:strVal val="visible"/>
                                      </p:to>
                                    </p:set>
                                    <p:animEffect transition="in" filter="randombar(horizontal)">
                                      <p:cBhvr>
                                        <p:cTn id="18" dur="500"/>
                                        <p:tgtEl>
                                          <p:spTgt spid="34"/>
                                        </p:tgtEl>
                                      </p:cBhvr>
                                    </p:animEffect>
                                  </p:childTnLst>
                                </p:cTn>
                              </p:par>
                            </p:childTnLst>
                          </p:cTn>
                        </p:par>
                        <p:par>
                          <p:cTn id="19" fill="hold">
                            <p:stCondLst>
                              <p:cond delay="1500"/>
                            </p:stCondLst>
                            <p:childTnLst>
                              <p:par>
                                <p:cTn id="20" presetID="53" presetClass="entr" presetSubtype="16" fill="hold" grpId="0" nodeType="afterEffect">
                                  <p:stCondLst>
                                    <p:cond delay="0"/>
                                  </p:stCondLst>
                                  <p:childTnLst>
                                    <p:set>
                                      <p:cBhvr>
                                        <p:cTn id="21" dur="1" fill="hold">
                                          <p:stCondLst>
                                            <p:cond delay="0"/>
                                          </p:stCondLst>
                                        </p:cTn>
                                        <p:tgtEl>
                                          <p:spTgt spid="44075"/>
                                        </p:tgtEl>
                                        <p:attrNameLst>
                                          <p:attrName>style.visibility</p:attrName>
                                        </p:attrNameLst>
                                      </p:cBhvr>
                                      <p:to>
                                        <p:strVal val="visible"/>
                                      </p:to>
                                    </p:set>
                                    <p:anim calcmode="lin" valueType="num">
                                      <p:cBhvr>
                                        <p:cTn id="22" dur="500" fill="hold"/>
                                        <p:tgtEl>
                                          <p:spTgt spid="44075"/>
                                        </p:tgtEl>
                                        <p:attrNameLst>
                                          <p:attrName>ppt_w</p:attrName>
                                        </p:attrNameLst>
                                      </p:cBhvr>
                                      <p:tavLst>
                                        <p:tav tm="0">
                                          <p:val>
                                            <p:fltVal val="0"/>
                                          </p:val>
                                        </p:tav>
                                        <p:tav tm="100000">
                                          <p:val>
                                            <p:strVal val="#ppt_w"/>
                                          </p:val>
                                        </p:tav>
                                      </p:tavLst>
                                    </p:anim>
                                    <p:anim calcmode="lin" valueType="num">
                                      <p:cBhvr>
                                        <p:cTn id="23" dur="500" fill="hold"/>
                                        <p:tgtEl>
                                          <p:spTgt spid="44075"/>
                                        </p:tgtEl>
                                        <p:attrNameLst>
                                          <p:attrName>ppt_h</p:attrName>
                                        </p:attrNameLst>
                                      </p:cBhvr>
                                      <p:tavLst>
                                        <p:tav tm="0">
                                          <p:val>
                                            <p:fltVal val="0"/>
                                          </p:val>
                                        </p:tav>
                                        <p:tav tm="100000">
                                          <p:val>
                                            <p:strVal val="#ppt_h"/>
                                          </p:val>
                                        </p:tav>
                                      </p:tavLst>
                                    </p:anim>
                                    <p:animEffect transition="in" filter="fade">
                                      <p:cBhvr>
                                        <p:cTn id="24" dur="500"/>
                                        <p:tgtEl>
                                          <p:spTgt spid="44075"/>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44076"/>
                                        </p:tgtEl>
                                        <p:attrNameLst>
                                          <p:attrName>style.visibility</p:attrName>
                                        </p:attrNameLst>
                                      </p:cBhvr>
                                      <p:to>
                                        <p:strVal val="visible"/>
                                      </p:to>
                                    </p:set>
                                    <p:anim calcmode="lin" valueType="num">
                                      <p:cBhvr>
                                        <p:cTn id="27" dur="500" fill="hold"/>
                                        <p:tgtEl>
                                          <p:spTgt spid="44076"/>
                                        </p:tgtEl>
                                        <p:attrNameLst>
                                          <p:attrName>ppt_w</p:attrName>
                                        </p:attrNameLst>
                                      </p:cBhvr>
                                      <p:tavLst>
                                        <p:tav tm="0">
                                          <p:val>
                                            <p:fltVal val="0"/>
                                          </p:val>
                                        </p:tav>
                                        <p:tav tm="100000">
                                          <p:val>
                                            <p:strVal val="#ppt_w"/>
                                          </p:val>
                                        </p:tav>
                                      </p:tavLst>
                                    </p:anim>
                                    <p:anim calcmode="lin" valueType="num">
                                      <p:cBhvr>
                                        <p:cTn id="28" dur="500" fill="hold"/>
                                        <p:tgtEl>
                                          <p:spTgt spid="44076"/>
                                        </p:tgtEl>
                                        <p:attrNameLst>
                                          <p:attrName>ppt_h</p:attrName>
                                        </p:attrNameLst>
                                      </p:cBhvr>
                                      <p:tavLst>
                                        <p:tav tm="0">
                                          <p:val>
                                            <p:fltVal val="0"/>
                                          </p:val>
                                        </p:tav>
                                        <p:tav tm="100000">
                                          <p:val>
                                            <p:strVal val="#ppt_h"/>
                                          </p:val>
                                        </p:tav>
                                      </p:tavLst>
                                    </p:anim>
                                    <p:animEffect transition="in" filter="fade">
                                      <p:cBhvr>
                                        <p:cTn id="29" dur="500"/>
                                        <p:tgtEl>
                                          <p:spTgt spid="44076"/>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44077"/>
                                        </p:tgtEl>
                                        <p:attrNameLst>
                                          <p:attrName>style.visibility</p:attrName>
                                        </p:attrNameLst>
                                      </p:cBhvr>
                                      <p:to>
                                        <p:strVal val="visible"/>
                                      </p:to>
                                    </p:set>
                                    <p:anim calcmode="lin" valueType="num">
                                      <p:cBhvr>
                                        <p:cTn id="32" dur="500" fill="hold"/>
                                        <p:tgtEl>
                                          <p:spTgt spid="44077"/>
                                        </p:tgtEl>
                                        <p:attrNameLst>
                                          <p:attrName>ppt_w</p:attrName>
                                        </p:attrNameLst>
                                      </p:cBhvr>
                                      <p:tavLst>
                                        <p:tav tm="0">
                                          <p:val>
                                            <p:fltVal val="0"/>
                                          </p:val>
                                        </p:tav>
                                        <p:tav tm="100000">
                                          <p:val>
                                            <p:strVal val="#ppt_w"/>
                                          </p:val>
                                        </p:tav>
                                      </p:tavLst>
                                    </p:anim>
                                    <p:anim calcmode="lin" valueType="num">
                                      <p:cBhvr>
                                        <p:cTn id="33" dur="500" fill="hold"/>
                                        <p:tgtEl>
                                          <p:spTgt spid="44077"/>
                                        </p:tgtEl>
                                        <p:attrNameLst>
                                          <p:attrName>ppt_h</p:attrName>
                                        </p:attrNameLst>
                                      </p:cBhvr>
                                      <p:tavLst>
                                        <p:tav tm="0">
                                          <p:val>
                                            <p:fltVal val="0"/>
                                          </p:val>
                                        </p:tav>
                                        <p:tav tm="100000">
                                          <p:val>
                                            <p:strVal val="#ppt_h"/>
                                          </p:val>
                                        </p:tav>
                                      </p:tavLst>
                                    </p:anim>
                                    <p:animEffect transition="in" filter="fade">
                                      <p:cBhvr>
                                        <p:cTn id="34" dur="500"/>
                                        <p:tgtEl>
                                          <p:spTgt spid="44077"/>
                                        </p:tgtEl>
                                      </p:cBhvr>
                                    </p:animEffect>
                                  </p:childTnLst>
                                </p:cTn>
                              </p:par>
                              <p:par>
                                <p:cTn id="35" presetID="53" presetClass="entr" presetSubtype="16" fill="hold" nodeType="withEffect">
                                  <p:stCondLst>
                                    <p:cond delay="0"/>
                                  </p:stCondLst>
                                  <p:childTnLst>
                                    <p:set>
                                      <p:cBhvr>
                                        <p:cTn id="36" dur="1" fill="hold">
                                          <p:stCondLst>
                                            <p:cond delay="0"/>
                                          </p:stCondLst>
                                        </p:cTn>
                                        <p:tgtEl>
                                          <p:spTgt spid="44090"/>
                                        </p:tgtEl>
                                        <p:attrNameLst>
                                          <p:attrName>style.visibility</p:attrName>
                                        </p:attrNameLst>
                                      </p:cBhvr>
                                      <p:to>
                                        <p:strVal val="visible"/>
                                      </p:to>
                                    </p:set>
                                    <p:anim calcmode="lin" valueType="num">
                                      <p:cBhvr>
                                        <p:cTn id="37" dur="500" fill="hold"/>
                                        <p:tgtEl>
                                          <p:spTgt spid="44090"/>
                                        </p:tgtEl>
                                        <p:attrNameLst>
                                          <p:attrName>ppt_w</p:attrName>
                                        </p:attrNameLst>
                                      </p:cBhvr>
                                      <p:tavLst>
                                        <p:tav tm="0">
                                          <p:val>
                                            <p:fltVal val="0"/>
                                          </p:val>
                                        </p:tav>
                                        <p:tav tm="100000">
                                          <p:val>
                                            <p:strVal val="#ppt_w"/>
                                          </p:val>
                                        </p:tav>
                                      </p:tavLst>
                                    </p:anim>
                                    <p:anim calcmode="lin" valueType="num">
                                      <p:cBhvr>
                                        <p:cTn id="38" dur="500" fill="hold"/>
                                        <p:tgtEl>
                                          <p:spTgt spid="44090"/>
                                        </p:tgtEl>
                                        <p:attrNameLst>
                                          <p:attrName>ppt_h</p:attrName>
                                        </p:attrNameLst>
                                      </p:cBhvr>
                                      <p:tavLst>
                                        <p:tav tm="0">
                                          <p:val>
                                            <p:fltVal val="0"/>
                                          </p:val>
                                        </p:tav>
                                        <p:tav tm="100000">
                                          <p:val>
                                            <p:strVal val="#ppt_h"/>
                                          </p:val>
                                        </p:tav>
                                      </p:tavLst>
                                    </p:anim>
                                    <p:animEffect transition="in" filter="fade">
                                      <p:cBhvr>
                                        <p:cTn id="39" dur="500"/>
                                        <p:tgtEl>
                                          <p:spTgt spid="44090"/>
                                        </p:tgtEl>
                                      </p:cBhvr>
                                    </p:animEffect>
                                  </p:childTnLst>
                                </p:cTn>
                              </p:par>
                              <p:par>
                                <p:cTn id="40" presetID="53" presetClass="entr" presetSubtype="16" fill="hold" nodeType="withEffect">
                                  <p:stCondLst>
                                    <p:cond delay="0"/>
                                  </p:stCondLst>
                                  <p:childTnLst>
                                    <p:set>
                                      <p:cBhvr>
                                        <p:cTn id="41" dur="1" fill="hold">
                                          <p:stCondLst>
                                            <p:cond delay="0"/>
                                          </p:stCondLst>
                                        </p:cTn>
                                        <p:tgtEl>
                                          <p:spTgt spid="44089"/>
                                        </p:tgtEl>
                                        <p:attrNameLst>
                                          <p:attrName>style.visibility</p:attrName>
                                        </p:attrNameLst>
                                      </p:cBhvr>
                                      <p:to>
                                        <p:strVal val="visible"/>
                                      </p:to>
                                    </p:set>
                                    <p:anim calcmode="lin" valueType="num">
                                      <p:cBhvr>
                                        <p:cTn id="42" dur="500" fill="hold"/>
                                        <p:tgtEl>
                                          <p:spTgt spid="44089"/>
                                        </p:tgtEl>
                                        <p:attrNameLst>
                                          <p:attrName>ppt_w</p:attrName>
                                        </p:attrNameLst>
                                      </p:cBhvr>
                                      <p:tavLst>
                                        <p:tav tm="0">
                                          <p:val>
                                            <p:fltVal val="0"/>
                                          </p:val>
                                        </p:tav>
                                        <p:tav tm="100000">
                                          <p:val>
                                            <p:strVal val="#ppt_w"/>
                                          </p:val>
                                        </p:tav>
                                      </p:tavLst>
                                    </p:anim>
                                    <p:anim calcmode="lin" valueType="num">
                                      <p:cBhvr>
                                        <p:cTn id="43" dur="500" fill="hold"/>
                                        <p:tgtEl>
                                          <p:spTgt spid="44089"/>
                                        </p:tgtEl>
                                        <p:attrNameLst>
                                          <p:attrName>ppt_h</p:attrName>
                                        </p:attrNameLst>
                                      </p:cBhvr>
                                      <p:tavLst>
                                        <p:tav tm="0">
                                          <p:val>
                                            <p:fltVal val="0"/>
                                          </p:val>
                                        </p:tav>
                                        <p:tav tm="100000">
                                          <p:val>
                                            <p:strVal val="#ppt_h"/>
                                          </p:val>
                                        </p:tav>
                                      </p:tavLst>
                                    </p:anim>
                                    <p:animEffect transition="in" filter="fade">
                                      <p:cBhvr>
                                        <p:cTn id="44" dur="500"/>
                                        <p:tgtEl>
                                          <p:spTgt spid="44089"/>
                                        </p:tgtEl>
                                      </p:cBhvr>
                                    </p:animEffect>
                                  </p:childTnLst>
                                </p:cTn>
                              </p:par>
                              <p:par>
                                <p:cTn id="45" presetID="53" presetClass="entr" presetSubtype="16" fill="hold" nodeType="withEffect">
                                  <p:stCondLst>
                                    <p:cond delay="0"/>
                                  </p:stCondLst>
                                  <p:childTnLst>
                                    <p:set>
                                      <p:cBhvr>
                                        <p:cTn id="46" dur="1" fill="hold">
                                          <p:stCondLst>
                                            <p:cond delay="0"/>
                                          </p:stCondLst>
                                        </p:cTn>
                                        <p:tgtEl>
                                          <p:spTgt spid="44088"/>
                                        </p:tgtEl>
                                        <p:attrNameLst>
                                          <p:attrName>style.visibility</p:attrName>
                                        </p:attrNameLst>
                                      </p:cBhvr>
                                      <p:to>
                                        <p:strVal val="visible"/>
                                      </p:to>
                                    </p:set>
                                    <p:anim calcmode="lin" valueType="num">
                                      <p:cBhvr>
                                        <p:cTn id="47" dur="500" fill="hold"/>
                                        <p:tgtEl>
                                          <p:spTgt spid="44088"/>
                                        </p:tgtEl>
                                        <p:attrNameLst>
                                          <p:attrName>ppt_w</p:attrName>
                                        </p:attrNameLst>
                                      </p:cBhvr>
                                      <p:tavLst>
                                        <p:tav tm="0">
                                          <p:val>
                                            <p:fltVal val="0"/>
                                          </p:val>
                                        </p:tav>
                                        <p:tav tm="100000">
                                          <p:val>
                                            <p:strVal val="#ppt_w"/>
                                          </p:val>
                                        </p:tav>
                                      </p:tavLst>
                                    </p:anim>
                                    <p:anim calcmode="lin" valueType="num">
                                      <p:cBhvr>
                                        <p:cTn id="48" dur="500" fill="hold"/>
                                        <p:tgtEl>
                                          <p:spTgt spid="44088"/>
                                        </p:tgtEl>
                                        <p:attrNameLst>
                                          <p:attrName>ppt_h</p:attrName>
                                        </p:attrNameLst>
                                      </p:cBhvr>
                                      <p:tavLst>
                                        <p:tav tm="0">
                                          <p:val>
                                            <p:fltVal val="0"/>
                                          </p:val>
                                        </p:tav>
                                        <p:tav tm="100000">
                                          <p:val>
                                            <p:strVal val="#ppt_h"/>
                                          </p:val>
                                        </p:tav>
                                      </p:tavLst>
                                    </p:anim>
                                    <p:animEffect transition="in" filter="fade">
                                      <p:cBhvr>
                                        <p:cTn id="49" dur="500"/>
                                        <p:tgtEl>
                                          <p:spTgt spid="44088"/>
                                        </p:tgtEl>
                                      </p:cBhvr>
                                    </p:animEffect>
                                  </p:childTnLst>
                                </p:cTn>
                              </p:par>
                            </p:childTnLst>
                          </p:cTn>
                        </p:par>
                        <p:par>
                          <p:cTn id="50" fill="hold">
                            <p:stCondLst>
                              <p:cond delay="2000"/>
                            </p:stCondLst>
                            <p:childTnLst>
                              <p:par>
                                <p:cTn id="51" presetID="16" presetClass="entr" presetSubtype="21" fill="hold" nodeType="afterEffect">
                                  <p:stCondLst>
                                    <p:cond delay="0"/>
                                  </p:stCondLst>
                                  <p:childTnLst>
                                    <p:set>
                                      <p:cBhvr>
                                        <p:cTn id="52" dur="1" fill="hold">
                                          <p:stCondLst>
                                            <p:cond delay="0"/>
                                          </p:stCondLst>
                                        </p:cTn>
                                        <p:tgtEl>
                                          <p:spTgt spid="37">
                                            <p:txEl>
                                              <p:pRg st="0" end="0"/>
                                            </p:txEl>
                                          </p:spTgt>
                                        </p:tgtEl>
                                        <p:attrNameLst>
                                          <p:attrName>style.visibility</p:attrName>
                                        </p:attrNameLst>
                                      </p:cBhvr>
                                      <p:to>
                                        <p:strVal val="visible"/>
                                      </p:to>
                                    </p:set>
                                    <p:animEffect transition="in" filter="barn(inVertical)">
                                      <p:cBhvr>
                                        <p:cTn id="53" dur="500"/>
                                        <p:tgtEl>
                                          <p:spTgt spid="3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75" grpId="0" animBg="1"/>
      <p:bldP spid="44076" grpId="0" animBg="1"/>
      <p:bldP spid="44077"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PA" val="v3.0.0"/>
</p:tagLst>
</file>

<file path=ppt/tags/tag10.xml><?xml version="1.0" encoding="utf-8"?>
<p:tagLst xmlns:a="http://schemas.openxmlformats.org/drawingml/2006/main" xmlns:r="http://schemas.openxmlformats.org/officeDocument/2006/relationships" xmlns:p="http://schemas.openxmlformats.org/presentationml/2006/main">
  <p:tag name="PA" val="v3.0.0"/>
</p:tagLst>
</file>

<file path=ppt/tags/tag11.xml><?xml version="1.0" encoding="utf-8"?>
<p:tagLst xmlns:a="http://schemas.openxmlformats.org/drawingml/2006/main" xmlns:r="http://schemas.openxmlformats.org/officeDocument/2006/relationships" xmlns:p="http://schemas.openxmlformats.org/presentationml/2006/main">
  <p:tag name="PA" val="v3.0.0"/>
</p:tagLst>
</file>

<file path=ppt/tags/tag12.xml><?xml version="1.0" encoding="utf-8"?>
<p:tagLst xmlns:a="http://schemas.openxmlformats.org/drawingml/2006/main" xmlns:r="http://schemas.openxmlformats.org/officeDocument/2006/relationships" xmlns:p="http://schemas.openxmlformats.org/presentationml/2006/main">
  <p:tag name="PA" val="v3.0.0"/>
</p:tagLst>
</file>

<file path=ppt/tags/tag13.xml><?xml version="1.0" encoding="utf-8"?>
<p:tagLst xmlns:a="http://schemas.openxmlformats.org/drawingml/2006/main" xmlns:r="http://schemas.openxmlformats.org/officeDocument/2006/relationships" xmlns:p="http://schemas.openxmlformats.org/presentationml/2006/main">
  <p:tag name="PA" val="v3.0.0"/>
</p:tagLst>
</file>

<file path=ppt/tags/tag14.xml><?xml version="1.0" encoding="utf-8"?>
<p:tagLst xmlns:a="http://schemas.openxmlformats.org/drawingml/2006/main" xmlns:r="http://schemas.openxmlformats.org/officeDocument/2006/relationships" xmlns:p="http://schemas.openxmlformats.org/presentationml/2006/main">
  <p:tag name="PA" val="v3.0.0"/>
</p:tagLst>
</file>

<file path=ppt/tags/tag15.xml><?xml version="1.0" encoding="utf-8"?>
<p:tagLst xmlns:a="http://schemas.openxmlformats.org/drawingml/2006/main" xmlns:r="http://schemas.openxmlformats.org/officeDocument/2006/relationships" xmlns:p="http://schemas.openxmlformats.org/presentationml/2006/main">
  <p:tag name="PA" val="v3.0.0"/>
</p:tagLst>
</file>

<file path=ppt/tags/tag16.xml><?xml version="1.0" encoding="utf-8"?>
<p:tagLst xmlns:a="http://schemas.openxmlformats.org/drawingml/2006/main" xmlns:r="http://schemas.openxmlformats.org/officeDocument/2006/relationships" xmlns:p="http://schemas.openxmlformats.org/presentationml/2006/main">
  <p:tag name="PA" val="v3.0.0"/>
</p:tagLst>
</file>

<file path=ppt/tags/tag17.xml><?xml version="1.0" encoding="utf-8"?>
<p:tagLst xmlns:a="http://schemas.openxmlformats.org/drawingml/2006/main" xmlns:r="http://schemas.openxmlformats.org/officeDocument/2006/relationships" xmlns:p="http://schemas.openxmlformats.org/presentationml/2006/main">
  <p:tag name="PA" val="v3.0.0"/>
</p:tagLst>
</file>

<file path=ppt/tags/tag18.xml><?xml version="1.0" encoding="utf-8"?>
<p:tagLst xmlns:a="http://schemas.openxmlformats.org/drawingml/2006/main" xmlns:r="http://schemas.openxmlformats.org/officeDocument/2006/relationships" xmlns:p="http://schemas.openxmlformats.org/presentationml/2006/main">
  <p:tag name="PA" val="v3.0.0"/>
</p:tagLst>
</file>

<file path=ppt/tags/tag19.xml><?xml version="1.0" encoding="utf-8"?>
<p:tagLst xmlns:a="http://schemas.openxmlformats.org/drawingml/2006/main" xmlns:r="http://schemas.openxmlformats.org/officeDocument/2006/relationships" xmlns:p="http://schemas.openxmlformats.org/presentationml/2006/main">
  <p:tag name="PA" val="v3.0.0"/>
</p:tagLst>
</file>

<file path=ppt/tags/tag2.xml><?xml version="1.0" encoding="utf-8"?>
<p:tagLst xmlns:a="http://schemas.openxmlformats.org/drawingml/2006/main" xmlns:r="http://schemas.openxmlformats.org/officeDocument/2006/relationships" xmlns:p="http://schemas.openxmlformats.org/presentationml/2006/main">
  <p:tag name="PA" val="v3.0.0"/>
</p:tagLst>
</file>

<file path=ppt/tags/tag20.xml><?xml version="1.0" encoding="utf-8"?>
<p:tagLst xmlns:a="http://schemas.openxmlformats.org/drawingml/2006/main" xmlns:r="http://schemas.openxmlformats.org/officeDocument/2006/relationships" xmlns:p="http://schemas.openxmlformats.org/presentationml/2006/main">
  <p:tag name="PA" val="v3.0.0"/>
</p:tagLst>
</file>

<file path=ppt/tags/tag21.xml><?xml version="1.0" encoding="utf-8"?>
<p:tagLst xmlns:a="http://schemas.openxmlformats.org/drawingml/2006/main" xmlns:r="http://schemas.openxmlformats.org/officeDocument/2006/relationships" xmlns:p="http://schemas.openxmlformats.org/presentationml/2006/main">
  <p:tag name="PA" val="v3.0.0"/>
</p:tagLst>
</file>

<file path=ppt/tags/tag22.xml><?xml version="1.0" encoding="utf-8"?>
<p:tagLst xmlns:a="http://schemas.openxmlformats.org/drawingml/2006/main" xmlns:r="http://schemas.openxmlformats.org/officeDocument/2006/relationships" xmlns:p="http://schemas.openxmlformats.org/presentationml/2006/main">
  <p:tag name="PA" val="v3.0.0"/>
</p:tagLst>
</file>

<file path=ppt/tags/tag23.xml><?xml version="1.0" encoding="utf-8"?>
<p:tagLst xmlns:a="http://schemas.openxmlformats.org/drawingml/2006/main" xmlns:r="http://schemas.openxmlformats.org/officeDocument/2006/relationships" xmlns:p="http://schemas.openxmlformats.org/presentationml/2006/main">
  <p:tag name="PA" val="v3.0.0"/>
</p:tagLst>
</file>

<file path=ppt/tags/tag24.xml><?xml version="1.0" encoding="utf-8"?>
<p:tagLst xmlns:a="http://schemas.openxmlformats.org/drawingml/2006/main" xmlns:r="http://schemas.openxmlformats.org/officeDocument/2006/relationships" xmlns:p="http://schemas.openxmlformats.org/presentationml/2006/main">
  <p:tag name="PA" val="v3.0.0"/>
</p:tagLst>
</file>

<file path=ppt/tags/tag3.xml><?xml version="1.0" encoding="utf-8"?>
<p:tagLst xmlns:a="http://schemas.openxmlformats.org/drawingml/2006/main" xmlns:r="http://schemas.openxmlformats.org/officeDocument/2006/relationships" xmlns:p="http://schemas.openxmlformats.org/presentationml/2006/main">
  <p:tag name="PA" val="v3.0.0"/>
</p:tagLst>
</file>

<file path=ppt/tags/tag4.xml><?xml version="1.0" encoding="utf-8"?>
<p:tagLst xmlns:a="http://schemas.openxmlformats.org/drawingml/2006/main" xmlns:r="http://schemas.openxmlformats.org/officeDocument/2006/relationships" xmlns:p="http://schemas.openxmlformats.org/presentationml/2006/main">
  <p:tag name="PA" val="v3.0.0"/>
</p:tagLst>
</file>

<file path=ppt/tags/tag5.xml><?xml version="1.0" encoding="utf-8"?>
<p:tagLst xmlns:a="http://schemas.openxmlformats.org/drawingml/2006/main" xmlns:r="http://schemas.openxmlformats.org/officeDocument/2006/relationships" xmlns:p="http://schemas.openxmlformats.org/presentationml/2006/main">
  <p:tag name="PA" val="v3.0.0"/>
</p:tagLst>
</file>

<file path=ppt/tags/tag6.xml><?xml version="1.0" encoding="utf-8"?>
<p:tagLst xmlns:a="http://schemas.openxmlformats.org/drawingml/2006/main" xmlns:r="http://schemas.openxmlformats.org/officeDocument/2006/relationships" xmlns:p="http://schemas.openxmlformats.org/presentationml/2006/main">
  <p:tag name="PA" val="v3.0.0"/>
</p:tagLst>
</file>

<file path=ppt/tags/tag7.xml><?xml version="1.0" encoding="utf-8"?>
<p:tagLst xmlns:a="http://schemas.openxmlformats.org/drawingml/2006/main" xmlns:r="http://schemas.openxmlformats.org/officeDocument/2006/relationships" xmlns:p="http://schemas.openxmlformats.org/presentationml/2006/main">
  <p:tag name="PA" val="v3.0.0"/>
</p:tagLst>
</file>

<file path=ppt/tags/tag8.xml><?xml version="1.0" encoding="utf-8"?>
<p:tagLst xmlns:a="http://schemas.openxmlformats.org/drawingml/2006/main" xmlns:r="http://schemas.openxmlformats.org/officeDocument/2006/relationships" xmlns:p="http://schemas.openxmlformats.org/presentationml/2006/main">
  <p:tag name="PA" val="v3.0.0"/>
</p:tagLst>
</file>

<file path=ppt/tags/tag9.xml><?xml version="1.0" encoding="utf-8"?>
<p:tagLst xmlns:a="http://schemas.openxmlformats.org/drawingml/2006/main" xmlns:r="http://schemas.openxmlformats.org/officeDocument/2006/relationships" xmlns:p="http://schemas.openxmlformats.org/presentationml/2006/main">
  <p:tag name="PA" val="v3.0.0"/>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782</Words>
  <Application>Microsoft Office PowerPoint</Application>
  <PresentationFormat>宽屏</PresentationFormat>
  <Paragraphs>80</Paragraphs>
  <Slides>17</Slides>
  <Notes>4</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17</vt:i4>
      </vt:variant>
    </vt:vector>
  </HeadingPairs>
  <TitlesOfParts>
    <vt:vector size="29" baseType="lpstr">
      <vt:lpstr>TypeLand 康熙字典體試用版</vt:lpstr>
      <vt:lpstr>等线</vt:lpstr>
      <vt:lpstr>等线 Light</vt:lpstr>
      <vt:lpstr>隶书</vt:lpstr>
      <vt:lpstr>宋体</vt:lpstr>
      <vt:lpstr>微软雅黑</vt:lpstr>
      <vt:lpstr>微软雅黑 Light</vt:lpstr>
      <vt:lpstr>文悦古典明朝体 (非商业使用) W5</vt:lpstr>
      <vt:lpstr>Arial</vt:lpstr>
      <vt:lpstr>Source Sans Pro Light</vt:lpstr>
      <vt:lpstr>Office 主题​​</vt:lpstr>
      <vt:lpstr>Chart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天 下</cp:lastModifiedBy>
  <cp:revision>3</cp:revision>
  <dcterms:created xsi:type="dcterms:W3CDTF">2017-12-16T06:27:00Z</dcterms:created>
  <dcterms:modified xsi:type="dcterms:W3CDTF">2021-01-05T00:06:12Z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